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745" r:id="rId1"/>
    <p:sldMasterId id="2147483660" r:id="rId2"/>
  </p:sldMasterIdLst>
  <p:notesMasterIdLst>
    <p:notesMasterId r:id="rId26"/>
  </p:notesMasterIdLst>
  <p:sldIdLst>
    <p:sldId id="256" r:id="rId3"/>
    <p:sldId id="257" r:id="rId4"/>
    <p:sldId id="258" r:id="rId5"/>
    <p:sldId id="412" r:id="rId6"/>
    <p:sldId id="413" r:id="rId7"/>
    <p:sldId id="262" r:id="rId8"/>
    <p:sldId id="326" r:id="rId9"/>
    <p:sldId id="416" r:id="rId10"/>
    <p:sldId id="417" r:id="rId11"/>
    <p:sldId id="414" r:id="rId12"/>
    <p:sldId id="271" r:id="rId13"/>
    <p:sldId id="420" r:id="rId14"/>
    <p:sldId id="288" r:id="rId15"/>
    <p:sldId id="421" r:id="rId16"/>
    <p:sldId id="291" r:id="rId17"/>
    <p:sldId id="422" r:id="rId18"/>
    <p:sldId id="423" r:id="rId19"/>
    <p:sldId id="410" r:id="rId20"/>
    <p:sldId id="424" r:id="rId21"/>
    <p:sldId id="425" r:id="rId22"/>
    <p:sldId id="292" r:id="rId23"/>
    <p:sldId id="426" r:id="rId24"/>
    <p:sldId id="2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12" y="56"/>
      </p:cViewPr>
      <p:guideLst/>
    </p:cSldViewPr>
  </p:slideViewPr>
  <p:outlineViewPr>
    <p:cViewPr>
      <p:scale>
        <a:sx n="33" d="100"/>
        <a:sy n="33" d="100"/>
      </p:scale>
      <p:origin x="0" y="-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s, Subasish" userId="904e394b-69db-4af2-8d7b-1d2a679d1510" providerId="ADAL" clId="{E55AD2ED-92F2-482F-9091-C331A415D95A}"/>
    <pc:docChg chg="custSel delSld modSld">
      <pc:chgData name="Das, Subasish" userId="904e394b-69db-4af2-8d7b-1d2a679d1510" providerId="ADAL" clId="{E55AD2ED-92F2-482F-9091-C331A415D95A}" dt="2022-09-27T21:40:33.886" v="30" actId="20577"/>
      <pc:docMkLst>
        <pc:docMk/>
      </pc:docMkLst>
      <pc:sldChg chg="modSp mod">
        <pc:chgData name="Das, Subasish" userId="904e394b-69db-4af2-8d7b-1d2a679d1510" providerId="ADAL" clId="{E55AD2ED-92F2-482F-9091-C331A415D95A}" dt="2022-09-27T21:40:33.886" v="30" actId="20577"/>
        <pc:sldMkLst>
          <pc:docMk/>
          <pc:sldMk cId="4088096666" sldId="256"/>
        </pc:sldMkLst>
        <pc:spChg chg="mod">
          <ac:chgData name="Das, Subasish" userId="904e394b-69db-4af2-8d7b-1d2a679d1510" providerId="ADAL" clId="{E55AD2ED-92F2-482F-9091-C331A415D95A}" dt="2022-09-27T21:40:33.886" v="30" actId="20577"/>
          <ac:spMkLst>
            <pc:docMk/>
            <pc:sldMk cId="4088096666" sldId="256"/>
            <ac:spMk id="6" creationId="{4D68A583-921E-B5B2-6431-507172E36EE7}"/>
          </ac:spMkLst>
        </pc:spChg>
      </pc:sldChg>
      <pc:sldChg chg="modSp mod">
        <pc:chgData name="Das, Subasish" userId="904e394b-69db-4af2-8d7b-1d2a679d1510" providerId="ADAL" clId="{E55AD2ED-92F2-482F-9091-C331A415D95A}" dt="2022-09-27T21:32:03.917" v="16" actId="27636"/>
        <pc:sldMkLst>
          <pc:docMk/>
          <pc:sldMk cId="934382222" sldId="257"/>
        </pc:sldMkLst>
        <pc:spChg chg="mod">
          <ac:chgData name="Das, Subasish" userId="904e394b-69db-4af2-8d7b-1d2a679d1510" providerId="ADAL" clId="{E55AD2ED-92F2-482F-9091-C331A415D95A}" dt="2022-09-27T21:12:12.477" v="14" actId="20577"/>
          <ac:spMkLst>
            <pc:docMk/>
            <pc:sldMk cId="934382222" sldId="257"/>
            <ac:spMk id="4" creationId="{5EE1B839-AF61-CDCC-6329-8ACB6EF70EFE}"/>
          </ac:spMkLst>
        </pc:spChg>
        <pc:spChg chg="mod">
          <ac:chgData name="Das, Subasish" userId="904e394b-69db-4af2-8d7b-1d2a679d1510" providerId="ADAL" clId="{E55AD2ED-92F2-482F-9091-C331A415D95A}" dt="2022-09-27T21:32:03.917" v="16" actId="27636"/>
          <ac:spMkLst>
            <pc:docMk/>
            <pc:sldMk cId="934382222" sldId="257"/>
            <ac:spMk id="7" creationId="{A5B0C9D0-AC3D-1FBB-FBD9-4D7FAD4C0DA7}"/>
          </ac:spMkLst>
        </pc:spChg>
      </pc:sldChg>
      <pc:sldChg chg="del">
        <pc:chgData name="Das, Subasish" userId="904e394b-69db-4af2-8d7b-1d2a679d1510" providerId="ADAL" clId="{E55AD2ED-92F2-482F-9091-C331A415D95A}" dt="2022-09-27T21:12:02.857" v="0" actId="2696"/>
        <pc:sldMkLst>
          <pc:docMk/>
          <pc:sldMk cId="826582188" sldId="258"/>
        </pc:sldMkLst>
      </pc:sldChg>
      <pc:sldChg chg="del">
        <pc:chgData name="Das, Subasish" userId="904e394b-69db-4af2-8d7b-1d2a679d1510" providerId="ADAL" clId="{E55AD2ED-92F2-482F-9091-C331A415D95A}" dt="2022-09-27T21:12:02.857" v="0" actId="2696"/>
        <pc:sldMkLst>
          <pc:docMk/>
          <pc:sldMk cId="458684234" sldId="259"/>
        </pc:sldMkLst>
      </pc:sldChg>
      <pc:sldChg chg="del">
        <pc:chgData name="Das, Subasish" userId="904e394b-69db-4af2-8d7b-1d2a679d1510" providerId="ADAL" clId="{E55AD2ED-92F2-482F-9091-C331A415D95A}" dt="2022-09-27T21:12:02.857" v="0" actId="2696"/>
        <pc:sldMkLst>
          <pc:docMk/>
          <pc:sldMk cId="3998676886" sldId="260"/>
        </pc:sldMkLst>
      </pc:sldChg>
      <pc:sldChg chg="del">
        <pc:chgData name="Das, Subasish" userId="904e394b-69db-4af2-8d7b-1d2a679d1510" providerId="ADAL" clId="{E55AD2ED-92F2-482F-9091-C331A415D95A}" dt="2022-09-27T21:12:02.857" v="0" actId="2696"/>
        <pc:sldMkLst>
          <pc:docMk/>
          <pc:sldMk cId="501688585" sldId="261"/>
        </pc:sldMkLst>
      </pc:sldChg>
      <pc:sldChg chg="del">
        <pc:chgData name="Das, Subasish" userId="904e394b-69db-4af2-8d7b-1d2a679d1510" providerId="ADAL" clId="{E55AD2ED-92F2-482F-9091-C331A415D95A}" dt="2022-09-27T21:12:02.857" v="0" actId="2696"/>
        <pc:sldMkLst>
          <pc:docMk/>
          <pc:sldMk cId="1548073917" sldId="262"/>
        </pc:sldMkLst>
      </pc:sldChg>
      <pc:sldChg chg="del">
        <pc:chgData name="Das, Subasish" userId="904e394b-69db-4af2-8d7b-1d2a679d1510" providerId="ADAL" clId="{E55AD2ED-92F2-482F-9091-C331A415D95A}" dt="2022-09-27T21:12:02.857" v="0" actId="2696"/>
        <pc:sldMkLst>
          <pc:docMk/>
          <pc:sldMk cId="3976577548" sldId="263"/>
        </pc:sldMkLst>
      </pc:sldChg>
      <pc:sldChg chg="del">
        <pc:chgData name="Das, Subasish" userId="904e394b-69db-4af2-8d7b-1d2a679d1510" providerId="ADAL" clId="{E55AD2ED-92F2-482F-9091-C331A415D95A}" dt="2022-09-27T21:12:02.857" v="0" actId="2696"/>
        <pc:sldMkLst>
          <pc:docMk/>
          <pc:sldMk cId="3337538092" sldId="264"/>
        </pc:sldMkLst>
      </pc:sldChg>
      <pc:sldChg chg="del">
        <pc:chgData name="Das, Subasish" userId="904e394b-69db-4af2-8d7b-1d2a679d1510" providerId="ADAL" clId="{E55AD2ED-92F2-482F-9091-C331A415D95A}" dt="2022-09-27T21:12:02.857" v="0" actId="2696"/>
        <pc:sldMkLst>
          <pc:docMk/>
          <pc:sldMk cId="317587007" sldId="265"/>
        </pc:sldMkLst>
      </pc:sldChg>
      <pc:sldChg chg="del">
        <pc:chgData name="Das, Subasish" userId="904e394b-69db-4af2-8d7b-1d2a679d1510" providerId="ADAL" clId="{E55AD2ED-92F2-482F-9091-C331A415D95A}" dt="2022-09-27T21:12:02.857" v="0" actId="2696"/>
        <pc:sldMkLst>
          <pc:docMk/>
          <pc:sldMk cId="3937169409" sldId="266"/>
        </pc:sldMkLst>
      </pc:sldChg>
      <pc:sldChg chg="del">
        <pc:chgData name="Das, Subasish" userId="904e394b-69db-4af2-8d7b-1d2a679d1510" providerId="ADAL" clId="{E55AD2ED-92F2-482F-9091-C331A415D95A}" dt="2022-09-27T21:12:02.857" v="0" actId="2696"/>
        <pc:sldMkLst>
          <pc:docMk/>
          <pc:sldMk cId="1267957634" sldId="267"/>
        </pc:sldMkLst>
      </pc:sldChg>
      <pc:sldChg chg="del">
        <pc:chgData name="Das, Subasish" userId="904e394b-69db-4af2-8d7b-1d2a679d1510" providerId="ADAL" clId="{E55AD2ED-92F2-482F-9091-C331A415D95A}" dt="2022-09-27T21:12:02.857" v="0" actId="2696"/>
        <pc:sldMkLst>
          <pc:docMk/>
          <pc:sldMk cId="1045876533" sldId="268"/>
        </pc:sldMkLst>
      </pc:sldChg>
      <pc:sldChg chg="del">
        <pc:chgData name="Das, Subasish" userId="904e394b-69db-4af2-8d7b-1d2a679d1510" providerId="ADAL" clId="{E55AD2ED-92F2-482F-9091-C331A415D95A}" dt="2022-09-27T21:12:02.857" v="0" actId="2696"/>
        <pc:sldMkLst>
          <pc:docMk/>
          <pc:sldMk cId="2183597669" sldId="269"/>
        </pc:sldMkLst>
      </pc:sldChg>
      <pc:sldChg chg="del">
        <pc:chgData name="Das, Subasish" userId="904e394b-69db-4af2-8d7b-1d2a679d1510" providerId="ADAL" clId="{E55AD2ED-92F2-482F-9091-C331A415D95A}" dt="2022-09-27T21:12:02.857" v="0" actId="2696"/>
        <pc:sldMkLst>
          <pc:docMk/>
          <pc:sldMk cId="1408603782" sldId="291"/>
        </pc:sldMkLst>
      </pc:sldChg>
      <pc:sldChg chg="del">
        <pc:chgData name="Das, Subasish" userId="904e394b-69db-4af2-8d7b-1d2a679d1510" providerId="ADAL" clId="{E55AD2ED-92F2-482F-9091-C331A415D95A}" dt="2022-09-27T21:12:02.857" v="0" actId="2696"/>
        <pc:sldMkLst>
          <pc:docMk/>
          <pc:sldMk cId="470447920" sldId="292"/>
        </pc:sldMkLst>
      </pc:sldChg>
      <pc:sldChg chg="del">
        <pc:chgData name="Das, Subasish" userId="904e394b-69db-4af2-8d7b-1d2a679d1510" providerId="ADAL" clId="{E55AD2ED-92F2-482F-9091-C331A415D95A}" dt="2022-09-27T21:12:02.857" v="0" actId="2696"/>
        <pc:sldMkLst>
          <pc:docMk/>
          <pc:sldMk cId="781615111" sldId="293"/>
        </pc:sldMkLst>
      </pc:sldChg>
      <pc:sldChg chg="del">
        <pc:chgData name="Das, Subasish" userId="904e394b-69db-4af2-8d7b-1d2a679d1510" providerId="ADAL" clId="{E55AD2ED-92F2-482F-9091-C331A415D95A}" dt="2022-09-27T21:12:02.857" v="0" actId="2696"/>
        <pc:sldMkLst>
          <pc:docMk/>
          <pc:sldMk cId="850488447" sldId="294"/>
        </pc:sldMkLst>
      </pc:sldChg>
      <pc:sldChg chg="del">
        <pc:chgData name="Das, Subasish" userId="904e394b-69db-4af2-8d7b-1d2a679d1510" providerId="ADAL" clId="{E55AD2ED-92F2-482F-9091-C331A415D95A}" dt="2022-09-27T21:12:02.857" v="0" actId="2696"/>
        <pc:sldMkLst>
          <pc:docMk/>
          <pc:sldMk cId="814381347" sldId="296"/>
        </pc:sldMkLst>
      </pc:sldChg>
      <pc:sldChg chg="del">
        <pc:chgData name="Das, Subasish" userId="904e394b-69db-4af2-8d7b-1d2a679d1510" providerId="ADAL" clId="{E55AD2ED-92F2-482F-9091-C331A415D95A}" dt="2022-09-27T21:12:02.857" v="0" actId="2696"/>
        <pc:sldMkLst>
          <pc:docMk/>
          <pc:sldMk cId="2775425457" sldId="297"/>
        </pc:sldMkLst>
      </pc:sldChg>
      <pc:sldChg chg="del">
        <pc:chgData name="Das, Subasish" userId="904e394b-69db-4af2-8d7b-1d2a679d1510" providerId="ADAL" clId="{E55AD2ED-92F2-482F-9091-C331A415D95A}" dt="2022-09-27T21:12:02.857" v="0" actId="2696"/>
        <pc:sldMkLst>
          <pc:docMk/>
          <pc:sldMk cId="886609995" sldId="298"/>
        </pc:sldMkLst>
      </pc:sldChg>
      <pc:sldChg chg="del">
        <pc:chgData name="Das, Subasish" userId="904e394b-69db-4af2-8d7b-1d2a679d1510" providerId="ADAL" clId="{E55AD2ED-92F2-482F-9091-C331A415D95A}" dt="2022-09-27T21:12:02.857" v="0" actId="2696"/>
        <pc:sldMkLst>
          <pc:docMk/>
          <pc:sldMk cId="771890413" sldId="299"/>
        </pc:sldMkLst>
      </pc:sldChg>
      <pc:sldChg chg="del">
        <pc:chgData name="Das, Subasish" userId="904e394b-69db-4af2-8d7b-1d2a679d1510" providerId="ADAL" clId="{E55AD2ED-92F2-482F-9091-C331A415D95A}" dt="2022-09-27T21:12:02.857" v="0" actId="2696"/>
        <pc:sldMkLst>
          <pc:docMk/>
          <pc:sldMk cId="277458780" sldId="300"/>
        </pc:sldMkLst>
      </pc:sldChg>
      <pc:sldChg chg="del">
        <pc:chgData name="Das, Subasish" userId="904e394b-69db-4af2-8d7b-1d2a679d1510" providerId="ADAL" clId="{E55AD2ED-92F2-482F-9091-C331A415D95A}" dt="2022-09-27T21:12:02.857" v="0" actId="2696"/>
        <pc:sldMkLst>
          <pc:docMk/>
          <pc:sldMk cId="2139211767" sldId="301"/>
        </pc:sldMkLst>
      </pc:sldChg>
      <pc:sldChg chg="del">
        <pc:chgData name="Das, Subasish" userId="904e394b-69db-4af2-8d7b-1d2a679d1510" providerId="ADAL" clId="{E55AD2ED-92F2-482F-9091-C331A415D95A}" dt="2022-09-27T21:12:02.857" v="0" actId="2696"/>
        <pc:sldMkLst>
          <pc:docMk/>
          <pc:sldMk cId="2667373640" sldId="302"/>
        </pc:sldMkLst>
      </pc:sldChg>
      <pc:sldChg chg="del">
        <pc:chgData name="Das, Subasish" userId="904e394b-69db-4af2-8d7b-1d2a679d1510" providerId="ADAL" clId="{E55AD2ED-92F2-482F-9091-C331A415D95A}" dt="2022-09-27T21:12:02.857" v="0" actId="2696"/>
        <pc:sldMkLst>
          <pc:docMk/>
          <pc:sldMk cId="2638851483" sldId="303"/>
        </pc:sldMkLst>
      </pc:sldChg>
      <pc:sldChg chg="del">
        <pc:chgData name="Das, Subasish" userId="904e394b-69db-4af2-8d7b-1d2a679d1510" providerId="ADAL" clId="{E55AD2ED-92F2-482F-9091-C331A415D95A}" dt="2022-09-27T21:12:02.857" v="0" actId="2696"/>
        <pc:sldMkLst>
          <pc:docMk/>
          <pc:sldMk cId="1559597383" sldId="304"/>
        </pc:sldMkLst>
      </pc:sldChg>
      <pc:sldChg chg="del">
        <pc:chgData name="Das, Subasish" userId="904e394b-69db-4af2-8d7b-1d2a679d1510" providerId="ADAL" clId="{E55AD2ED-92F2-482F-9091-C331A415D95A}" dt="2022-09-27T21:12:02.857" v="0" actId="2696"/>
        <pc:sldMkLst>
          <pc:docMk/>
          <pc:sldMk cId="2758462752" sldId="305"/>
        </pc:sldMkLst>
      </pc:sldChg>
      <pc:sldChg chg="del">
        <pc:chgData name="Das, Subasish" userId="904e394b-69db-4af2-8d7b-1d2a679d1510" providerId="ADAL" clId="{E55AD2ED-92F2-482F-9091-C331A415D95A}" dt="2022-09-27T21:12:02.857" v="0" actId="2696"/>
        <pc:sldMkLst>
          <pc:docMk/>
          <pc:sldMk cId="837296024" sldId="306"/>
        </pc:sldMkLst>
      </pc:sldChg>
      <pc:sldChg chg="del">
        <pc:chgData name="Das, Subasish" userId="904e394b-69db-4af2-8d7b-1d2a679d1510" providerId="ADAL" clId="{E55AD2ED-92F2-482F-9091-C331A415D95A}" dt="2022-09-27T21:12:02.857" v="0" actId="2696"/>
        <pc:sldMkLst>
          <pc:docMk/>
          <pc:sldMk cId="2358459706" sldId="307"/>
        </pc:sldMkLst>
      </pc:sldChg>
      <pc:sldChg chg="del">
        <pc:chgData name="Das, Subasish" userId="904e394b-69db-4af2-8d7b-1d2a679d1510" providerId="ADAL" clId="{E55AD2ED-92F2-482F-9091-C331A415D95A}" dt="2022-09-27T21:12:02.857" v="0" actId="2696"/>
        <pc:sldMkLst>
          <pc:docMk/>
          <pc:sldMk cId="1711191391" sldId="308"/>
        </pc:sldMkLst>
      </pc:sldChg>
      <pc:sldChg chg="del">
        <pc:chgData name="Das, Subasish" userId="904e394b-69db-4af2-8d7b-1d2a679d1510" providerId="ADAL" clId="{E55AD2ED-92F2-482F-9091-C331A415D95A}" dt="2022-09-27T21:12:02.857" v="0" actId="2696"/>
        <pc:sldMkLst>
          <pc:docMk/>
          <pc:sldMk cId="2770105777" sldId="309"/>
        </pc:sldMkLst>
      </pc:sldChg>
      <pc:sldChg chg="del">
        <pc:chgData name="Das, Subasish" userId="904e394b-69db-4af2-8d7b-1d2a679d1510" providerId="ADAL" clId="{E55AD2ED-92F2-482F-9091-C331A415D95A}" dt="2022-09-27T21:12:02.857" v="0" actId="2696"/>
        <pc:sldMkLst>
          <pc:docMk/>
          <pc:sldMk cId="231608049" sldId="310"/>
        </pc:sldMkLst>
      </pc:sldChg>
      <pc:sldChg chg="del">
        <pc:chgData name="Das, Subasish" userId="904e394b-69db-4af2-8d7b-1d2a679d1510" providerId="ADAL" clId="{E55AD2ED-92F2-482F-9091-C331A415D95A}" dt="2022-09-27T21:12:02.857" v="0" actId="2696"/>
        <pc:sldMkLst>
          <pc:docMk/>
          <pc:sldMk cId="316124812" sldId="391"/>
        </pc:sldMkLst>
      </pc:sldChg>
      <pc:sldChg chg="del">
        <pc:chgData name="Das, Subasish" userId="904e394b-69db-4af2-8d7b-1d2a679d1510" providerId="ADAL" clId="{E55AD2ED-92F2-482F-9091-C331A415D95A}" dt="2022-09-27T21:12:02.857" v="0" actId="2696"/>
        <pc:sldMkLst>
          <pc:docMk/>
          <pc:sldMk cId="3480340348" sldId="409"/>
        </pc:sldMkLst>
      </pc:sldChg>
      <pc:sldChg chg="del">
        <pc:chgData name="Das, Subasish" userId="904e394b-69db-4af2-8d7b-1d2a679d1510" providerId="ADAL" clId="{E55AD2ED-92F2-482F-9091-C331A415D95A}" dt="2022-09-27T21:12:02.857" v="0" actId="2696"/>
        <pc:sldMkLst>
          <pc:docMk/>
          <pc:sldMk cId="2263972273" sldId="981"/>
        </pc:sldMkLst>
      </pc:sldChg>
    </pc:docChg>
  </pc:docChgLst>
  <pc:docChgLst>
    <pc:chgData name="Das, Subasish" userId="904e394b-69db-4af2-8d7b-1d2a679d1510" providerId="ADAL" clId="{6B630E63-6341-4ECE-A653-02416DEABCF6}"/>
    <pc:docChg chg="undo custSel addSld delSld modSld addMainMaster delMainMaster modMainMaster">
      <pc:chgData name="Das, Subasish" userId="904e394b-69db-4af2-8d7b-1d2a679d1510" providerId="ADAL" clId="{6B630E63-6341-4ECE-A653-02416DEABCF6}" dt="2022-09-21T21:08:12.134" v="292" actId="15"/>
      <pc:docMkLst>
        <pc:docMk/>
      </pc:docMkLst>
      <pc:sldChg chg="modSp mod">
        <pc:chgData name="Das, Subasish" userId="904e394b-69db-4af2-8d7b-1d2a679d1510" providerId="ADAL" clId="{6B630E63-6341-4ECE-A653-02416DEABCF6}" dt="2022-09-21T20:40:01.340" v="290" actId="27636"/>
        <pc:sldMkLst>
          <pc:docMk/>
          <pc:sldMk cId="4088096666" sldId="256"/>
        </pc:sldMkLst>
        <pc:spChg chg="mod">
          <ac:chgData name="Das, Subasish" userId="904e394b-69db-4af2-8d7b-1d2a679d1510" providerId="ADAL" clId="{6B630E63-6341-4ECE-A653-02416DEABCF6}" dt="2022-09-21T20:40:01.340" v="290" actId="27636"/>
          <ac:spMkLst>
            <pc:docMk/>
            <pc:sldMk cId="4088096666" sldId="256"/>
            <ac:spMk id="6" creationId="{4D68A583-921E-B5B2-6431-507172E36EE7}"/>
          </ac:spMkLst>
        </pc:spChg>
      </pc:sldChg>
      <pc:sldChg chg="modSp mod">
        <pc:chgData name="Das, Subasish" userId="904e394b-69db-4af2-8d7b-1d2a679d1510" providerId="ADAL" clId="{6B630E63-6341-4ECE-A653-02416DEABCF6}" dt="2022-09-21T18:59:51.093" v="1" actId="20577"/>
        <pc:sldMkLst>
          <pc:docMk/>
          <pc:sldMk cId="80895614" sldId="260"/>
        </pc:sldMkLst>
        <pc:spChg chg="mod">
          <ac:chgData name="Das, Subasish" userId="904e394b-69db-4af2-8d7b-1d2a679d1510" providerId="ADAL" clId="{6B630E63-6341-4ECE-A653-02416DEABCF6}" dt="2022-09-21T18:59:51.093" v="1" actId="20577"/>
          <ac:spMkLst>
            <pc:docMk/>
            <pc:sldMk cId="80895614" sldId="260"/>
            <ac:spMk id="7" creationId="{A5B0C9D0-AC3D-1FBB-FBD9-4D7FAD4C0DA7}"/>
          </ac:spMkLst>
        </pc:spChg>
      </pc:sldChg>
      <pc:sldChg chg="modSp">
        <pc:chgData name="Das, Subasish" userId="904e394b-69db-4af2-8d7b-1d2a679d1510" providerId="ADAL" clId="{6B630E63-6341-4ECE-A653-02416DEABCF6}" dt="2022-09-21T19:04:30.384" v="3" actId="20577"/>
        <pc:sldMkLst>
          <pc:docMk/>
          <pc:sldMk cId="3053506535" sldId="263"/>
        </pc:sldMkLst>
        <pc:spChg chg="mod">
          <ac:chgData name="Das, Subasish" userId="904e394b-69db-4af2-8d7b-1d2a679d1510" providerId="ADAL" clId="{6B630E63-6341-4ECE-A653-02416DEABCF6}" dt="2022-09-21T19:04:30.384" v="3" actId="20577"/>
          <ac:spMkLst>
            <pc:docMk/>
            <pc:sldMk cId="3053506535" sldId="263"/>
            <ac:spMk id="15" creationId="{B695F113-9CDE-F739-0FCA-9ED20B0F5EF1}"/>
          </ac:spMkLst>
        </pc:spChg>
      </pc:sldChg>
      <pc:sldChg chg="modSp">
        <pc:chgData name="Das, Subasish" userId="904e394b-69db-4af2-8d7b-1d2a679d1510" providerId="ADAL" clId="{6B630E63-6341-4ECE-A653-02416DEABCF6}" dt="2022-09-21T19:50:14.443" v="7" actId="20577"/>
        <pc:sldMkLst>
          <pc:docMk/>
          <pc:sldMk cId="3881046890" sldId="264"/>
        </pc:sldMkLst>
        <pc:spChg chg="mod">
          <ac:chgData name="Das, Subasish" userId="904e394b-69db-4af2-8d7b-1d2a679d1510" providerId="ADAL" clId="{6B630E63-6341-4ECE-A653-02416DEABCF6}" dt="2022-09-21T19:50:14.443" v="7" actId="20577"/>
          <ac:spMkLst>
            <pc:docMk/>
            <pc:sldMk cId="3881046890" sldId="264"/>
            <ac:spMk id="7" creationId="{A5B0C9D0-AC3D-1FBB-FBD9-4D7FAD4C0DA7}"/>
          </ac:spMkLst>
        </pc:spChg>
      </pc:sldChg>
      <pc:sldChg chg="modSp mod">
        <pc:chgData name="Das, Subasish" userId="904e394b-69db-4af2-8d7b-1d2a679d1510" providerId="ADAL" clId="{6B630E63-6341-4ECE-A653-02416DEABCF6}" dt="2022-09-21T19:50:49.317" v="15" actId="20577"/>
        <pc:sldMkLst>
          <pc:docMk/>
          <pc:sldMk cId="1107347098" sldId="265"/>
        </pc:sldMkLst>
        <pc:spChg chg="mod">
          <ac:chgData name="Das, Subasish" userId="904e394b-69db-4af2-8d7b-1d2a679d1510" providerId="ADAL" clId="{6B630E63-6341-4ECE-A653-02416DEABCF6}" dt="2022-09-21T19:50:49.317" v="15" actId="20577"/>
          <ac:spMkLst>
            <pc:docMk/>
            <pc:sldMk cId="1107347098" sldId="265"/>
            <ac:spMk id="7" creationId="{A5B0C9D0-AC3D-1FBB-FBD9-4D7FAD4C0DA7}"/>
          </ac:spMkLst>
        </pc:spChg>
      </pc:sldChg>
      <pc:sldChg chg="modSp mod">
        <pc:chgData name="Das, Subasish" userId="904e394b-69db-4af2-8d7b-1d2a679d1510" providerId="ADAL" clId="{6B630E63-6341-4ECE-A653-02416DEABCF6}" dt="2022-09-21T21:08:12.134" v="292" actId="15"/>
        <pc:sldMkLst>
          <pc:docMk/>
          <pc:sldMk cId="649947454" sldId="266"/>
        </pc:sldMkLst>
        <pc:spChg chg="mod">
          <ac:chgData name="Das, Subasish" userId="904e394b-69db-4af2-8d7b-1d2a679d1510" providerId="ADAL" clId="{6B630E63-6341-4ECE-A653-02416DEABCF6}" dt="2022-09-21T21:08:12.134" v="292" actId="15"/>
          <ac:spMkLst>
            <pc:docMk/>
            <pc:sldMk cId="649947454" sldId="266"/>
            <ac:spMk id="7" creationId="{A5B0C9D0-AC3D-1FBB-FBD9-4D7FAD4C0DA7}"/>
          </ac:spMkLst>
        </pc:spChg>
      </pc:sldChg>
      <pc:sldChg chg="del">
        <pc:chgData name="Das, Subasish" userId="904e394b-69db-4af2-8d7b-1d2a679d1510" providerId="ADAL" clId="{6B630E63-6341-4ECE-A653-02416DEABCF6}" dt="2022-09-21T19:51:56.461" v="28" actId="2696"/>
        <pc:sldMkLst>
          <pc:docMk/>
          <pc:sldMk cId="3990108864" sldId="267"/>
        </pc:sldMkLst>
      </pc:sldChg>
      <pc:sldChg chg="del">
        <pc:chgData name="Das, Subasish" userId="904e394b-69db-4af2-8d7b-1d2a679d1510" providerId="ADAL" clId="{6B630E63-6341-4ECE-A653-02416DEABCF6}" dt="2022-09-21T19:52:05.898" v="29" actId="2696"/>
        <pc:sldMkLst>
          <pc:docMk/>
          <pc:sldMk cId="483993371" sldId="268"/>
        </pc:sldMkLst>
      </pc:sldChg>
      <pc:sldChg chg="del">
        <pc:chgData name="Das, Subasish" userId="904e394b-69db-4af2-8d7b-1d2a679d1510" providerId="ADAL" clId="{6B630E63-6341-4ECE-A653-02416DEABCF6}" dt="2022-09-21T19:52:08.378" v="30" actId="2696"/>
        <pc:sldMkLst>
          <pc:docMk/>
          <pc:sldMk cId="1868122629" sldId="269"/>
        </pc:sldMkLst>
      </pc:sldChg>
      <pc:sldChg chg="del">
        <pc:chgData name="Das, Subasish" userId="904e394b-69db-4af2-8d7b-1d2a679d1510" providerId="ADAL" clId="{6B630E63-6341-4ECE-A653-02416DEABCF6}" dt="2022-09-21T19:52:13.550" v="31" actId="2696"/>
        <pc:sldMkLst>
          <pc:docMk/>
          <pc:sldMk cId="4171473145" sldId="270"/>
        </pc:sldMkLst>
      </pc:sldChg>
      <pc:sldChg chg="del">
        <pc:chgData name="Das, Subasish" userId="904e394b-69db-4af2-8d7b-1d2a679d1510" providerId="ADAL" clId="{6B630E63-6341-4ECE-A653-02416DEABCF6}" dt="2022-09-21T19:52:16.970" v="32" actId="2696"/>
        <pc:sldMkLst>
          <pc:docMk/>
          <pc:sldMk cId="2228001632" sldId="271"/>
        </pc:sldMkLst>
      </pc:sldChg>
      <pc:sldChg chg="del">
        <pc:chgData name="Das, Subasish" userId="904e394b-69db-4af2-8d7b-1d2a679d1510" providerId="ADAL" clId="{6B630E63-6341-4ECE-A653-02416DEABCF6}" dt="2022-09-21T19:52:19.686" v="33" actId="2696"/>
        <pc:sldMkLst>
          <pc:docMk/>
          <pc:sldMk cId="500458845" sldId="272"/>
        </pc:sldMkLst>
      </pc:sldChg>
      <pc:sldChg chg="del">
        <pc:chgData name="Das, Subasish" userId="904e394b-69db-4af2-8d7b-1d2a679d1510" providerId="ADAL" clId="{6B630E63-6341-4ECE-A653-02416DEABCF6}" dt="2022-09-21T19:52:22.422" v="34" actId="2696"/>
        <pc:sldMkLst>
          <pc:docMk/>
          <pc:sldMk cId="3118943239" sldId="273"/>
        </pc:sldMkLst>
      </pc:sldChg>
      <pc:sldChg chg="del">
        <pc:chgData name="Das, Subasish" userId="904e394b-69db-4af2-8d7b-1d2a679d1510" providerId="ADAL" clId="{6B630E63-6341-4ECE-A653-02416DEABCF6}" dt="2022-09-21T19:52:24.845" v="35" actId="2696"/>
        <pc:sldMkLst>
          <pc:docMk/>
          <pc:sldMk cId="1114067284" sldId="274"/>
        </pc:sldMkLst>
      </pc:sldChg>
      <pc:sldChg chg="del">
        <pc:chgData name="Das, Subasish" userId="904e394b-69db-4af2-8d7b-1d2a679d1510" providerId="ADAL" clId="{6B630E63-6341-4ECE-A653-02416DEABCF6}" dt="2022-09-21T19:52:29.240" v="36" actId="2696"/>
        <pc:sldMkLst>
          <pc:docMk/>
          <pc:sldMk cId="3694984787" sldId="275"/>
        </pc:sldMkLst>
      </pc:sldChg>
      <pc:sldChg chg="del">
        <pc:chgData name="Das, Subasish" userId="904e394b-69db-4af2-8d7b-1d2a679d1510" providerId="ADAL" clId="{6B630E63-6341-4ECE-A653-02416DEABCF6}" dt="2022-09-21T19:52:31.429" v="37" actId="2696"/>
        <pc:sldMkLst>
          <pc:docMk/>
          <pc:sldMk cId="1663787665" sldId="276"/>
        </pc:sldMkLst>
      </pc:sldChg>
      <pc:sldChg chg="del">
        <pc:chgData name="Das, Subasish" userId="904e394b-69db-4af2-8d7b-1d2a679d1510" providerId="ADAL" clId="{6B630E63-6341-4ECE-A653-02416DEABCF6}" dt="2022-09-21T19:52:33.965" v="38" actId="2696"/>
        <pc:sldMkLst>
          <pc:docMk/>
          <pc:sldMk cId="924099043" sldId="277"/>
        </pc:sldMkLst>
      </pc:sldChg>
      <pc:sldChg chg="del">
        <pc:chgData name="Das, Subasish" userId="904e394b-69db-4af2-8d7b-1d2a679d1510" providerId="ADAL" clId="{6B630E63-6341-4ECE-A653-02416DEABCF6}" dt="2022-09-21T19:52:43.724" v="39" actId="2696"/>
        <pc:sldMkLst>
          <pc:docMk/>
          <pc:sldMk cId="2212487490" sldId="280"/>
        </pc:sldMkLst>
      </pc:sldChg>
      <pc:sldChg chg="del">
        <pc:chgData name="Das, Subasish" userId="904e394b-69db-4af2-8d7b-1d2a679d1510" providerId="ADAL" clId="{6B630E63-6341-4ECE-A653-02416DEABCF6}" dt="2022-09-21T20:31:19.379" v="63" actId="2696"/>
        <pc:sldMkLst>
          <pc:docMk/>
          <pc:sldMk cId="789926222" sldId="281"/>
        </pc:sldMkLst>
      </pc:sldChg>
      <pc:sldChg chg="del">
        <pc:chgData name="Das, Subasish" userId="904e394b-69db-4af2-8d7b-1d2a679d1510" providerId="ADAL" clId="{6B630E63-6341-4ECE-A653-02416DEABCF6}" dt="2022-09-21T20:31:15.597" v="62" actId="2696"/>
        <pc:sldMkLst>
          <pc:docMk/>
          <pc:sldMk cId="3781051995" sldId="282"/>
        </pc:sldMkLst>
      </pc:sldChg>
      <pc:sldChg chg="del">
        <pc:chgData name="Das, Subasish" userId="904e394b-69db-4af2-8d7b-1d2a679d1510" providerId="ADAL" clId="{6B630E63-6341-4ECE-A653-02416DEABCF6}" dt="2022-09-21T20:31:15.597" v="62" actId="2696"/>
        <pc:sldMkLst>
          <pc:docMk/>
          <pc:sldMk cId="3414326445" sldId="283"/>
        </pc:sldMkLst>
      </pc:sldChg>
      <pc:sldChg chg="del">
        <pc:chgData name="Das, Subasish" userId="904e394b-69db-4af2-8d7b-1d2a679d1510" providerId="ADAL" clId="{6B630E63-6341-4ECE-A653-02416DEABCF6}" dt="2022-09-21T19:52:59.443" v="40" actId="2696"/>
        <pc:sldMkLst>
          <pc:docMk/>
          <pc:sldMk cId="2112847228" sldId="284"/>
        </pc:sldMkLst>
      </pc:sldChg>
      <pc:sldChg chg="del">
        <pc:chgData name="Das, Subasish" userId="904e394b-69db-4af2-8d7b-1d2a679d1510" providerId="ADAL" clId="{6B630E63-6341-4ECE-A653-02416DEABCF6}" dt="2022-09-21T19:53:02.561" v="41" actId="2696"/>
        <pc:sldMkLst>
          <pc:docMk/>
          <pc:sldMk cId="3923545455" sldId="285"/>
        </pc:sldMkLst>
      </pc:sldChg>
      <pc:sldChg chg="del">
        <pc:chgData name="Das, Subasish" userId="904e394b-69db-4af2-8d7b-1d2a679d1510" providerId="ADAL" clId="{6B630E63-6341-4ECE-A653-02416DEABCF6}" dt="2022-09-21T19:53:05.634" v="42" actId="2696"/>
        <pc:sldMkLst>
          <pc:docMk/>
          <pc:sldMk cId="2404498098" sldId="286"/>
        </pc:sldMkLst>
      </pc:sldChg>
      <pc:sldChg chg="del">
        <pc:chgData name="Das, Subasish" userId="904e394b-69db-4af2-8d7b-1d2a679d1510" providerId="ADAL" clId="{6B630E63-6341-4ECE-A653-02416DEABCF6}" dt="2022-09-21T19:53:09.398" v="43" actId="2696"/>
        <pc:sldMkLst>
          <pc:docMk/>
          <pc:sldMk cId="365073833" sldId="287"/>
        </pc:sldMkLst>
      </pc:sldChg>
      <pc:sldChg chg="del">
        <pc:chgData name="Das, Subasish" userId="904e394b-69db-4af2-8d7b-1d2a679d1510" providerId="ADAL" clId="{6B630E63-6341-4ECE-A653-02416DEABCF6}" dt="2022-09-21T19:53:11.942" v="44" actId="2696"/>
        <pc:sldMkLst>
          <pc:docMk/>
          <pc:sldMk cId="67051854" sldId="288"/>
        </pc:sldMkLst>
      </pc:sldChg>
      <pc:sldChg chg="del">
        <pc:chgData name="Das, Subasish" userId="904e394b-69db-4af2-8d7b-1d2a679d1510" providerId="ADAL" clId="{6B630E63-6341-4ECE-A653-02416DEABCF6}" dt="2022-09-21T19:53:14.672" v="45" actId="2696"/>
        <pc:sldMkLst>
          <pc:docMk/>
          <pc:sldMk cId="1465400928" sldId="289"/>
        </pc:sldMkLst>
      </pc:sldChg>
      <pc:sldChg chg="del">
        <pc:chgData name="Das, Subasish" userId="904e394b-69db-4af2-8d7b-1d2a679d1510" providerId="ADAL" clId="{6B630E63-6341-4ECE-A653-02416DEABCF6}" dt="2022-09-21T20:31:15.597" v="62" actId="2696"/>
        <pc:sldMkLst>
          <pc:docMk/>
          <pc:sldMk cId="2985587794" sldId="290"/>
        </pc:sldMkLst>
      </pc:sldChg>
      <pc:sldChg chg="del">
        <pc:chgData name="Das, Subasish" userId="904e394b-69db-4af2-8d7b-1d2a679d1510" providerId="ADAL" clId="{6B630E63-6341-4ECE-A653-02416DEABCF6}" dt="2022-09-21T20:31:15.597" v="62" actId="2696"/>
        <pc:sldMkLst>
          <pc:docMk/>
          <pc:sldMk cId="734207872" sldId="291"/>
        </pc:sldMkLst>
      </pc:sldChg>
      <pc:sldChg chg="del">
        <pc:chgData name="Das, Subasish" userId="904e394b-69db-4af2-8d7b-1d2a679d1510" providerId="ADAL" clId="{6B630E63-6341-4ECE-A653-02416DEABCF6}" dt="2022-09-21T20:31:15.597" v="62" actId="2696"/>
        <pc:sldMkLst>
          <pc:docMk/>
          <pc:sldMk cId="2637856376" sldId="292"/>
        </pc:sldMkLst>
      </pc:sldChg>
      <pc:sldChg chg="del">
        <pc:chgData name="Das, Subasish" userId="904e394b-69db-4af2-8d7b-1d2a679d1510" providerId="ADAL" clId="{6B630E63-6341-4ECE-A653-02416DEABCF6}" dt="2022-09-21T20:31:15.597" v="62" actId="2696"/>
        <pc:sldMkLst>
          <pc:docMk/>
          <pc:sldMk cId="302744153" sldId="293"/>
        </pc:sldMkLst>
      </pc:sldChg>
      <pc:sldChg chg="del">
        <pc:chgData name="Das, Subasish" userId="904e394b-69db-4af2-8d7b-1d2a679d1510" providerId="ADAL" clId="{6B630E63-6341-4ECE-A653-02416DEABCF6}" dt="2022-09-21T20:31:21.951" v="64" actId="2696"/>
        <pc:sldMkLst>
          <pc:docMk/>
          <pc:sldMk cId="4279702039" sldId="294"/>
        </pc:sldMkLst>
      </pc:sldChg>
      <pc:sldChg chg="del">
        <pc:chgData name="Das, Subasish" userId="904e394b-69db-4af2-8d7b-1d2a679d1510" providerId="ADAL" clId="{6B630E63-6341-4ECE-A653-02416DEABCF6}" dt="2022-09-21T20:31:26.456" v="65" actId="2696"/>
        <pc:sldMkLst>
          <pc:docMk/>
          <pc:sldMk cId="1894660228" sldId="295"/>
        </pc:sldMkLst>
      </pc:sldChg>
      <pc:sldChg chg="addSp delSp modSp add mod">
        <pc:chgData name="Das, Subasish" userId="904e394b-69db-4af2-8d7b-1d2a679d1510" providerId="ADAL" clId="{6B630E63-6341-4ECE-A653-02416DEABCF6}" dt="2022-09-21T19:55:24.748" v="61" actId="1076"/>
        <pc:sldMkLst>
          <pc:docMk/>
          <pc:sldMk cId="1027343842" sldId="296"/>
        </pc:sldMkLst>
        <pc:spChg chg="mod">
          <ac:chgData name="Das, Subasish" userId="904e394b-69db-4af2-8d7b-1d2a679d1510" providerId="ADAL" clId="{6B630E63-6341-4ECE-A653-02416DEABCF6}" dt="2022-09-21T19:55:10.895" v="58" actId="20577"/>
          <ac:spMkLst>
            <pc:docMk/>
            <pc:sldMk cId="1027343842" sldId="296"/>
            <ac:spMk id="4" creationId="{5EE1B839-AF61-CDCC-6329-8ACB6EF70EFE}"/>
          </ac:spMkLst>
        </pc:spChg>
        <pc:spChg chg="del">
          <ac:chgData name="Das, Subasish" userId="904e394b-69db-4af2-8d7b-1d2a679d1510" providerId="ADAL" clId="{6B630E63-6341-4ECE-A653-02416DEABCF6}" dt="2022-09-21T19:55:08.766" v="57" actId="21"/>
          <ac:spMkLst>
            <pc:docMk/>
            <pc:sldMk cId="1027343842" sldId="296"/>
            <ac:spMk id="7" creationId="{A5B0C9D0-AC3D-1FBB-FBD9-4D7FAD4C0DA7}"/>
          </ac:spMkLst>
        </pc:spChg>
        <pc:picChg chg="add mod">
          <ac:chgData name="Das, Subasish" userId="904e394b-69db-4af2-8d7b-1d2a679d1510" providerId="ADAL" clId="{6B630E63-6341-4ECE-A653-02416DEABCF6}" dt="2022-09-21T19:55:24.748" v="61" actId="1076"/>
          <ac:picMkLst>
            <pc:docMk/>
            <pc:sldMk cId="1027343842" sldId="296"/>
            <ac:picMk id="3" creationId="{D9493882-01BE-C6CF-A516-5E900F313CF4}"/>
          </ac:picMkLst>
        </pc:picChg>
      </pc:sldChg>
      <pc:sldChg chg="del">
        <pc:chgData name="Das, Subasish" userId="904e394b-69db-4af2-8d7b-1d2a679d1510" providerId="ADAL" clId="{6B630E63-6341-4ECE-A653-02416DEABCF6}" dt="2022-09-21T19:53:31.658" v="46" actId="2696"/>
        <pc:sldMkLst>
          <pc:docMk/>
          <pc:sldMk cId="3635829824" sldId="296"/>
        </pc:sldMkLst>
      </pc:sldChg>
      <pc:sldChg chg="del">
        <pc:chgData name="Das, Subasish" userId="904e394b-69db-4af2-8d7b-1d2a679d1510" providerId="ADAL" clId="{6B630E63-6341-4ECE-A653-02416DEABCF6}" dt="2022-09-21T19:53:34.286" v="47" actId="2696"/>
        <pc:sldMkLst>
          <pc:docMk/>
          <pc:sldMk cId="1501654389" sldId="297"/>
        </pc:sldMkLst>
      </pc:sldChg>
      <pc:sldChg chg="add del modNotes">
        <pc:chgData name="Das, Subasish" userId="904e394b-69db-4af2-8d7b-1d2a679d1510" providerId="ADAL" clId="{6B630E63-6341-4ECE-A653-02416DEABCF6}" dt="2022-09-21T20:32:09.582" v="68" actId="2696"/>
        <pc:sldMkLst>
          <pc:docMk/>
          <pc:sldMk cId="3829303808" sldId="297"/>
        </pc:sldMkLst>
      </pc:sldChg>
      <pc:sldChg chg="del">
        <pc:chgData name="Das, Subasish" userId="904e394b-69db-4af2-8d7b-1d2a679d1510" providerId="ADAL" clId="{6B630E63-6341-4ECE-A653-02416DEABCF6}" dt="2022-09-21T19:53:37.247" v="48" actId="2696"/>
        <pc:sldMkLst>
          <pc:docMk/>
          <pc:sldMk cId="413724804" sldId="298"/>
        </pc:sldMkLst>
      </pc:sldChg>
      <pc:sldChg chg="addSp delSp modSp add mod modNotes">
        <pc:chgData name="Das, Subasish" userId="904e394b-69db-4af2-8d7b-1d2a679d1510" providerId="ADAL" clId="{6B630E63-6341-4ECE-A653-02416DEABCF6}" dt="2022-09-21T20:33:27.093" v="133" actId="1076"/>
        <pc:sldMkLst>
          <pc:docMk/>
          <pc:sldMk cId="1377398472" sldId="298"/>
        </pc:sldMkLst>
        <pc:spChg chg="add mod">
          <ac:chgData name="Das, Subasish" userId="904e394b-69db-4af2-8d7b-1d2a679d1510" providerId="ADAL" clId="{6B630E63-6341-4ECE-A653-02416DEABCF6}" dt="2022-09-21T20:33:14.075" v="130" actId="20577"/>
          <ac:spMkLst>
            <pc:docMk/>
            <pc:sldMk cId="1377398472" sldId="298"/>
            <ac:spMk id="3" creationId="{49FFED44-29CB-14D4-6478-631C9AE648FC}"/>
          </ac:spMkLst>
        </pc:spChg>
        <pc:spChg chg="del">
          <ac:chgData name="Das, Subasish" userId="904e394b-69db-4af2-8d7b-1d2a679d1510" providerId="ADAL" clId="{6B630E63-6341-4ECE-A653-02416DEABCF6}" dt="2022-09-21T20:32:38.861" v="74" actId="21"/>
          <ac:spMkLst>
            <pc:docMk/>
            <pc:sldMk cId="1377398472" sldId="298"/>
            <ac:spMk id="1027" creationId="{79628F5A-79E6-E656-3C0D-4B3D51C5A413}"/>
          </ac:spMkLst>
        </pc:spChg>
        <pc:spChg chg="mod">
          <ac:chgData name="Das, Subasish" userId="904e394b-69db-4af2-8d7b-1d2a679d1510" providerId="ADAL" clId="{6B630E63-6341-4ECE-A653-02416DEABCF6}" dt="2022-09-21T20:33:00.374" v="80" actId="14100"/>
          <ac:spMkLst>
            <pc:docMk/>
            <pc:sldMk cId="1377398472" sldId="298"/>
            <ac:spMk id="1028" creationId="{ACADB19D-5E53-B417-DC73-0EDB32974FED}"/>
          </ac:spMkLst>
        </pc:spChg>
        <pc:graphicFrameChg chg="mod">
          <ac:chgData name="Das, Subasish" userId="904e394b-69db-4af2-8d7b-1d2a679d1510" providerId="ADAL" clId="{6B630E63-6341-4ECE-A653-02416DEABCF6}" dt="2022-09-21T20:33:27.093" v="133" actId="1076"/>
          <ac:graphicFrameMkLst>
            <pc:docMk/>
            <pc:sldMk cId="1377398472" sldId="298"/>
            <ac:graphicFrameMk id="1026" creationId="{1B527606-47A3-0A72-05F6-4BDDF88C9427}"/>
          </ac:graphicFrameMkLst>
        </pc:graphicFrameChg>
        <pc:picChg chg="add mod">
          <ac:chgData name="Das, Subasish" userId="904e394b-69db-4af2-8d7b-1d2a679d1510" providerId="ADAL" clId="{6B630E63-6341-4ECE-A653-02416DEABCF6}" dt="2022-09-21T20:32:48.043" v="76" actId="1076"/>
          <ac:picMkLst>
            <pc:docMk/>
            <pc:sldMk cId="1377398472" sldId="298"/>
            <ac:picMk id="2" creationId="{0A043AE4-6AC2-8BF3-9566-2FB7994E2599}"/>
          </ac:picMkLst>
        </pc:picChg>
      </pc:sldChg>
      <pc:sldChg chg="addSp delSp modSp add mod modNotes">
        <pc:chgData name="Das, Subasish" userId="904e394b-69db-4af2-8d7b-1d2a679d1510" providerId="ADAL" clId="{6B630E63-6341-4ECE-A653-02416DEABCF6}" dt="2022-09-21T20:36:48.242" v="199" actId="1076"/>
        <pc:sldMkLst>
          <pc:docMk/>
          <pc:sldMk cId="441908438" sldId="299"/>
        </pc:sldMkLst>
        <pc:spChg chg="add mod">
          <ac:chgData name="Das, Subasish" userId="904e394b-69db-4af2-8d7b-1d2a679d1510" providerId="ADAL" clId="{6B630E63-6341-4ECE-A653-02416DEABCF6}" dt="2022-09-21T20:34:09.733" v="146"/>
          <ac:spMkLst>
            <pc:docMk/>
            <pc:sldMk cId="441908438" sldId="299"/>
            <ac:spMk id="2" creationId="{4CA86AE5-4EFC-DF50-7C8D-76FA7477035E}"/>
          </ac:spMkLst>
        </pc:spChg>
        <pc:spChg chg="del">
          <ac:chgData name="Das, Subasish" userId="904e394b-69db-4af2-8d7b-1d2a679d1510" providerId="ADAL" clId="{6B630E63-6341-4ECE-A653-02416DEABCF6}" dt="2022-09-21T20:33:36.100" v="134" actId="21"/>
          <ac:spMkLst>
            <pc:docMk/>
            <pc:sldMk cId="441908438" sldId="299"/>
            <ac:spMk id="2051" creationId="{CD67E41F-AAFC-EDA7-4A09-440D1274DEE9}"/>
          </ac:spMkLst>
        </pc:spChg>
        <pc:spChg chg="mod">
          <ac:chgData name="Das, Subasish" userId="904e394b-69db-4af2-8d7b-1d2a679d1510" providerId="ADAL" clId="{6B630E63-6341-4ECE-A653-02416DEABCF6}" dt="2022-09-21T20:34:21.344" v="149" actId="1076"/>
          <ac:spMkLst>
            <pc:docMk/>
            <pc:sldMk cId="441908438" sldId="299"/>
            <ac:spMk id="2052" creationId="{DBBEDAC5-77D1-D625-EEE3-004013E44126}"/>
          </ac:spMkLst>
        </pc:spChg>
        <pc:picChg chg="add mod">
          <ac:chgData name="Das, Subasish" userId="904e394b-69db-4af2-8d7b-1d2a679d1510" providerId="ADAL" clId="{6B630E63-6341-4ECE-A653-02416DEABCF6}" dt="2022-09-21T20:36:48.242" v="199" actId="1076"/>
          <ac:picMkLst>
            <pc:docMk/>
            <pc:sldMk cId="441908438" sldId="299"/>
            <ac:picMk id="3" creationId="{E8D8B28A-B43C-C8C4-E309-9EE64EE44BF9}"/>
          </ac:picMkLst>
        </pc:picChg>
        <pc:picChg chg="mod">
          <ac:chgData name="Das, Subasish" userId="904e394b-69db-4af2-8d7b-1d2a679d1510" providerId="ADAL" clId="{6B630E63-6341-4ECE-A653-02416DEABCF6}" dt="2022-09-21T20:34:02.290" v="145" actId="1076"/>
          <ac:picMkLst>
            <pc:docMk/>
            <pc:sldMk cId="441908438" sldId="299"/>
            <ac:picMk id="2054" creationId="{EEF7DE75-0BC7-5AAF-DD81-E70C8F8CA6F5}"/>
          </ac:picMkLst>
        </pc:picChg>
      </pc:sldChg>
      <pc:sldChg chg="del">
        <pc:chgData name="Das, Subasish" userId="904e394b-69db-4af2-8d7b-1d2a679d1510" providerId="ADAL" clId="{6B630E63-6341-4ECE-A653-02416DEABCF6}" dt="2022-09-21T19:53:39.765" v="49" actId="2696"/>
        <pc:sldMkLst>
          <pc:docMk/>
          <pc:sldMk cId="2292969514" sldId="299"/>
        </pc:sldMkLst>
      </pc:sldChg>
      <pc:sldChg chg="del">
        <pc:chgData name="Das, Subasish" userId="904e394b-69db-4af2-8d7b-1d2a679d1510" providerId="ADAL" clId="{6B630E63-6341-4ECE-A653-02416DEABCF6}" dt="2022-09-21T19:53:44.343" v="50" actId="2696"/>
        <pc:sldMkLst>
          <pc:docMk/>
          <pc:sldMk cId="1076266552" sldId="300"/>
        </pc:sldMkLst>
      </pc:sldChg>
      <pc:sldChg chg="addSp delSp modSp add mod modNotes">
        <pc:chgData name="Das, Subasish" userId="904e394b-69db-4af2-8d7b-1d2a679d1510" providerId="ADAL" clId="{6B630E63-6341-4ECE-A653-02416DEABCF6}" dt="2022-09-21T20:36:45.061" v="198" actId="1076"/>
        <pc:sldMkLst>
          <pc:docMk/>
          <pc:sldMk cId="1987409210" sldId="300"/>
        </pc:sldMkLst>
        <pc:spChg chg="add mod">
          <ac:chgData name="Das, Subasish" userId="904e394b-69db-4af2-8d7b-1d2a679d1510" providerId="ADAL" clId="{6B630E63-6341-4ECE-A653-02416DEABCF6}" dt="2022-09-21T20:35:36.135" v="170" actId="20577"/>
          <ac:spMkLst>
            <pc:docMk/>
            <pc:sldMk cId="1987409210" sldId="300"/>
            <ac:spMk id="2" creationId="{6537FC66-FFC7-0164-678B-A99988CDCDA2}"/>
          </ac:spMkLst>
        </pc:spChg>
        <pc:spChg chg="del">
          <ac:chgData name="Das, Subasish" userId="904e394b-69db-4af2-8d7b-1d2a679d1510" providerId="ADAL" clId="{6B630E63-6341-4ECE-A653-02416DEABCF6}" dt="2022-09-21T20:35:00.843" v="158" actId="21"/>
          <ac:spMkLst>
            <pc:docMk/>
            <pc:sldMk cId="1987409210" sldId="300"/>
            <ac:spMk id="3075" creationId="{89DDD286-277C-14F6-35A0-69B48E9740F6}"/>
          </ac:spMkLst>
        </pc:spChg>
        <pc:spChg chg="mod">
          <ac:chgData name="Das, Subasish" userId="904e394b-69db-4af2-8d7b-1d2a679d1510" providerId="ADAL" clId="{6B630E63-6341-4ECE-A653-02416DEABCF6}" dt="2022-09-21T20:36:12.186" v="190" actId="1076"/>
          <ac:spMkLst>
            <pc:docMk/>
            <pc:sldMk cId="1987409210" sldId="300"/>
            <ac:spMk id="3076" creationId="{18D277F8-3B85-417B-2699-B31B53366268}"/>
          </ac:spMkLst>
        </pc:spChg>
        <pc:spChg chg="mod">
          <ac:chgData name="Das, Subasish" userId="904e394b-69db-4af2-8d7b-1d2a679d1510" providerId="ADAL" clId="{6B630E63-6341-4ECE-A653-02416DEABCF6}" dt="2022-09-21T20:36:19.100" v="192" actId="1076"/>
          <ac:spMkLst>
            <pc:docMk/>
            <pc:sldMk cId="1987409210" sldId="300"/>
            <ac:spMk id="3085" creationId="{49E44E86-CAAF-3629-27A3-CA91D1D1F1CA}"/>
          </ac:spMkLst>
        </pc:spChg>
        <pc:spChg chg="mod">
          <ac:chgData name="Das, Subasish" userId="904e394b-69db-4af2-8d7b-1d2a679d1510" providerId="ADAL" clId="{6B630E63-6341-4ECE-A653-02416DEABCF6}" dt="2022-09-21T20:36:09.778" v="189" actId="1076"/>
          <ac:spMkLst>
            <pc:docMk/>
            <pc:sldMk cId="1987409210" sldId="300"/>
            <ac:spMk id="3086" creationId="{8534C3A9-7951-C0BA-1605-CF1CABE62164}"/>
          </ac:spMkLst>
        </pc:spChg>
        <pc:graphicFrameChg chg="mod">
          <ac:chgData name="Das, Subasish" userId="904e394b-69db-4af2-8d7b-1d2a679d1510" providerId="ADAL" clId="{6B630E63-6341-4ECE-A653-02416DEABCF6}" dt="2022-09-21T20:36:34.144" v="196" actId="1076"/>
          <ac:graphicFrameMkLst>
            <pc:docMk/>
            <pc:sldMk cId="1987409210" sldId="300"/>
            <ac:graphicFrameMk id="3074" creationId="{31F9ACBA-422B-905C-0CE8-CEBE49F694DE}"/>
          </ac:graphicFrameMkLst>
        </pc:graphicFrameChg>
        <pc:picChg chg="add mod">
          <ac:chgData name="Das, Subasish" userId="904e394b-69db-4af2-8d7b-1d2a679d1510" providerId="ADAL" clId="{6B630E63-6341-4ECE-A653-02416DEABCF6}" dt="2022-09-21T20:36:45.061" v="198" actId="1076"/>
          <ac:picMkLst>
            <pc:docMk/>
            <pc:sldMk cId="1987409210" sldId="300"/>
            <ac:picMk id="3" creationId="{20206675-9C33-F2C6-47C8-DA15EEF31320}"/>
          </ac:picMkLst>
        </pc:picChg>
        <pc:picChg chg="mod">
          <ac:chgData name="Das, Subasish" userId="904e394b-69db-4af2-8d7b-1d2a679d1510" providerId="ADAL" clId="{6B630E63-6341-4ECE-A653-02416DEABCF6}" dt="2022-09-21T20:36:02.557" v="188" actId="1076"/>
          <ac:picMkLst>
            <pc:docMk/>
            <pc:sldMk cId="1987409210" sldId="300"/>
            <ac:picMk id="3087" creationId="{095F229D-EF91-51C7-4944-F8540D23BF23}"/>
          </ac:picMkLst>
        </pc:picChg>
        <pc:picChg chg="mod">
          <ac:chgData name="Das, Subasish" userId="904e394b-69db-4af2-8d7b-1d2a679d1510" providerId="ADAL" clId="{6B630E63-6341-4ECE-A653-02416DEABCF6}" dt="2022-09-21T20:36:14.307" v="191" actId="1076"/>
          <ac:picMkLst>
            <pc:docMk/>
            <pc:sldMk cId="1987409210" sldId="300"/>
            <ac:picMk id="3088" creationId="{1CDCD660-57DA-BC32-9055-01CE265CE38F}"/>
          </ac:picMkLst>
        </pc:picChg>
      </pc:sldChg>
      <pc:sldChg chg="del">
        <pc:chgData name="Das, Subasish" userId="904e394b-69db-4af2-8d7b-1d2a679d1510" providerId="ADAL" clId="{6B630E63-6341-4ECE-A653-02416DEABCF6}" dt="2022-09-21T19:53:47.450" v="51" actId="2696"/>
        <pc:sldMkLst>
          <pc:docMk/>
          <pc:sldMk cId="3778658588" sldId="301"/>
        </pc:sldMkLst>
      </pc:sldChg>
      <pc:sldChg chg="addSp delSp modSp add mod modNotes">
        <pc:chgData name="Das, Subasish" userId="904e394b-69db-4af2-8d7b-1d2a679d1510" providerId="ADAL" clId="{6B630E63-6341-4ECE-A653-02416DEABCF6}" dt="2022-09-21T20:38:16.277" v="277"/>
        <pc:sldMkLst>
          <pc:docMk/>
          <pc:sldMk cId="3993147503" sldId="301"/>
        </pc:sldMkLst>
        <pc:spChg chg="add mod">
          <ac:chgData name="Das, Subasish" userId="904e394b-69db-4af2-8d7b-1d2a679d1510" providerId="ADAL" clId="{6B630E63-6341-4ECE-A653-02416DEABCF6}" dt="2022-09-21T20:37:54.714" v="272" actId="1076"/>
          <ac:spMkLst>
            <pc:docMk/>
            <pc:sldMk cId="3993147503" sldId="301"/>
            <ac:spMk id="3" creationId="{61208875-6DB2-F72F-D4A7-621D2BD96EB9}"/>
          </ac:spMkLst>
        </pc:spChg>
        <pc:spChg chg="add mod">
          <ac:chgData name="Das, Subasish" userId="904e394b-69db-4af2-8d7b-1d2a679d1510" providerId="ADAL" clId="{6B630E63-6341-4ECE-A653-02416DEABCF6}" dt="2022-09-21T20:37:58.133" v="273" actId="1076"/>
          <ac:spMkLst>
            <pc:docMk/>
            <pc:sldMk cId="3993147503" sldId="301"/>
            <ac:spMk id="5" creationId="{087B460F-EC43-E2C9-60F5-C616E254EE58}"/>
          </ac:spMkLst>
        </pc:spChg>
        <pc:spChg chg="add mod">
          <ac:chgData name="Das, Subasish" userId="904e394b-69db-4af2-8d7b-1d2a679d1510" providerId="ADAL" clId="{6B630E63-6341-4ECE-A653-02416DEABCF6}" dt="2022-09-21T20:38:12.901" v="276"/>
          <ac:spMkLst>
            <pc:docMk/>
            <pc:sldMk cId="3993147503" sldId="301"/>
            <ac:spMk id="6" creationId="{104F217A-BA18-ECBC-14B1-CE425708FCC0}"/>
          </ac:spMkLst>
        </pc:spChg>
        <pc:spChg chg="del">
          <ac:chgData name="Das, Subasish" userId="904e394b-69db-4af2-8d7b-1d2a679d1510" providerId="ADAL" clId="{6B630E63-6341-4ECE-A653-02416DEABCF6}" dt="2022-09-21T20:38:08.575" v="275" actId="21"/>
          <ac:spMkLst>
            <pc:docMk/>
            <pc:sldMk cId="3993147503" sldId="301"/>
            <ac:spMk id="16386" creationId="{6B9DF341-BDF7-3DFD-D268-01F44112F6D3}"/>
          </ac:spMkLst>
        </pc:spChg>
        <pc:spChg chg="mod">
          <ac:chgData name="Das, Subasish" userId="904e394b-69db-4af2-8d7b-1d2a679d1510" providerId="ADAL" clId="{6B630E63-6341-4ECE-A653-02416DEABCF6}" dt="2022-09-21T20:37:50.344" v="271" actId="20577"/>
          <ac:spMkLst>
            <pc:docMk/>
            <pc:sldMk cId="3993147503" sldId="301"/>
            <ac:spMk id="16387" creationId="{E88E0DF8-27D5-B2D8-308E-ED3169AB2284}"/>
          </ac:spMkLst>
        </pc:spChg>
        <pc:picChg chg="add mod">
          <ac:chgData name="Das, Subasish" userId="904e394b-69db-4af2-8d7b-1d2a679d1510" providerId="ADAL" clId="{6B630E63-6341-4ECE-A653-02416DEABCF6}" dt="2022-09-21T20:38:16.277" v="277"/>
          <ac:picMkLst>
            <pc:docMk/>
            <pc:sldMk cId="3993147503" sldId="301"/>
            <ac:picMk id="7" creationId="{B1EABD4C-B5FE-6CC3-7B99-6CADB563B924}"/>
          </ac:picMkLst>
        </pc:picChg>
        <pc:picChg chg="mod">
          <ac:chgData name="Das, Subasish" userId="904e394b-69db-4af2-8d7b-1d2a679d1510" providerId="ADAL" clId="{6B630E63-6341-4ECE-A653-02416DEABCF6}" dt="2022-09-21T20:38:02.546" v="274" actId="1076"/>
          <ac:picMkLst>
            <pc:docMk/>
            <pc:sldMk cId="3993147503" sldId="301"/>
            <ac:picMk id="16396" creationId="{CC75B387-AE38-73AF-9D78-2BC6C0FC4553}"/>
          </ac:picMkLst>
        </pc:picChg>
        <pc:picChg chg="mod">
          <ac:chgData name="Das, Subasish" userId="904e394b-69db-4af2-8d7b-1d2a679d1510" providerId="ADAL" clId="{6B630E63-6341-4ECE-A653-02416DEABCF6}" dt="2022-09-21T20:37:33.739" v="265" actId="1076"/>
          <ac:picMkLst>
            <pc:docMk/>
            <pc:sldMk cId="3993147503" sldId="301"/>
            <ac:picMk id="16397" creationId="{BA589F63-31B4-A5A7-D2CC-CF9F924423F7}"/>
          </ac:picMkLst>
        </pc:picChg>
      </pc:sldChg>
      <pc:sldChg chg="add del">
        <pc:chgData name="Das, Subasish" userId="904e394b-69db-4af2-8d7b-1d2a679d1510" providerId="ADAL" clId="{6B630E63-6341-4ECE-A653-02416DEABCF6}" dt="2022-09-21T20:38:20.852" v="278" actId="2696"/>
        <pc:sldMkLst>
          <pc:docMk/>
          <pc:sldMk cId="1026385500" sldId="302"/>
        </pc:sldMkLst>
      </pc:sldChg>
      <pc:sldChg chg="del">
        <pc:chgData name="Das, Subasish" userId="904e394b-69db-4af2-8d7b-1d2a679d1510" providerId="ADAL" clId="{6B630E63-6341-4ECE-A653-02416DEABCF6}" dt="2022-09-21T19:53:49.664" v="52" actId="2696"/>
        <pc:sldMkLst>
          <pc:docMk/>
          <pc:sldMk cId="2472203076" sldId="302"/>
        </pc:sldMkLst>
      </pc:sldChg>
      <pc:sldChg chg="del">
        <pc:chgData name="Das, Subasish" userId="904e394b-69db-4af2-8d7b-1d2a679d1510" providerId="ADAL" clId="{6B630E63-6341-4ECE-A653-02416DEABCF6}" dt="2022-09-21T19:53:52.105" v="53" actId="2696"/>
        <pc:sldMkLst>
          <pc:docMk/>
          <pc:sldMk cId="574108545" sldId="303"/>
        </pc:sldMkLst>
      </pc:sldChg>
      <pc:sldChg chg="add del">
        <pc:chgData name="Das, Subasish" userId="904e394b-69db-4af2-8d7b-1d2a679d1510" providerId="ADAL" clId="{6B630E63-6341-4ECE-A653-02416DEABCF6}" dt="2022-09-21T20:38:23.016" v="279" actId="2696"/>
        <pc:sldMkLst>
          <pc:docMk/>
          <pc:sldMk cId="1690198542" sldId="303"/>
        </pc:sldMkLst>
      </pc:sldChg>
      <pc:sldChg chg="del">
        <pc:chgData name="Das, Subasish" userId="904e394b-69db-4af2-8d7b-1d2a679d1510" providerId="ADAL" clId="{6B630E63-6341-4ECE-A653-02416DEABCF6}" dt="2022-09-21T19:53:55.079" v="54" actId="2696"/>
        <pc:sldMkLst>
          <pc:docMk/>
          <pc:sldMk cId="2554986037" sldId="304"/>
        </pc:sldMkLst>
      </pc:sldChg>
      <pc:sldChg chg="addSp modSp add">
        <pc:chgData name="Das, Subasish" userId="904e394b-69db-4af2-8d7b-1d2a679d1510" providerId="ADAL" clId="{6B630E63-6341-4ECE-A653-02416DEABCF6}" dt="2022-09-21T20:39:42.551" v="284" actId="1076"/>
        <pc:sldMkLst>
          <pc:docMk/>
          <pc:sldMk cId="4206924778" sldId="304"/>
        </pc:sldMkLst>
        <pc:spChg chg="add mod">
          <ac:chgData name="Das, Subasish" userId="904e394b-69db-4af2-8d7b-1d2a679d1510" providerId="ADAL" clId="{6B630E63-6341-4ECE-A653-02416DEABCF6}" dt="2022-09-21T20:39:35.664" v="282"/>
          <ac:spMkLst>
            <pc:docMk/>
            <pc:sldMk cId="4206924778" sldId="304"/>
            <ac:spMk id="2" creationId="{F37B8F95-A292-1EC7-6FAD-CD02475A2F0B}"/>
          </ac:spMkLst>
        </pc:spChg>
        <pc:picChg chg="add mod">
          <ac:chgData name="Das, Subasish" userId="904e394b-69db-4af2-8d7b-1d2a679d1510" providerId="ADAL" clId="{6B630E63-6341-4ECE-A653-02416DEABCF6}" dt="2022-09-21T20:39:38.918" v="283"/>
          <ac:picMkLst>
            <pc:docMk/>
            <pc:sldMk cId="4206924778" sldId="304"/>
            <ac:picMk id="3" creationId="{635BB69A-1516-FAD3-3937-E668827C567A}"/>
          </ac:picMkLst>
        </pc:picChg>
        <pc:picChg chg="mod">
          <ac:chgData name="Das, Subasish" userId="904e394b-69db-4af2-8d7b-1d2a679d1510" providerId="ADAL" clId="{6B630E63-6341-4ECE-A653-02416DEABCF6}" dt="2022-09-21T20:39:42.551" v="284" actId="1076"/>
          <ac:picMkLst>
            <pc:docMk/>
            <pc:sldMk cId="4206924778" sldId="304"/>
            <ac:picMk id="4100" creationId="{CB49EFF4-A0B7-1D6B-1BBC-CE412D8534C4}"/>
          </ac:picMkLst>
        </pc:picChg>
      </pc:sldChg>
      <pc:sldChg chg="del">
        <pc:chgData name="Das, Subasish" userId="904e394b-69db-4af2-8d7b-1d2a679d1510" providerId="ADAL" clId="{6B630E63-6341-4ECE-A653-02416DEABCF6}" dt="2022-09-21T19:53:58.723" v="55" actId="2696"/>
        <pc:sldMkLst>
          <pc:docMk/>
          <pc:sldMk cId="1876140860" sldId="305"/>
        </pc:sldMkLst>
      </pc:sldChg>
      <pc:sldChg chg="add del modNotes">
        <pc:chgData name="Das, Subasish" userId="904e394b-69db-4af2-8d7b-1d2a679d1510" providerId="ADAL" clId="{6B630E63-6341-4ECE-A653-02416DEABCF6}" dt="2022-09-21T20:39:11.515" v="280" actId="2696"/>
        <pc:sldMkLst>
          <pc:docMk/>
          <pc:sldMk cId="2737821500" sldId="305"/>
        </pc:sldMkLst>
      </pc:sldChg>
      <pc:sldChg chg="add del modNotes">
        <pc:chgData name="Das, Subasish" userId="904e394b-69db-4af2-8d7b-1d2a679d1510" providerId="ADAL" clId="{6B630E63-6341-4ECE-A653-02416DEABCF6}" dt="2022-09-21T20:39:24.859" v="281" actId="2696"/>
        <pc:sldMkLst>
          <pc:docMk/>
          <pc:sldMk cId="120829611" sldId="306"/>
        </pc:sldMkLst>
      </pc:sldChg>
      <pc:sldChg chg="add del modNotes">
        <pc:chgData name="Das, Subasish" userId="904e394b-69db-4af2-8d7b-1d2a679d1510" providerId="ADAL" clId="{6B630E63-6341-4ECE-A653-02416DEABCF6}" dt="2022-09-21T20:39:24.859" v="281" actId="2696"/>
        <pc:sldMkLst>
          <pc:docMk/>
          <pc:sldMk cId="2143328452" sldId="307"/>
        </pc:sldMkLst>
      </pc:sldChg>
      <pc:sldChg chg="add del modNotes">
        <pc:chgData name="Das, Subasish" userId="904e394b-69db-4af2-8d7b-1d2a679d1510" providerId="ADAL" clId="{6B630E63-6341-4ECE-A653-02416DEABCF6}" dt="2022-09-21T20:39:24.859" v="281" actId="2696"/>
        <pc:sldMkLst>
          <pc:docMk/>
          <pc:sldMk cId="355020561" sldId="308"/>
        </pc:sldMkLst>
      </pc:sldChg>
      <pc:sldChg chg="add del">
        <pc:chgData name="Das, Subasish" userId="904e394b-69db-4af2-8d7b-1d2a679d1510" providerId="ADAL" clId="{6B630E63-6341-4ECE-A653-02416DEABCF6}" dt="2022-09-21T20:39:24.859" v="281" actId="2696"/>
        <pc:sldMkLst>
          <pc:docMk/>
          <pc:sldMk cId="566111215" sldId="309"/>
        </pc:sldMkLst>
      </pc:sldChg>
      <pc:sldChg chg="add del modNotes">
        <pc:chgData name="Das, Subasish" userId="904e394b-69db-4af2-8d7b-1d2a679d1510" providerId="ADAL" clId="{6B630E63-6341-4ECE-A653-02416DEABCF6}" dt="2022-09-21T20:39:24.859" v="281" actId="2696"/>
        <pc:sldMkLst>
          <pc:docMk/>
          <pc:sldMk cId="2771543876" sldId="310"/>
        </pc:sldMkLst>
      </pc:sldChg>
      <pc:sldMasterChg chg="add addSldLayout">
        <pc:chgData name="Das, Subasish" userId="904e394b-69db-4af2-8d7b-1d2a679d1510" providerId="ADAL" clId="{6B630E63-6341-4ECE-A653-02416DEABCF6}" dt="2022-09-21T20:31:59.191" v="66" actId="27028"/>
        <pc:sldMasterMkLst>
          <pc:docMk/>
          <pc:sldMasterMk cId="0" sldId="2147483648"/>
        </pc:sldMasterMkLst>
        <pc:sldLayoutChg chg="ad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0" sldId="2147483648"/>
            <pc:sldLayoutMk cId="1824774182" sldId="2147483656"/>
          </pc:sldLayoutMkLst>
        </pc:sldLayoutChg>
        <pc:sldLayoutChg chg="ad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0" sldId="2147483648"/>
            <pc:sldLayoutMk cId="3076842842" sldId="2147483657"/>
          </pc:sldLayoutMkLst>
        </pc:sldLayoutChg>
        <pc:sldLayoutChg chg="ad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0" sldId="2147483648"/>
            <pc:sldLayoutMk cId="2520639887" sldId="2147483658"/>
          </pc:sldLayoutMkLst>
        </pc:sldLayoutChg>
        <pc:sldLayoutChg chg="ad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0" sldId="2147483648"/>
            <pc:sldLayoutMk cId="2144478825" sldId="2147483659"/>
          </pc:sldLayoutMkLst>
        </pc:sldLayoutChg>
        <pc:sldLayoutChg chg="ad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0" sldId="2147483648"/>
            <pc:sldLayoutMk cId="196453330" sldId="2147483660"/>
          </pc:sldLayoutMkLst>
        </pc:sldLayoutChg>
        <pc:sldLayoutChg chg="ad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0" sldId="2147483648"/>
            <pc:sldLayoutMk cId="692746770" sldId="2147483661"/>
          </pc:sldLayoutMkLst>
        </pc:sldLayoutChg>
        <pc:sldLayoutChg chg="ad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0" sldId="2147483648"/>
            <pc:sldLayoutMk cId="2030173546" sldId="2147483662"/>
          </pc:sldLayoutMkLst>
        </pc:sldLayoutChg>
        <pc:sldLayoutChg chg="ad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0" sldId="2147483648"/>
            <pc:sldLayoutMk cId="1630758190" sldId="2147483663"/>
          </pc:sldLayoutMkLst>
        </pc:sldLayoutChg>
        <pc:sldLayoutChg chg="ad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0" sldId="2147483648"/>
            <pc:sldLayoutMk cId="3985399897" sldId="2147483664"/>
          </pc:sldLayoutMkLst>
        </pc:sldLayoutChg>
        <pc:sldLayoutChg chg="ad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0" sldId="2147483648"/>
            <pc:sldLayoutMk cId="1414858962" sldId="2147483665"/>
          </pc:sldLayoutMkLst>
        </pc:sldLayoutChg>
        <pc:sldLayoutChg chg="ad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0" sldId="2147483648"/>
            <pc:sldLayoutMk cId="1573230609" sldId="2147483666"/>
          </pc:sldLayoutMkLst>
        </pc:sldLayoutChg>
      </pc:sldMasterChg>
      <pc:sldMasterChg chg="add del addSldLayout delSldLayout">
        <pc:chgData name="Das, Subasish" userId="904e394b-69db-4af2-8d7b-1d2a679d1510" providerId="ADAL" clId="{6B630E63-6341-4ECE-A653-02416DEABCF6}" dt="2022-09-21T20:32:09.582" v="68" actId="2696"/>
        <pc:sldMasterMkLst>
          <pc:docMk/>
          <pc:sldMasterMk cId="0" sldId="2147483649"/>
        </pc:sldMasterMkLst>
        <pc:sldLayoutChg chg="add del">
          <pc:chgData name="Das, Subasish" userId="904e394b-69db-4af2-8d7b-1d2a679d1510" providerId="ADAL" clId="{6B630E63-6341-4ECE-A653-02416DEABCF6}" dt="2022-09-21T20:32:09.582" v="68" actId="2696"/>
          <pc:sldLayoutMkLst>
            <pc:docMk/>
            <pc:sldMasterMk cId="0" sldId="2147483649"/>
            <pc:sldLayoutMk cId="2323770040" sldId="2147483667"/>
          </pc:sldLayoutMkLst>
        </pc:sldLayoutChg>
        <pc:sldLayoutChg chg="add del">
          <pc:chgData name="Das, Subasish" userId="904e394b-69db-4af2-8d7b-1d2a679d1510" providerId="ADAL" clId="{6B630E63-6341-4ECE-A653-02416DEABCF6}" dt="2022-09-21T20:32:09.582" v="68" actId="2696"/>
          <pc:sldLayoutMkLst>
            <pc:docMk/>
            <pc:sldMasterMk cId="0" sldId="2147483649"/>
            <pc:sldLayoutMk cId="680415205" sldId="2147483668"/>
          </pc:sldLayoutMkLst>
        </pc:sldLayoutChg>
        <pc:sldLayoutChg chg="add del">
          <pc:chgData name="Das, Subasish" userId="904e394b-69db-4af2-8d7b-1d2a679d1510" providerId="ADAL" clId="{6B630E63-6341-4ECE-A653-02416DEABCF6}" dt="2022-09-21T20:32:09.582" v="68" actId="2696"/>
          <pc:sldLayoutMkLst>
            <pc:docMk/>
            <pc:sldMasterMk cId="0" sldId="2147483649"/>
            <pc:sldLayoutMk cId="3940667275" sldId="2147483669"/>
          </pc:sldLayoutMkLst>
        </pc:sldLayoutChg>
        <pc:sldLayoutChg chg="add del">
          <pc:chgData name="Das, Subasish" userId="904e394b-69db-4af2-8d7b-1d2a679d1510" providerId="ADAL" clId="{6B630E63-6341-4ECE-A653-02416DEABCF6}" dt="2022-09-21T20:32:09.582" v="68" actId="2696"/>
          <pc:sldLayoutMkLst>
            <pc:docMk/>
            <pc:sldMasterMk cId="0" sldId="2147483649"/>
            <pc:sldLayoutMk cId="3207382564" sldId="2147483670"/>
          </pc:sldLayoutMkLst>
        </pc:sldLayoutChg>
        <pc:sldLayoutChg chg="add del">
          <pc:chgData name="Das, Subasish" userId="904e394b-69db-4af2-8d7b-1d2a679d1510" providerId="ADAL" clId="{6B630E63-6341-4ECE-A653-02416DEABCF6}" dt="2022-09-21T20:32:09.582" v="68" actId="2696"/>
          <pc:sldLayoutMkLst>
            <pc:docMk/>
            <pc:sldMasterMk cId="0" sldId="2147483649"/>
            <pc:sldLayoutMk cId="2244018183" sldId="2147483671"/>
          </pc:sldLayoutMkLst>
        </pc:sldLayoutChg>
        <pc:sldLayoutChg chg="add del">
          <pc:chgData name="Das, Subasish" userId="904e394b-69db-4af2-8d7b-1d2a679d1510" providerId="ADAL" clId="{6B630E63-6341-4ECE-A653-02416DEABCF6}" dt="2022-09-21T20:32:09.582" v="68" actId="2696"/>
          <pc:sldLayoutMkLst>
            <pc:docMk/>
            <pc:sldMasterMk cId="0" sldId="2147483649"/>
            <pc:sldLayoutMk cId="4069165718" sldId="2147483672"/>
          </pc:sldLayoutMkLst>
        </pc:sldLayoutChg>
        <pc:sldLayoutChg chg="add del">
          <pc:chgData name="Das, Subasish" userId="904e394b-69db-4af2-8d7b-1d2a679d1510" providerId="ADAL" clId="{6B630E63-6341-4ECE-A653-02416DEABCF6}" dt="2022-09-21T20:32:09.582" v="68" actId="2696"/>
          <pc:sldLayoutMkLst>
            <pc:docMk/>
            <pc:sldMasterMk cId="0" sldId="2147483649"/>
            <pc:sldLayoutMk cId="1202852701" sldId="2147483673"/>
          </pc:sldLayoutMkLst>
        </pc:sldLayoutChg>
        <pc:sldLayoutChg chg="add del">
          <pc:chgData name="Das, Subasish" userId="904e394b-69db-4af2-8d7b-1d2a679d1510" providerId="ADAL" clId="{6B630E63-6341-4ECE-A653-02416DEABCF6}" dt="2022-09-21T20:32:09.582" v="68" actId="2696"/>
          <pc:sldLayoutMkLst>
            <pc:docMk/>
            <pc:sldMasterMk cId="0" sldId="2147483649"/>
            <pc:sldLayoutMk cId="1807968792" sldId="2147483674"/>
          </pc:sldLayoutMkLst>
        </pc:sldLayoutChg>
        <pc:sldLayoutChg chg="add del">
          <pc:chgData name="Das, Subasish" userId="904e394b-69db-4af2-8d7b-1d2a679d1510" providerId="ADAL" clId="{6B630E63-6341-4ECE-A653-02416DEABCF6}" dt="2022-09-21T20:32:09.582" v="68" actId="2696"/>
          <pc:sldLayoutMkLst>
            <pc:docMk/>
            <pc:sldMasterMk cId="0" sldId="2147483649"/>
            <pc:sldLayoutMk cId="3930166177" sldId="2147483675"/>
          </pc:sldLayoutMkLst>
        </pc:sldLayoutChg>
        <pc:sldLayoutChg chg="add del">
          <pc:chgData name="Das, Subasish" userId="904e394b-69db-4af2-8d7b-1d2a679d1510" providerId="ADAL" clId="{6B630E63-6341-4ECE-A653-02416DEABCF6}" dt="2022-09-21T20:32:09.582" v="68" actId="2696"/>
          <pc:sldLayoutMkLst>
            <pc:docMk/>
            <pc:sldMasterMk cId="0" sldId="2147483649"/>
            <pc:sldLayoutMk cId="2753986620" sldId="2147483676"/>
          </pc:sldLayoutMkLst>
        </pc:sldLayoutChg>
        <pc:sldLayoutChg chg="add del">
          <pc:chgData name="Das, Subasish" userId="904e394b-69db-4af2-8d7b-1d2a679d1510" providerId="ADAL" clId="{6B630E63-6341-4ECE-A653-02416DEABCF6}" dt="2022-09-21T20:32:09.582" v="68" actId="2696"/>
          <pc:sldLayoutMkLst>
            <pc:docMk/>
            <pc:sldMasterMk cId="0" sldId="2147483649"/>
            <pc:sldLayoutMk cId="1772179127" sldId="2147483677"/>
          </pc:sldLayoutMkLst>
        </pc:sldLayoutChg>
      </pc:sldMasterChg>
      <pc:sldMasterChg chg="replId modSldLayout">
        <pc:chgData name="Das, Subasish" userId="904e394b-69db-4af2-8d7b-1d2a679d1510" providerId="ADAL" clId="{6B630E63-6341-4ECE-A653-02416DEABCF6}" dt="2022-09-21T20:31:59.191" v="66" actId="27028"/>
        <pc:sldMasterMkLst>
          <pc:docMk/>
          <pc:sldMasterMk cId="4250967150" sldId="2147483745"/>
        </pc:sldMasterMkLst>
        <pc:sldLayoutChg chg="replI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4250967150" sldId="2147483745"/>
            <pc:sldLayoutMk cId="3559004054" sldId="2147483744"/>
          </pc:sldLayoutMkLst>
        </pc:sldLayoutChg>
        <pc:sldLayoutChg chg="replI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4250967150" sldId="2147483745"/>
            <pc:sldLayoutMk cId="2781940458" sldId="2147483746"/>
          </pc:sldLayoutMkLst>
        </pc:sldLayoutChg>
        <pc:sldLayoutChg chg="replI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4250967150" sldId="2147483745"/>
            <pc:sldLayoutMk cId="2030048451" sldId="2147483747"/>
          </pc:sldLayoutMkLst>
        </pc:sldLayoutChg>
        <pc:sldLayoutChg chg="replI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4250967150" sldId="2147483745"/>
            <pc:sldLayoutMk cId="3485597189" sldId="2147483748"/>
          </pc:sldLayoutMkLst>
        </pc:sldLayoutChg>
        <pc:sldLayoutChg chg="replI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4250967150" sldId="2147483745"/>
            <pc:sldLayoutMk cId="3469982512" sldId="2147483749"/>
          </pc:sldLayoutMkLst>
        </pc:sldLayoutChg>
        <pc:sldLayoutChg chg="replI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4250967150" sldId="2147483745"/>
            <pc:sldLayoutMk cId="2941853760" sldId="2147483750"/>
          </pc:sldLayoutMkLst>
        </pc:sldLayoutChg>
        <pc:sldLayoutChg chg="replI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4250967150" sldId="2147483745"/>
            <pc:sldLayoutMk cId="2796230633" sldId="2147483751"/>
          </pc:sldLayoutMkLst>
        </pc:sldLayoutChg>
        <pc:sldLayoutChg chg="replI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4250967150" sldId="2147483745"/>
            <pc:sldLayoutMk cId="3853720065" sldId="2147483752"/>
          </pc:sldLayoutMkLst>
        </pc:sldLayoutChg>
        <pc:sldLayoutChg chg="replI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4250967150" sldId="2147483745"/>
            <pc:sldLayoutMk cId="709903329" sldId="2147483753"/>
          </pc:sldLayoutMkLst>
        </pc:sldLayoutChg>
      </pc:sldMasterChg>
    </pc:docChg>
  </pc:docChgLst>
  <pc:docChgLst>
    <pc:chgData name="Das, Subasish" userId="904e394b-69db-4af2-8d7b-1d2a679d1510" providerId="ADAL" clId="{5E7D585E-215E-4FAC-A809-7F64BCA46ACA}"/>
    <pc:docChg chg="delSld modSld delMainMaster">
      <pc:chgData name="Das, Subasish" userId="904e394b-69db-4af2-8d7b-1d2a679d1510" providerId="ADAL" clId="{5E7D585E-215E-4FAC-A809-7F64BCA46ACA}" dt="2022-09-26T04:04:17.148" v="74" actId="2696"/>
      <pc:docMkLst>
        <pc:docMk/>
      </pc:docMkLst>
      <pc:sldChg chg="modSp mod">
        <pc:chgData name="Das, Subasish" userId="904e394b-69db-4af2-8d7b-1d2a679d1510" providerId="ADAL" clId="{5E7D585E-215E-4FAC-A809-7F64BCA46ACA}" dt="2022-09-26T04:03:56.369" v="73" actId="20577"/>
        <pc:sldMkLst>
          <pc:docMk/>
          <pc:sldMk cId="4088096666" sldId="256"/>
        </pc:sldMkLst>
        <pc:spChg chg="mod">
          <ac:chgData name="Das, Subasish" userId="904e394b-69db-4af2-8d7b-1d2a679d1510" providerId="ADAL" clId="{5E7D585E-215E-4FAC-A809-7F64BCA46ACA}" dt="2022-09-26T04:03:56.369" v="73" actId="20577"/>
          <ac:spMkLst>
            <pc:docMk/>
            <pc:sldMk cId="4088096666" sldId="256"/>
            <ac:spMk id="6" creationId="{4D68A583-921E-B5B2-6431-507172E36EE7}"/>
          </ac:spMkLst>
        </pc:spChg>
      </pc:sldChg>
      <pc:sldChg chg="modSp mod">
        <pc:chgData name="Das, Subasish" userId="904e394b-69db-4af2-8d7b-1d2a679d1510" providerId="ADAL" clId="{5E7D585E-215E-4FAC-A809-7F64BCA46ACA}" dt="2022-09-26T04:03:28.731" v="37" actId="20577"/>
        <pc:sldMkLst>
          <pc:docMk/>
          <pc:sldMk cId="934382222" sldId="257"/>
        </pc:sldMkLst>
        <pc:spChg chg="mod">
          <ac:chgData name="Das, Subasish" userId="904e394b-69db-4af2-8d7b-1d2a679d1510" providerId="ADAL" clId="{5E7D585E-215E-4FAC-A809-7F64BCA46ACA}" dt="2022-09-26T04:03:28.731" v="37" actId="20577"/>
          <ac:spMkLst>
            <pc:docMk/>
            <pc:sldMk cId="934382222" sldId="257"/>
            <ac:spMk id="4" creationId="{5EE1B839-AF61-CDCC-6329-8ACB6EF70EFE}"/>
          </ac:spMkLst>
        </pc:spChg>
      </pc:sldChg>
      <pc:sldChg chg="del">
        <pc:chgData name="Das, Subasish" userId="904e394b-69db-4af2-8d7b-1d2a679d1510" providerId="ADAL" clId="{5E7D585E-215E-4FAC-A809-7F64BCA46ACA}" dt="2022-09-26T04:04:17.148" v="74" actId="2696"/>
        <pc:sldMkLst>
          <pc:docMk/>
          <pc:sldMk cId="2283319378" sldId="258"/>
        </pc:sldMkLst>
      </pc:sldChg>
      <pc:sldChg chg="del">
        <pc:chgData name="Das, Subasish" userId="904e394b-69db-4af2-8d7b-1d2a679d1510" providerId="ADAL" clId="{5E7D585E-215E-4FAC-A809-7F64BCA46ACA}" dt="2022-09-26T04:04:17.148" v="74" actId="2696"/>
        <pc:sldMkLst>
          <pc:docMk/>
          <pc:sldMk cId="2431460625" sldId="259"/>
        </pc:sldMkLst>
      </pc:sldChg>
      <pc:sldChg chg="del">
        <pc:chgData name="Das, Subasish" userId="904e394b-69db-4af2-8d7b-1d2a679d1510" providerId="ADAL" clId="{5E7D585E-215E-4FAC-A809-7F64BCA46ACA}" dt="2022-09-26T04:04:17.148" v="74" actId="2696"/>
        <pc:sldMkLst>
          <pc:docMk/>
          <pc:sldMk cId="80895614" sldId="260"/>
        </pc:sldMkLst>
      </pc:sldChg>
      <pc:sldChg chg="del">
        <pc:chgData name="Das, Subasish" userId="904e394b-69db-4af2-8d7b-1d2a679d1510" providerId="ADAL" clId="{5E7D585E-215E-4FAC-A809-7F64BCA46ACA}" dt="2022-09-26T04:04:17.148" v="74" actId="2696"/>
        <pc:sldMkLst>
          <pc:docMk/>
          <pc:sldMk cId="770324717" sldId="261"/>
        </pc:sldMkLst>
      </pc:sldChg>
      <pc:sldChg chg="del">
        <pc:chgData name="Das, Subasish" userId="904e394b-69db-4af2-8d7b-1d2a679d1510" providerId="ADAL" clId="{5E7D585E-215E-4FAC-A809-7F64BCA46ACA}" dt="2022-09-26T04:04:17.148" v="74" actId="2696"/>
        <pc:sldMkLst>
          <pc:docMk/>
          <pc:sldMk cId="1035223412" sldId="262"/>
        </pc:sldMkLst>
      </pc:sldChg>
      <pc:sldChg chg="del">
        <pc:chgData name="Das, Subasish" userId="904e394b-69db-4af2-8d7b-1d2a679d1510" providerId="ADAL" clId="{5E7D585E-215E-4FAC-A809-7F64BCA46ACA}" dt="2022-09-26T04:04:17.148" v="74" actId="2696"/>
        <pc:sldMkLst>
          <pc:docMk/>
          <pc:sldMk cId="3053506535" sldId="263"/>
        </pc:sldMkLst>
      </pc:sldChg>
      <pc:sldChg chg="del">
        <pc:chgData name="Das, Subasish" userId="904e394b-69db-4af2-8d7b-1d2a679d1510" providerId="ADAL" clId="{5E7D585E-215E-4FAC-A809-7F64BCA46ACA}" dt="2022-09-26T04:04:17.148" v="74" actId="2696"/>
        <pc:sldMkLst>
          <pc:docMk/>
          <pc:sldMk cId="3881046890" sldId="264"/>
        </pc:sldMkLst>
      </pc:sldChg>
      <pc:sldChg chg="del">
        <pc:chgData name="Das, Subasish" userId="904e394b-69db-4af2-8d7b-1d2a679d1510" providerId="ADAL" clId="{5E7D585E-215E-4FAC-A809-7F64BCA46ACA}" dt="2022-09-26T04:04:17.148" v="74" actId="2696"/>
        <pc:sldMkLst>
          <pc:docMk/>
          <pc:sldMk cId="1107347098" sldId="265"/>
        </pc:sldMkLst>
      </pc:sldChg>
      <pc:sldChg chg="del">
        <pc:chgData name="Das, Subasish" userId="904e394b-69db-4af2-8d7b-1d2a679d1510" providerId="ADAL" clId="{5E7D585E-215E-4FAC-A809-7F64BCA46ACA}" dt="2022-09-26T04:04:17.148" v="74" actId="2696"/>
        <pc:sldMkLst>
          <pc:docMk/>
          <pc:sldMk cId="649947454" sldId="266"/>
        </pc:sldMkLst>
      </pc:sldChg>
      <pc:sldChg chg="del">
        <pc:chgData name="Das, Subasish" userId="904e394b-69db-4af2-8d7b-1d2a679d1510" providerId="ADAL" clId="{5E7D585E-215E-4FAC-A809-7F64BCA46ACA}" dt="2022-09-26T04:04:17.148" v="74" actId="2696"/>
        <pc:sldMkLst>
          <pc:docMk/>
          <pc:sldMk cId="1341856508" sldId="278"/>
        </pc:sldMkLst>
      </pc:sldChg>
      <pc:sldChg chg="del">
        <pc:chgData name="Das, Subasish" userId="904e394b-69db-4af2-8d7b-1d2a679d1510" providerId="ADAL" clId="{5E7D585E-215E-4FAC-A809-7F64BCA46ACA}" dt="2022-09-26T04:04:17.148" v="74" actId="2696"/>
        <pc:sldMkLst>
          <pc:docMk/>
          <pc:sldMk cId="2093302584" sldId="279"/>
        </pc:sldMkLst>
      </pc:sldChg>
      <pc:sldChg chg="del">
        <pc:chgData name="Das, Subasish" userId="904e394b-69db-4af2-8d7b-1d2a679d1510" providerId="ADAL" clId="{5E7D585E-215E-4FAC-A809-7F64BCA46ACA}" dt="2022-09-26T04:04:17.148" v="74" actId="2696"/>
        <pc:sldMkLst>
          <pc:docMk/>
          <pc:sldMk cId="1027343842" sldId="296"/>
        </pc:sldMkLst>
      </pc:sldChg>
      <pc:sldChg chg="del">
        <pc:chgData name="Das, Subasish" userId="904e394b-69db-4af2-8d7b-1d2a679d1510" providerId="ADAL" clId="{5E7D585E-215E-4FAC-A809-7F64BCA46ACA}" dt="2022-09-26T04:04:17.148" v="74" actId="2696"/>
        <pc:sldMkLst>
          <pc:docMk/>
          <pc:sldMk cId="1377398472" sldId="298"/>
        </pc:sldMkLst>
      </pc:sldChg>
      <pc:sldChg chg="del">
        <pc:chgData name="Das, Subasish" userId="904e394b-69db-4af2-8d7b-1d2a679d1510" providerId="ADAL" clId="{5E7D585E-215E-4FAC-A809-7F64BCA46ACA}" dt="2022-09-26T04:04:17.148" v="74" actId="2696"/>
        <pc:sldMkLst>
          <pc:docMk/>
          <pc:sldMk cId="441908438" sldId="299"/>
        </pc:sldMkLst>
      </pc:sldChg>
      <pc:sldChg chg="del">
        <pc:chgData name="Das, Subasish" userId="904e394b-69db-4af2-8d7b-1d2a679d1510" providerId="ADAL" clId="{5E7D585E-215E-4FAC-A809-7F64BCA46ACA}" dt="2022-09-26T04:04:17.148" v="74" actId="2696"/>
        <pc:sldMkLst>
          <pc:docMk/>
          <pc:sldMk cId="1987409210" sldId="300"/>
        </pc:sldMkLst>
      </pc:sldChg>
      <pc:sldChg chg="del">
        <pc:chgData name="Das, Subasish" userId="904e394b-69db-4af2-8d7b-1d2a679d1510" providerId="ADAL" clId="{5E7D585E-215E-4FAC-A809-7F64BCA46ACA}" dt="2022-09-26T04:04:17.148" v="74" actId="2696"/>
        <pc:sldMkLst>
          <pc:docMk/>
          <pc:sldMk cId="3993147503" sldId="301"/>
        </pc:sldMkLst>
      </pc:sldChg>
      <pc:sldChg chg="del">
        <pc:chgData name="Das, Subasish" userId="904e394b-69db-4af2-8d7b-1d2a679d1510" providerId="ADAL" clId="{5E7D585E-215E-4FAC-A809-7F64BCA46ACA}" dt="2022-09-26T04:04:17.148" v="74" actId="2696"/>
        <pc:sldMkLst>
          <pc:docMk/>
          <pc:sldMk cId="4206924778" sldId="304"/>
        </pc:sldMkLst>
      </pc:sldChg>
      <pc:sldMasterChg chg="del delSldLayout">
        <pc:chgData name="Das, Subasish" userId="904e394b-69db-4af2-8d7b-1d2a679d1510" providerId="ADAL" clId="{5E7D585E-215E-4FAC-A809-7F64BCA46ACA}" dt="2022-09-26T04:04:17.148" v="74" actId="2696"/>
        <pc:sldMasterMkLst>
          <pc:docMk/>
          <pc:sldMasterMk cId="0" sldId="2147483648"/>
        </pc:sldMasterMkLst>
        <pc:sldLayoutChg chg="del">
          <pc:chgData name="Das, Subasish" userId="904e394b-69db-4af2-8d7b-1d2a679d1510" providerId="ADAL" clId="{5E7D585E-215E-4FAC-A809-7F64BCA46ACA}" dt="2022-09-26T04:04:17.148" v="74" actId="2696"/>
          <pc:sldLayoutMkLst>
            <pc:docMk/>
            <pc:sldMasterMk cId="0" sldId="2147483648"/>
            <pc:sldLayoutMk cId="1824774182" sldId="2147483656"/>
          </pc:sldLayoutMkLst>
        </pc:sldLayoutChg>
        <pc:sldLayoutChg chg="del">
          <pc:chgData name="Das, Subasish" userId="904e394b-69db-4af2-8d7b-1d2a679d1510" providerId="ADAL" clId="{5E7D585E-215E-4FAC-A809-7F64BCA46ACA}" dt="2022-09-26T04:04:17.148" v="74" actId="2696"/>
          <pc:sldLayoutMkLst>
            <pc:docMk/>
            <pc:sldMasterMk cId="0" sldId="2147483648"/>
            <pc:sldLayoutMk cId="3076842842" sldId="2147483657"/>
          </pc:sldLayoutMkLst>
        </pc:sldLayoutChg>
        <pc:sldLayoutChg chg="del">
          <pc:chgData name="Das, Subasish" userId="904e394b-69db-4af2-8d7b-1d2a679d1510" providerId="ADAL" clId="{5E7D585E-215E-4FAC-A809-7F64BCA46ACA}" dt="2022-09-26T04:04:17.148" v="74" actId="2696"/>
          <pc:sldLayoutMkLst>
            <pc:docMk/>
            <pc:sldMasterMk cId="0" sldId="2147483648"/>
            <pc:sldLayoutMk cId="2520639887" sldId="2147483658"/>
          </pc:sldLayoutMkLst>
        </pc:sldLayoutChg>
        <pc:sldLayoutChg chg="del">
          <pc:chgData name="Das, Subasish" userId="904e394b-69db-4af2-8d7b-1d2a679d1510" providerId="ADAL" clId="{5E7D585E-215E-4FAC-A809-7F64BCA46ACA}" dt="2022-09-26T04:04:17.148" v="74" actId="2696"/>
          <pc:sldLayoutMkLst>
            <pc:docMk/>
            <pc:sldMasterMk cId="0" sldId="2147483648"/>
            <pc:sldLayoutMk cId="2144478825" sldId="2147483659"/>
          </pc:sldLayoutMkLst>
        </pc:sldLayoutChg>
        <pc:sldLayoutChg chg="del">
          <pc:chgData name="Das, Subasish" userId="904e394b-69db-4af2-8d7b-1d2a679d1510" providerId="ADAL" clId="{5E7D585E-215E-4FAC-A809-7F64BCA46ACA}" dt="2022-09-26T04:04:17.148" v="74" actId="2696"/>
          <pc:sldLayoutMkLst>
            <pc:docMk/>
            <pc:sldMasterMk cId="0" sldId="2147483648"/>
            <pc:sldLayoutMk cId="196453330" sldId="2147483660"/>
          </pc:sldLayoutMkLst>
        </pc:sldLayoutChg>
        <pc:sldLayoutChg chg="del">
          <pc:chgData name="Das, Subasish" userId="904e394b-69db-4af2-8d7b-1d2a679d1510" providerId="ADAL" clId="{5E7D585E-215E-4FAC-A809-7F64BCA46ACA}" dt="2022-09-26T04:04:17.148" v="74" actId="2696"/>
          <pc:sldLayoutMkLst>
            <pc:docMk/>
            <pc:sldMasterMk cId="0" sldId="2147483648"/>
            <pc:sldLayoutMk cId="692746770" sldId="2147483661"/>
          </pc:sldLayoutMkLst>
        </pc:sldLayoutChg>
        <pc:sldLayoutChg chg="del">
          <pc:chgData name="Das, Subasish" userId="904e394b-69db-4af2-8d7b-1d2a679d1510" providerId="ADAL" clId="{5E7D585E-215E-4FAC-A809-7F64BCA46ACA}" dt="2022-09-26T04:04:17.148" v="74" actId="2696"/>
          <pc:sldLayoutMkLst>
            <pc:docMk/>
            <pc:sldMasterMk cId="0" sldId="2147483648"/>
            <pc:sldLayoutMk cId="2030173546" sldId="2147483662"/>
          </pc:sldLayoutMkLst>
        </pc:sldLayoutChg>
        <pc:sldLayoutChg chg="del">
          <pc:chgData name="Das, Subasish" userId="904e394b-69db-4af2-8d7b-1d2a679d1510" providerId="ADAL" clId="{5E7D585E-215E-4FAC-A809-7F64BCA46ACA}" dt="2022-09-26T04:04:17.148" v="74" actId="2696"/>
          <pc:sldLayoutMkLst>
            <pc:docMk/>
            <pc:sldMasterMk cId="0" sldId="2147483648"/>
            <pc:sldLayoutMk cId="1630758190" sldId="2147483663"/>
          </pc:sldLayoutMkLst>
        </pc:sldLayoutChg>
        <pc:sldLayoutChg chg="del">
          <pc:chgData name="Das, Subasish" userId="904e394b-69db-4af2-8d7b-1d2a679d1510" providerId="ADAL" clId="{5E7D585E-215E-4FAC-A809-7F64BCA46ACA}" dt="2022-09-26T04:04:17.148" v="74" actId="2696"/>
          <pc:sldLayoutMkLst>
            <pc:docMk/>
            <pc:sldMasterMk cId="0" sldId="2147483648"/>
            <pc:sldLayoutMk cId="3985399897" sldId="2147483664"/>
          </pc:sldLayoutMkLst>
        </pc:sldLayoutChg>
        <pc:sldLayoutChg chg="del">
          <pc:chgData name="Das, Subasish" userId="904e394b-69db-4af2-8d7b-1d2a679d1510" providerId="ADAL" clId="{5E7D585E-215E-4FAC-A809-7F64BCA46ACA}" dt="2022-09-26T04:04:17.148" v="74" actId="2696"/>
          <pc:sldLayoutMkLst>
            <pc:docMk/>
            <pc:sldMasterMk cId="0" sldId="2147483648"/>
            <pc:sldLayoutMk cId="1414858962" sldId="2147483665"/>
          </pc:sldLayoutMkLst>
        </pc:sldLayoutChg>
        <pc:sldLayoutChg chg="del">
          <pc:chgData name="Das, Subasish" userId="904e394b-69db-4af2-8d7b-1d2a679d1510" providerId="ADAL" clId="{5E7D585E-215E-4FAC-A809-7F64BCA46ACA}" dt="2022-09-26T04:04:17.148" v="74" actId="2696"/>
          <pc:sldLayoutMkLst>
            <pc:docMk/>
            <pc:sldMasterMk cId="0" sldId="2147483648"/>
            <pc:sldLayoutMk cId="1573230609" sldId="2147483666"/>
          </pc:sldLayoutMkLst>
        </pc:sldLayoutChg>
      </pc:sldMasterChg>
    </pc:docChg>
  </pc:docChgLst>
  <pc:docChgLst>
    <pc:chgData name="Subasish Das" userId="904e394b-69db-4af2-8d7b-1d2a679d1510" providerId="ADAL" clId="{5E7D585E-215E-4FAC-A809-7F64BCA46ACA}"/>
    <pc:docChg chg="undo custSel addSld delSld modSld sldOrd addMainMaster">
      <pc:chgData name="Subasish Das" userId="904e394b-69db-4af2-8d7b-1d2a679d1510" providerId="ADAL" clId="{5E7D585E-215E-4FAC-A809-7F64BCA46ACA}" dt="2022-09-26T21:35:16.936" v="1351"/>
      <pc:docMkLst>
        <pc:docMk/>
      </pc:docMkLst>
      <pc:sldChg chg="modSp mod">
        <pc:chgData name="Subasish Das" userId="904e394b-69db-4af2-8d7b-1d2a679d1510" providerId="ADAL" clId="{5E7D585E-215E-4FAC-A809-7F64BCA46ACA}" dt="2022-09-26T20:52:17.784" v="1140" actId="27636"/>
        <pc:sldMkLst>
          <pc:docMk/>
          <pc:sldMk cId="934382222" sldId="257"/>
        </pc:sldMkLst>
        <pc:spChg chg="mod">
          <ac:chgData name="Subasish Das" userId="904e394b-69db-4af2-8d7b-1d2a679d1510" providerId="ADAL" clId="{5E7D585E-215E-4FAC-A809-7F64BCA46ACA}" dt="2022-09-26T20:52:17.784" v="1140" actId="27636"/>
          <ac:spMkLst>
            <pc:docMk/>
            <pc:sldMk cId="934382222" sldId="257"/>
            <ac:spMk id="7" creationId="{A5B0C9D0-AC3D-1FBB-FBD9-4D7FAD4C0DA7}"/>
          </ac:spMkLst>
        </pc:spChg>
      </pc:sldChg>
      <pc:sldChg chg="addSp delSp modSp add mod">
        <pc:chgData name="Subasish Das" userId="904e394b-69db-4af2-8d7b-1d2a679d1510" providerId="ADAL" clId="{5E7D585E-215E-4FAC-A809-7F64BCA46ACA}" dt="2022-09-26T17:11:19.175" v="51" actId="1076"/>
        <pc:sldMkLst>
          <pc:docMk/>
          <pc:sldMk cId="826582188" sldId="258"/>
        </pc:sldMkLst>
        <pc:spChg chg="del">
          <ac:chgData name="Subasish Das" userId="904e394b-69db-4af2-8d7b-1d2a679d1510" providerId="ADAL" clId="{5E7D585E-215E-4FAC-A809-7F64BCA46ACA}" dt="2022-09-26T17:10:01.408" v="30" actId="21"/>
          <ac:spMkLst>
            <pc:docMk/>
            <pc:sldMk cId="826582188" sldId="258"/>
            <ac:spMk id="7" creationId="{A5B0C9D0-AC3D-1FBB-FBD9-4D7FAD4C0DA7}"/>
          </ac:spMkLst>
        </pc:spChg>
        <pc:spChg chg="add mod">
          <ac:chgData name="Subasish Das" userId="904e394b-69db-4af2-8d7b-1d2a679d1510" providerId="ADAL" clId="{5E7D585E-215E-4FAC-A809-7F64BCA46ACA}" dt="2022-09-26T17:11:19.175" v="51" actId="1076"/>
          <ac:spMkLst>
            <pc:docMk/>
            <pc:sldMk cId="826582188" sldId="258"/>
            <ac:spMk id="9" creationId="{4E9D9BB9-F75E-34DF-52D5-713987DFA28F}"/>
          </ac:spMkLst>
        </pc:spChg>
        <pc:picChg chg="add mod">
          <ac:chgData name="Subasish Das" userId="904e394b-69db-4af2-8d7b-1d2a679d1510" providerId="ADAL" clId="{5E7D585E-215E-4FAC-A809-7F64BCA46ACA}" dt="2022-09-26T17:10:57.798" v="36" actId="1076"/>
          <ac:picMkLst>
            <pc:docMk/>
            <pc:sldMk cId="826582188" sldId="258"/>
            <ac:picMk id="3" creationId="{58459E3A-3253-227A-0A12-021C1175FEB5}"/>
          </ac:picMkLst>
        </pc:picChg>
      </pc:sldChg>
      <pc:sldChg chg="addSp delSp modSp add mod">
        <pc:chgData name="Subasish Das" userId="904e394b-69db-4af2-8d7b-1d2a679d1510" providerId="ADAL" clId="{5E7D585E-215E-4FAC-A809-7F64BCA46ACA}" dt="2022-09-26T20:52:59.203" v="1144" actId="115"/>
        <pc:sldMkLst>
          <pc:docMk/>
          <pc:sldMk cId="458684234" sldId="259"/>
        </pc:sldMkLst>
        <pc:spChg chg="add mod">
          <ac:chgData name="Subasish Das" userId="904e394b-69db-4af2-8d7b-1d2a679d1510" providerId="ADAL" clId="{5E7D585E-215E-4FAC-A809-7F64BCA46ACA}" dt="2022-09-26T20:52:59.203" v="1144" actId="115"/>
          <ac:spMkLst>
            <pc:docMk/>
            <pc:sldMk cId="458684234" sldId="259"/>
            <ac:spMk id="2" creationId="{6FD89D1F-9108-9F0E-BF20-ED242167A8BD}"/>
          </ac:spMkLst>
        </pc:spChg>
        <pc:spChg chg="mod">
          <ac:chgData name="Subasish Das" userId="904e394b-69db-4af2-8d7b-1d2a679d1510" providerId="ADAL" clId="{5E7D585E-215E-4FAC-A809-7F64BCA46ACA}" dt="2022-09-26T17:12:48.814" v="118"/>
          <ac:spMkLst>
            <pc:docMk/>
            <pc:sldMk cId="458684234" sldId="259"/>
            <ac:spMk id="4" creationId="{5EE1B839-AF61-CDCC-6329-8ACB6EF70EFE}"/>
          </ac:spMkLst>
        </pc:spChg>
        <pc:spChg chg="del">
          <ac:chgData name="Subasish Das" userId="904e394b-69db-4af2-8d7b-1d2a679d1510" providerId="ADAL" clId="{5E7D585E-215E-4FAC-A809-7F64BCA46ACA}" dt="2022-09-26T17:12:04.545" v="79" actId="21"/>
          <ac:spMkLst>
            <pc:docMk/>
            <pc:sldMk cId="458684234" sldId="259"/>
            <ac:spMk id="9" creationId="{4E9D9BB9-F75E-34DF-52D5-713987DFA28F}"/>
          </ac:spMkLst>
        </pc:spChg>
        <pc:picChg chg="del">
          <ac:chgData name="Subasish Das" userId="904e394b-69db-4af2-8d7b-1d2a679d1510" providerId="ADAL" clId="{5E7D585E-215E-4FAC-A809-7F64BCA46ACA}" dt="2022-09-26T17:12:01.284" v="78" actId="21"/>
          <ac:picMkLst>
            <pc:docMk/>
            <pc:sldMk cId="458684234" sldId="259"/>
            <ac:picMk id="3" creationId="{58459E3A-3253-227A-0A12-021C1175FEB5}"/>
          </ac:picMkLst>
        </pc:picChg>
      </pc:sldChg>
      <pc:sldChg chg="modSp add mod">
        <pc:chgData name="Subasish Das" userId="904e394b-69db-4af2-8d7b-1d2a679d1510" providerId="ADAL" clId="{5E7D585E-215E-4FAC-A809-7F64BCA46ACA}" dt="2022-09-26T20:53:53.964" v="1217" actId="20577"/>
        <pc:sldMkLst>
          <pc:docMk/>
          <pc:sldMk cId="3998676886" sldId="260"/>
        </pc:sldMkLst>
        <pc:spChg chg="mod">
          <ac:chgData name="Subasish Das" userId="904e394b-69db-4af2-8d7b-1d2a679d1510" providerId="ADAL" clId="{5E7D585E-215E-4FAC-A809-7F64BCA46ACA}" dt="2022-09-26T20:53:53.964" v="1217" actId="20577"/>
          <ac:spMkLst>
            <pc:docMk/>
            <pc:sldMk cId="3998676886" sldId="260"/>
            <ac:spMk id="2" creationId="{6FD89D1F-9108-9F0E-BF20-ED242167A8BD}"/>
          </ac:spMkLst>
        </pc:spChg>
        <pc:spChg chg="mod">
          <ac:chgData name="Subasish Das" userId="904e394b-69db-4af2-8d7b-1d2a679d1510" providerId="ADAL" clId="{5E7D585E-215E-4FAC-A809-7F64BCA46ACA}" dt="2022-09-26T20:53:14.271" v="1148" actId="20577"/>
          <ac:spMkLst>
            <pc:docMk/>
            <pc:sldMk cId="3998676886" sldId="260"/>
            <ac:spMk id="4" creationId="{5EE1B839-AF61-CDCC-6329-8ACB6EF70EFE}"/>
          </ac:spMkLst>
        </pc:spChg>
      </pc:sldChg>
      <pc:sldChg chg="addSp modSp add mod">
        <pc:chgData name="Subasish Das" userId="904e394b-69db-4af2-8d7b-1d2a679d1510" providerId="ADAL" clId="{5E7D585E-215E-4FAC-A809-7F64BCA46ACA}" dt="2022-09-26T20:58:49.170" v="1239" actId="1076"/>
        <pc:sldMkLst>
          <pc:docMk/>
          <pc:sldMk cId="501688585" sldId="261"/>
        </pc:sldMkLst>
        <pc:spChg chg="mod">
          <ac:chgData name="Subasish Das" userId="904e394b-69db-4af2-8d7b-1d2a679d1510" providerId="ADAL" clId="{5E7D585E-215E-4FAC-A809-7F64BCA46ACA}" dt="2022-09-26T20:58:08.473" v="1236" actId="14100"/>
          <ac:spMkLst>
            <pc:docMk/>
            <pc:sldMk cId="501688585" sldId="261"/>
            <ac:spMk id="2" creationId="{6FD89D1F-9108-9F0E-BF20-ED242167A8BD}"/>
          </ac:spMkLst>
        </pc:spChg>
        <pc:spChg chg="mod">
          <ac:chgData name="Subasish Das" userId="904e394b-69db-4af2-8d7b-1d2a679d1510" providerId="ADAL" clId="{5E7D585E-215E-4FAC-A809-7F64BCA46ACA}" dt="2022-09-26T17:13:54.817" v="147" actId="20577"/>
          <ac:spMkLst>
            <pc:docMk/>
            <pc:sldMk cId="501688585" sldId="261"/>
            <ac:spMk id="4" creationId="{5EE1B839-AF61-CDCC-6329-8ACB6EF70EFE}"/>
          </ac:spMkLst>
        </pc:spChg>
        <pc:picChg chg="add mod">
          <ac:chgData name="Subasish Das" userId="904e394b-69db-4af2-8d7b-1d2a679d1510" providerId="ADAL" clId="{5E7D585E-215E-4FAC-A809-7F64BCA46ACA}" dt="2022-09-26T20:58:49.170" v="1239" actId="1076"/>
          <ac:picMkLst>
            <pc:docMk/>
            <pc:sldMk cId="501688585" sldId="261"/>
            <ac:picMk id="3" creationId="{3FA33138-7451-31E3-9892-E393AFB92B8C}"/>
          </ac:picMkLst>
        </pc:picChg>
      </pc:sldChg>
      <pc:sldChg chg="addSp modSp add mod">
        <pc:chgData name="Subasish Das" userId="904e394b-69db-4af2-8d7b-1d2a679d1510" providerId="ADAL" clId="{5E7D585E-215E-4FAC-A809-7F64BCA46ACA}" dt="2022-09-26T20:56:46.684" v="1229" actId="1076"/>
        <pc:sldMkLst>
          <pc:docMk/>
          <pc:sldMk cId="1548073917" sldId="262"/>
        </pc:sldMkLst>
        <pc:spChg chg="mod">
          <ac:chgData name="Subasish Das" userId="904e394b-69db-4af2-8d7b-1d2a679d1510" providerId="ADAL" clId="{5E7D585E-215E-4FAC-A809-7F64BCA46ACA}" dt="2022-09-26T20:56:44.562" v="1228" actId="27636"/>
          <ac:spMkLst>
            <pc:docMk/>
            <pc:sldMk cId="1548073917" sldId="262"/>
            <ac:spMk id="2" creationId="{6FD89D1F-9108-9F0E-BF20-ED242167A8BD}"/>
          </ac:spMkLst>
        </pc:spChg>
        <pc:spChg chg="mod">
          <ac:chgData name="Subasish Das" userId="904e394b-69db-4af2-8d7b-1d2a679d1510" providerId="ADAL" clId="{5E7D585E-215E-4FAC-A809-7F64BCA46ACA}" dt="2022-09-26T17:14:04.145" v="155" actId="20577"/>
          <ac:spMkLst>
            <pc:docMk/>
            <pc:sldMk cId="1548073917" sldId="262"/>
            <ac:spMk id="4" creationId="{5EE1B839-AF61-CDCC-6329-8ACB6EF70EFE}"/>
          </ac:spMkLst>
        </pc:spChg>
        <pc:picChg chg="add mod">
          <ac:chgData name="Subasish Das" userId="904e394b-69db-4af2-8d7b-1d2a679d1510" providerId="ADAL" clId="{5E7D585E-215E-4FAC-A809-7F64BCA46ACA}" dt="2022-09-26T20:56:46.684" v="1229" actId="1076"/>
          <ac:picMkLst>
            <pc:docMk/>
            <pc:sldMk cId="1548073917" sldId="262"/>
            <ac:picMk id="3" creationId="{7213705D-9588-EFEE-91DE-7038161F033D}"/>
          </ac:picMkLst>
        </pc:picChg>
      </pc:sldChg>
      <pc:sldChg chg="addSp modSp add mod">
        <pc:chgData name="Subasish Das" userId="904e394b-69db-4af2-8d7b-1d2a679d1510" providerId="ADAL" clId="{5E7D585E-215E-4FAC-A809-7F64BCA46ACA}" dt="2022-09-26T20:55:29.726" v="1225" actId="1076"/>
        <pc:sldMkLst>
          <pc:docMk/>
          <pc:sldMk cId="3976577548" sldId="263"/>
        </pc:sldMkLst>
        <pc:spChg chg="mod">
          <ac:chgData name="Subasish Das" userId="904e394b-69db-4af2-8d7b-1d2a679d1510" providerId="ADAL" clId="{5E7D585E-215E-4FAC-A809-7F64BCA46ACA}" dt="2022-09-26T20:55:24.097" v="1222" actId="14100"/>
          <ac:spMkLst>
            <pc:docMk/>
            <pc:sldMk cId="3976577548" sldId="263"/>
            <ac:spMk id="2" creationId="{6FD89D1F-9108-9F0E-BF20-ED242167A8BD}"/>
          </ac:spMkLst>
        </pc:spChg>
        <pc:spChg chg="mod">
          <ac:chgData name="Subasish Das" userId="904e394b-69db-4af2-8d7b-1d2a679d1510" providerId="ADAL" clId="{5E7D585E-215E-4FAC-A809-7F64BCA46ACA}" dt="2022-09-26T17:15:39.046" v="188" actId="20577"/>
          <ac:spMkLst>
            <pc:docMk/>
            <pc:sldMk cId="3976577548" sldId="263"/>
            <ac:spMk id="4" creationId="{5EE1B839-AF61-CDCC-6329-8ACB6EF70EFE}"/>
          </ac:spMkLst>
        </pc:spChg>
        <pc:picChg chg="add mod">
          <ac:chgData name="Subasish Das" userId="904e394b-69db-4af2-8d7b-1d2a679d1510" providerId="ADAL" clId="{5E7D585E-215E-4FAC-A809-7F64BCA46ACA}" dt="2022-09-26T20:55:29.726" v="1225" actId="1076"/>
          <ac:picMkLst>
            <pc:docMk/>
            <pc:sldMk cId="3976577548" sldId="263"/>
            <ac:picMk id="6" creationId="{0C3E4475-9E44-01E7-78BD-543C8F21CFF8}"/>
          </ac:picMkLst>
        </pc:picChg>
      </pc:sldChg>
      <pc:sldChg chg="addSp modSp add mod">
        <pc:chgData name="Subasish Das" userId="904e394b-69db-4af2-8d7b-1d2a679d1510" providerId="ADAL" clId="{5E7D585E-215E-4FAC-A809-7F64BCA46ACA}" dt="2022-09-26T20:58:01.350" v="1235" actId="1076"/>
        <pc:sldMkLst>
          <pc:docMk/>
          <pc:sldMk cId="3337538092" sldId="264"/>
        </pc:sldMkLst>
        <pc:spChg chg="mod">
          <ac:chgData name="Subasish Das" userId="904e394b-69db-4af2-8d7b-1d2a679d1510" providerId="ADAL" clId="{5E7D585E-215E-4FAC-A809-7F64BCA46ACA}" dt="2022-09-26T20:57:54.248" v="1231" actId="27636"/>
          <ac:spMkLst>
            <pc:docMk/>
            <pc:sldMk cId="3337538092" sldId="264"/>
            <ac:spMk id="2" creationId="{6FD89D1F-9108-9F0E-BF20-ED242167A8BD}"/>
          </ac:spMkLst>
        </pc:spChg>
        <pc:spChg chg="mod">
          <ac:chgData name="Subasish Das" userId="904e394b-69db-4af2-8d7b-1d2a679d1510" providerId="ADAL" clId="{5E7D585E-215E-4FAC-A809-7F64BCA46ACA}" dt="2022-09-26T17:16:00.573" v="202" actId="20577"/>
          <ac:spMkLst>
            <pc:docMk/>
            <pc:sldMk cId="3337538092" sldId="264"/>
            <ac:spMk id="4" creationId="{5EE1B839-AF61-CDCC-6329-8ACB6EF70EFE}"/>
          </ac:spMkLst>
        </pc:spChg>
        <pc:picChg chg="add mod">
          <ac:chgData name="Subasish Das" userId="904e394b-69db-4af2-8d7b-1d2a679d1510" providerId="ADAL" clId="{5E7D585E-215E-4FAC-A809-7F64BCA46ACA}" dt="2022-09-26T20:58:01.350" v="1235" actId="1076"/>
          <ac:picMkLst>
            <pc:docMk/>
            <pc:sldMk cId="3337538092" sldId="264"/>
            <ac:picMk id="3" creationId="{479A21D9-7806-F286-1D6F-48A632ADE86C}"/>
          </ac:picMkLst>
        </pc:picChg>
      </pc:sldChg>
      <pc:sldChg chg="modSp add mod">
        <pc:chgData name="Subasish Das" userId="904e394b-69db-4af2-8d7b-1d2a679d1510" providerId="ADAL" clId="{5E7D585E-215E-4FAC-A809-7F64BCA46ACA}" dt="2022-09-26T17:22:18.608" v="425" actId="108"/>
        <pc:sldMkLst>
          <pc:docMk/>
          <pc:sldMk cId="317587007" sldId="265"/>
        </pc:sldMkLst>
        <pc:spChg chg="mod">
          <ac:chgData name="Subasish Das" userId="904e394b-69db-4af2-8d7b-1d2a679d1510" providerId="ADAL" clId="{5E7D585E-215E-4FAC-A809-7F64BCA46ACA}" dt="2022-09-26T17:22:18.608" v="425" actId="108"/>
          <ac:spMkLst>
            <pc:docMk/>
            <pc:sldMk cId="317587007" sldId="265"/>
            <ac:spMk id="2" creationId="{6FD89D1F-9108-9F0E-BF20-ED242167A8BD}"/>
          </ac:spMkLst>
        </pc:spChg>
        <pc:spChg chg="mod">
          <ac:chgData name="Subasish Das" userId="904e394b-69db-4af2-8d7b-1d2a679d1510" providerId="ADAL" clId="{5E7D585E-215E-4FAC-A809-7F64BCA46ACA}" dt="2022-09-26T17:16:48.204" v="218" actId="20577"/>
          <ac:spMkLst>
            <pc:docMk/>
            <pc:sldMk cId="317587007" sldId="265"/>
            <ac:spMk id="4" creationId="{5EE1B839-AF61-CDCC-6329-8ACB6EF70EFE}"/>
          </ac:spMkLst>
        </pc:spChg>
      </pc:sldChg>
      <pc:sldChg chg="addSp delSp modSp add mod">
        <pc:chgData name="Subasish Das" userId="904e394b-69db-4af2-8d7b-1d2a679d1510" providerId="ADAL" clId="{5E7D585E-215E-4FAC-A809-7F64BCA46ACA}" dt="2022-09-26T17:25:28.180" v="480" actId="1076"/>
        <pc:sldMkLst>
          <pc:docMk/>
          <pc:sldMk cId="3937169409" sldId="266"/>
        </pc:sldMkLst>
        <pc:spChg chg="del">
          <ac:chgData name="Subasish Das" userId="904e394b-69db-4af2-8d7b-1d2a679d1510" providerId="ADAL" clId="{5E7D585E-215E-4FAC-A809-7F64BCA46ACA}" dt="2022-09-26T17:22:33.567" v="438" actId="21"/>
          <ac:spMkLst>
            <pc:docMk/>
            <pc:sldMk cId="3937169409" sldId="266"/>
            <ac:spMk id="2" creationId="{6FD89D1F-9108-9F0E-BF20-ED242167A8BD}"/>
          </ac:spMkLst>
        </pc:spChg>
        <pc:spChg chg="mod">
          <ac:chgData name="Subasish Das" userId="904e394b-69db-4af2-8d7b-1d2a679d1510" providerId="ADAL" clId="{5E7D585E-215E-4FAC-A809-7F64BCA46ACA}" dt="2022-09-26T17:22:29.769" v="437" actId="20577"/>
          <ac:spMkLst>
            <pc:docMk/>
            <pc:sldMk cId="3937169409" sldId="266"/>
            <ac:spMk id="4" creationId="{5EE1B839-AF61-CDCC-6329-8ACB6EF70EFE}"/>
          </ac:spMkLst>
        </pc:spChg>
        <pc:picChg chg="add mod">
          <ac:chgData name="Subasish Das" userId="904e394b-69db-4af2-8d7b-1d2a679d1510" providerId="ADAL" clId="{5E7D585E-215E-4FAC-A809-7F64BCA46ACA}" dt="2022-09-26T17:24:35.944" v="457" actId="692"/>
          <ac:picMkLst>
            <pc:docMk/>
            <pc:sldMk cId="3937169409" sldId="266"/>
            <ac:picMk id="6" creationId="{C51653AD-8B6A-B93D-9A67-A5CD04797B0E}"/>
          </ac:picMkLst>
        </pc:picChg>
        <pc:picChg chg="add mod">
          <ac:chgData name="Subasish Das" userId="904e394b-69db-4af2-8d7b-1d2a679d1510" providerId="ADAL" clId="{5E7D585E-215E-4FAC-A809-7F64BCA46ACA}" dt="2022-09-26T17:25:05.154" v="466" actId="1076"/>
          <ac:picMkLst>
            <pc:docMk/>
            <pc:sldMk cId="3937169409" sldId="266"/>
            <ac:picMk id="9" creationId="{0D1726C7-76F1-61C2-4C98-45C42090B2FD}"/>
          </ac:picMkLst>
        </pc:picChg>
        <pc:picChg chg="add mod ord">
          <ac:chgData name="Subasish Das" userId="904e394b-69db-4af2-8d7b-1d2a679d1510" providerId="ADAL" clId="{5E7D585E-215E-4FAC-A809-7F64BCA46ACA}" dt="2022-09-26T17:25:28.180" v="480" actId="1076"/>
          <ac:picMkLst>
            <pc:docMk/>
            <pc:sldMk cId="3937169409" sldId="266"/>
            <ac:picMk id="11" creationId="{11155BA5-EB85-02FC-6EC3-D4D65152BF78}"/>
          </ac:picMkLst>
        </pc:picChg>
        <pc:cxnChg chg="add mod">
          <ac:chgData name="Subasish Das" userId="904e394b-69db-4af2-8d7b-1d2a679d1510" providerId="ADAL" clId="{5E7D585E-215E-4FAC-A809-7F64BCA46ACA}" dt="2022-09-26T17:25:24.630" v="479" actId="14100"/>
          <ac:cxnSpMkLst>
            <pc:docMk/>
            <pc:sldMk cId="3937169409" sldId="266"/>
            <ac:cxnSpMk id="13" creationId="{A57CE779-BBD6-5A45-3208-C5C99730F1FD}"/>
          </ac:cxnSpMkLst>
        </pc:cxnChg>
      </pc:sldChg>
      <pc:sldChg chg="addSp delSp modSp add mod">
        <pc:chgData name="Subasish Das" userId="904e394b-69db-4af2-8d7b-1d2a679d1510" providerId="ADAL" clId="{5E7D585E-215E-4FAC-A809-7F64BCA46ACA}" dt="2022-09-26T20:59:25.886" v="1243" actId="115"/>
        <pc:sldMkLst>
          <pc:docMk/>
          <pc:sldMk cId="1267957634" sldId="267"/>
        </pc:sldMkLst>
        <pc:spChg chg="mod">
          <ac:chgData name="Subasish Das" userId="904e394b-69db-4af2-8d7b-1d2a679d1510" providerId="ADAL" clId="{5E7D585E-215E-4FAC-A809-7F64BCA46ACA}" dt="2022-09-26T20:59:25.886" v="1243" actId="115"/>
          <ac:spMkLst>
            <pc:docMk/>
            <pc:sldMk cId="1267957634" sldId="267"/>
            <ac:spMk id="2" creationId="{6FD89D1F-9108-9F0E-BF20-ED242167A8BD}"/>
          </ac:spMkLst>
        </pc:spChg>
        <pc:spChg chg="mod">
          <ac:chgData name="Subasish Das" userId="904e394b-69db-4af2-8d7b-1d2a679d1510" providerId="ADAL" clId="{5E7D585E-215E-4FAC-A809-7F64BCA46ACA}" dt="2022-09-26T17:27:43.108" v="500" actId="255"/>
          <ac:spMkLst>
            <pc:docMk/>
            <pc:sldMk cId="1267957634" sldId="267"/>
            <ac:spMk id="4" creationId="{5EE1B839-AF61-CDCC-6329-8ACB6EF70EFE}"/>
          </ac:spMkLst>
        </pc:spChg>
        <pc:picChg chg="add del">
          <ac:chgData name="Subasish Das" userId="904e394b-69db-4af2-8d7b-1d2a679d1510" providerId="ADAL" clId="{5E7D585E-215E-4FAC-A809-7F64BCA46ACA}" dt="2022-09-26T17:26:45.013" v="483"/>
          <ac:picMkLst>
            <pc:docMk/>
            <pc:sldMk cId="1267957634" sldId="267"/>
            <ac:picMk id="3" creationId="{C9F1F0F2-B3D0-FE88-80EC-E29F21EA1F90}"/>
          </ac:picMkLst>
        </pc:picChg>
      </pc:sldChg>
      <pc:sldChg chg="addSp delSp modSp add mod">
        <pc:chgData name="Subasish Das" userId="904e394b-69db-4af2-8d7b-1d2a679d1510" providerId="ADAL" clId="{5E7D585E-215E-4FAC-A809-7F64BCA46ACA}" dt="2022-09-26T17:29:05.889" v="537" actId="20577"/>
        <pc:sldMkLst>
          <pc:docMk/>
          <pc:sldMk cId="1045876533" sldId="268"/>
        </pc:sldMkLst>
        <pc:spChg chg="del">
          <ac:chgData name="Subasish Das" userId="904e394b-69db-4af2-8d7b-1d2a679d1510" providerId="ADAL" clId="{5E7D585E-215E-4FAC-A809-7F64BCA46ACA}" dt="2022-09-26T17:28:26.515" v="520" actId="478"/>
          <ac:spMkLst>
            <pc:docMk/>
            <pc:sldMk cId="1045876533" sldId="268"/>
            <ac:spMk id="2" creationId="{6FD89D1F-9108-9F0E-BF20-ED242167A8BD}"/>
          </ac:spMkLst>
        </pc:spChg>
        <pc:spChg chg="mod">
          <ac:chgData name="Subasish Das" userId="904e394b-69db-4af2-8d7b-1d2a679d1510" providerId="ADAL" clId="{5E7D585E-215E-4FAC-A809-7F64BCA46ACA}" dt="2022-09-26T17:29:05.889" v="537" actId="20577"/>
          <ac:spMkLst>
            <pc:docMk/>
            <pc:sldMk cId="1045876533" sldId="268"/>
            <ac:spMk id="4" creationId="{5EE1B839-AF61-CDCC-6329-8ACB6EF70EFE}"/>
          </ac:spMkLst>
        </pc:spChg>
        <pc:picChg chg="add del">
          <ac:chgData name="Subasish Das" userId="904e394b-69db-4af2-8d7b-1d2a679d1510" providerId="ADAL" clId="{5E7D585E-215E-4FAC-A809-7F64BCA46ACA}" dt="2022-09-26T17:28:29.283" v="522"/>
          <ac:picMkLst>
            <pc:docMk/>
            <pc:sldMk cId="1045876533" sldId="268"/>
            <ac:picMk id="3" creationId="{99905F22-D6C0-20CA-B1C5-CB20AE902BD1}"/>
          </ac:picMkLst>
        </pc:picChg>
        <pc:picChg chg="add mod">
          <ac:chgData name="Subasish Das" userId="904e394b-69db-4af2-8d7b-1d2a679d1510" providerId="ADAL" clId="{5E7D585E-215E-4FAC-A809-7F64BCA46ACA}" dt="2022-09-26T17:28:52.814" v="525" actId="14100"/>
          <ac:picMkLst>
            <pc:docMk/>
            <pc:sldMk cId="1045876533" sldId="268"/>
            <ac:picMk id="7" creationId="{35D8AE23-63FD-DD47-D0CD-D00CDAAE0DA4}"/>
          </ac:picMkLst>
        </pc:picChg>
      </pc:sldChg>
      <pc:sldChg chg="add del">
        <pc:chgData name="Subasish Das" userId="904e394b-69db-4af2-8d7b-1d2a679d1510" providerId="ADAL" clId="{5E7D585E-215E-4FAC-A809-7F64BCA46ACA}" dt="2022-09-26T17:30:35.408" v="677" actId="2696"/>
        <pc:sldMkLst>
          <pc:docMk/>
          <pc:sldMk cId="1718388485" sldId="269"/>
        </pc:sldMkLst>
      </pc:sldChg>
      <pc:sldChg chg="modSp add mod">
        <pc:chgData name="Subasish Das" userId="904e394b-69db-4af2-8d7b-1d2a679d1510" providerId="ADAL" clId="{5E7D585E-215E-4FAC-A809-7F64BCA46ACA}" dt="2022-09-26T17:32:06.851" v="747" actId="20577"/>
        <pc:sldMkLst>
          <pc:docMk/>
          <pc:sldMk cId="2183597669" sldId="269"/>
        </pc:sldMkLst>
        <pc:spChg chg="mod">
          <ac:chgData name="Subasish Das" userId="904e394b-69db-4af2-8d7b-1d2a679d1510" providerId="ADAL" clId="{5E7D585E-215E-4FAC-A809-7F64BCA46ACA}" dt="2022-09-26T17:32:06.851" v="747" actId="20577"/>
          <ac:spMkLst>
            <pc:docMk/>
            <pc:sldMk cId="2183597669" sldId="269"/>
            <ac:spMk id="2" creationId="{6FD89D1F-9108-9F0E-BF20-ED242167A8BD}"/>
          </ac:spMkLst>
        </pc:spChg>
        <pc:spChg chg="mod">
          <ac:chgData name="Subasish Das" userId="904e394b-69db-4af2-8d7b-1d2a679d1510" providerId="ADAL" clId="{5E7D585E-215E-4FAC-A809-7F64BCA46ACA}" dt="2022-09-26T17:30:54.440" v="694" actId="20577"/>
          <ac:spMkLst>
            <pc:docMk/>
            <pc:sldMk cId="2183597669" sldId="269"/>
            <ac:spMk id="4" creationId="{5EE1B839-AF61-CDCC-6329-8ACB6EF70EFE}"/>
          </ac:spMkLst>
        </pc:spChg>
      </pc:sldChg>
      <pc:sldChg chg="add del">
        <pc:chgData name="Subasish Das" userId="904e394b-69db-4af2-8d7b-1d2a679d1510" providerId="ADAL" clId="{5E7D585E-215E-4FAC-A809-7F64BCA46ACA}" dt="2022-09-26T17:32:58.194" v="750" actId="2696"/>
        <pc:sldMkLst>
          <pc:docMk/>
          <pc:sldMk cId="3705519045" sldId="270"/>
        </pc:sldMkLst>
      </pc:sldChg>
      <pc:sldChg chg="add del">
        <pc:chgData name="Subasish Das" userId="904e394b-69db-4af2-8d7b-1d2a679d1510" providerId="ADAL" clId="{5E7D585E-215E-4FAC-A809-7F64BCA46ACA}" dt="2022-09-26T17:33:03.878" v="751" actId="2696"/>
        <pc:sldMkLst>
          <pc:docMk/>
          <pc:sldMk cId="2455219227" sldId="271"/>
        </pc:sldMkLst>
      </pc:sldChg>
      <pc:sldChg chg="add del">
        <pc:chgData name="Subasish Das" userId="904e394b-69db-4af2-8d7b-1d2a679d1510" providerId="ADAL" clId="{5E7D585E-215E-4FAC-A809-7F64BCA46ACA}" dt="2022-09-26T17:33:06.456" v="752" actId="2696"/>
        <pc:sldMkLst>
          <pc:docMk/>
          <pc:sldMk cId="3829294121" sldId="272"/>
        </pc:sldMkLst>
      </pc:sldChg>
      <pc:sldChg chg="add del">
        <pc:chgData name="Subasish Das" userId="904e394b-69db-4af2-8d7b-1d2a679d1510" providerId="ADAL" clId="{5E7D585E-215E-4FAC-A809-7F64BCA46ACA}" dt="2022-09-26T17:34:58.915" v="819" actId="2696"/>
        <pc:sldMkLst>
          <pc:docMk/>
          <pc:sldMk cId="3378601675" sldId="273"/>
        </pc:sldMkLst>
      </pc:sldChg>
      <pc:sldChg chg="add del">
        <pc:chgData name="Subasish Das" userId="904e394b-69db-4af2-8d7b-1d2a679d1510" providerId="ADAL" clId="{5E7D585E-215E-4FAC-A809-7F64BCA46ACA}" dt="2022-09-26T17:35:03.215" v="820" actId="2696"/>
        <pc:sldMkLst>
          <pc:docMk/>
          <pc:sldMk cId="1962946979" sldId="274"/>
        </pc:sldMkLst>
      </pc:sldChg>
      <pc:sldChg chg="add del">
        <pc:chgData name="Subasish Das" userId="904e394b-69db-4af2-8d7b-1d2a679d1510" providerId="ADAL" clId="{5E7D585E-215E-4FAC-A809-7F64BCA46ACA}" dt="2022-09-26T17:36:21.427" v="863" actId="2696"/>
        <pc:sldMkLst>
          <pc:docMk/>
          <pc:sldMk cId="3310924031" sldId="275"/>
        </pc:sldMkLst>
      </pc:sldChg>
      <pc:sldChg chg="add del">
        <pc:chgData name="Subasish Das" userId="904e394b-69db-4af2-8d7b-1d2a679d1510" providerId="ADAL" clId="{5E7D585E-215E-4FAC-A809-7F64BCA46ACA}" dt="2022-09-26T17:36:24.498" v="864" actId="2696"/>
        <pc:sldMkLst>
          <pc:docMk/>
          <pc:sldMk cId="2817205889" sldId="276"/>
        </pc:sldMkLst>
      </pc:sldChg>
      <pc:sldChg chg="add del">
        <pc:chgData name="Subasish Das" userId="904e394b-69db-4af2-8d7b-1d2a679d1510" providerId="ADAL" clId="{5E7D585E-215E-4FAC-A809-7F64BCA46ACA}" dt="2022-09-26T17:36:27.608" v="865" actId="2696"/>
        <pc:sldMkLst>
          <pc:docMk/>
          <pc:sldMk cId="1980572576" sldId="277"/>
        </pc:sldMkLst>
      </pc:sldChg>
      <pc:sldChg chg="add del">
        <pc:chgData name="Subasish Das" userId="904e394b-69db-4af2-8d7b-1d2a679d1510" providerId="ADAL" clId="{5E7D585E-215E-4FAC-A809-7F64BCA46ACA}" dt="2022-09-26T17:36:31.369" v="866" actId="2696"/>
        <pc:sldMkLst>
          <pc:docMk/>
          <pc:sldMk cId="2443706069" sldId="278"/>
        </pc:sldMkLst>
      </pc:sldChg>
      <pc:sldChg chg="add del">
        <pc:chgData name="Subasish Das" userId="904e394b-69db-4af2-8d7b-1d2a679d1510" providerId="ADAL" clId="{5E7D585E-215E-4FAC-A809-7F64BCA46ACA}" dt="2022-09-26T17:36:34.514" v="867" actId="2696"/>
        <pc:sldMkLst>
          <pc:docMk/>
          <pc:sldMk cId="3101395458" sldId="279"/>
        </pc:sldMkLst>
      </pc:sldChg>
      <pc:sldChg chg="add del">
        <pc:chgData name="Subasish Das" userId="904e394b-69db-4af2-8d7b-1d2a679d1510" providerId="ADAL" clId="{5E7D585E-215E-4FAC-A809-7F64BCA46ACA}" dt="2022-09-26T17:37:42.712" v="919" actId="2696"/>
        <pc:sldMkLst>
          <pc:docMk/>
          <pc:sldMk cId="2778004112" sldId="280"/>
        </pc:sldMkLst>
      </pc:sldChg>
      <pc:sldChg chg="add del">
        <pc:chgData name="Subasish Das" userId="904e394b-69db-4af2-8d7b-1d2a679d1510" providerId="ADAL" clId="{5E7D585E-215E-4FAC-A809-7F64BCA46ACA}" dt="2022-09-26T17:37:45.288" v="920" actId="2696"/>
        <pc:sldMkLst>
          <pc:docMk/>
          <pc:sldMk cId="3447671602" sldId="281"/>
        </pc:sldMkLst>
      </pc:sldChg>
      <pc:sldChg chg="add del">
        <pc:chgData name="Subasish Das" userId="904e394b-69db-4af2-8d7b-1d2a679d1510" providerId="ADAL" clId="{5E7D585E-215E-4FAC-A809-7F64BCA46ACA}" dt="2022-09-26T17:37:48.092" v="921" actId="2696"/>
        <pc:sldMkLst>
          <pc:docMk/>
          <pc:sldMk cId="3943430790" sldId="282"/>
        </pc:sldMkLst>
      </pc:sldChg>
      <pc:sldChg chg="add del">
        <pc:chgData name="Subasish Das" userId="904e394b-69db-4af2-8d7b-1d2a679d1510" providerId="ADAL" clId="{5E7D585E-215E-4FAC-A809-7F64BCA46ACA}" dt="2022-09-26T17:41:50.886" v="962" actId="2696"/>
        <pc:sldMkLst>
          <pc:docMk/>
          <pc:sldMk cId="3594600187" sldId="283"/>
        </pc:sldMkLst>
      </pc:sldChg>
      <pc:sldChg chg="add del">
        <pc:chgData name="Subasish Das" userId="904e394b-69db-4af2-8d7b-1d2a679d1510" providerId="ADAL" clId="{5E7D585E-215E-4FAC-A809-7F64BCA46ACA}" dt="2022-09-26T17:41:50.886" v="962" actId="2696"/>
        <pc:sldMkLst>
          <pc:docMk/>
          <pc:sldMk cId="907849893" sldId="284"/>
        </pc:sldMkLst>
      </pc:sldChg>
      <pc:sldChg chg="add del">
        <pc:chgData name="Subasish Das" userId="904e394b-69db-4af2-8d7b-1d2a679d1510" providerId="ADAL" clId="{5E7D585E-215E-4FAC-A809-7F64BCA46ACA}" dt="2022-09-26T17:41:46.936" v="961" actId="2696"/>
        <pc:sldMkLst>
          <pc:docMk/>
          <pc:sldMk cId="393402922" sldId="285"/>
        </pc:sldMkLst>
      </pc:sldChg>
      <pc:sldChg chg="add del">
        <pc:chgData name="Subasish Das" userId="904e394b-69db-4af2-8d7b-1d2a679d1510" providerId="ADAL" clId="{5E7D585E-215E-4FAC-A809-7F64BCA46ACA}" dt="2022-09-26T17:41:46.936" v="961" actId="2696"/>
        <pc:sldMkLst>
          <pc:docMk/>
          <pc:sldMk cId="1263389237" sldId="286"/>
        </pc:sldMkLst>
      </pc:sldChg>
      <pc:sldChg chg="add del">
        <pc:chgData name="Subasish Das" userId="904e394b-69db-4af2-8d7b-1d2a679d1510" providerId="ADAL" clId="{5E7D585E-215E-4FAC-A809-7F64BCA46ACA}" dt="2022-09-26T17:41:50.886" v="962" actId="2696"/>
        <pc:sldMkLst>
          <pc:docMk/>
          <pc:sldMk cId="4282927507" sldId="287"/>
        </pc:sldMkLst>
      </pc:sldChg>
      <pc:sldChg chg="add del">
        <pc:chgData name="Subasish Das" userId="904e394b-69db-4af2-8d7b-1d2a679d1510" providerId="ADAL" clId="{5E7D585E-215E-4FAC-A809-7F64BCA46ACA}" dt="2022-09-26T17:41:50.886" v="962" actId="2696"/>
        <pc:sldMkLst>
          <pc:docMk/>
          <pc:sldMk cId="811538821" sldId="288"/>
        </pc:sldMkLst>
      </pc:sldChg>
      <pc:sldChg chg="add del">
        <pc:chgData name="Subasish Das" userId="904e394b-69db-4af2-8d7b-1d2a679d1510" providerId="ADAL" clId="{5E7D585E-215E-4FAC-A809-7F64BCA46ACA}" dt="2022-09-26T17:41:46.936" v="961" actId="2696"/>
        <pc:sldMkLst>
          <pc:docMk/>
          <pc:sldMk cId="1933988036" sldId="289"/>
        </pc:sldMkLst>
      </pc:sldChg>
      <pc:sldChg chg="addSp delSp modSp add del mod">
        <pc:chgData name="Subasish Das" userId="904e394b-69db-4af2-8d7b-1d2a679d1510" providerId="ADAL" clId="{5E7D585E-215E-4FAC-A809-7F64BCA46ACA}" dt="2022-09-26T21:10:35.400" v="1333" actId="2696"/>
        <pc:sldMkLst>
          <pc:docMk/>
          <pc:sldMk cId="2548542029" sldId="290"/>
        </pc:sldMkLst>
        <pc:spChg chg="del">
          <ac:chgData name="Subasish Das" userId="904e394b-69db-4af2-8d7b-1d2a679d1510" providerId="ADAL" clId="{5E7D585E-215E-4FAC-A809-7F64BCA46ACA}" dt="2022-09-26T17:33:32.547" v="754" actId="478"/>
          <ac:spMkLst>
            <pc:docMk/>
            <pc:sldMk cId="2548542029" sldId="290"/>
            <ac:spMk id="2" creationId="{6FD89D1F-9108-9F0E-BF20-ED242167A8BD}"/>
          </ac:spMkLst>
        </pc:spChg>
        <pc:spChg chg="mod">
          <ac:chgData name="Subasish Das" userId="904e394b-69db-4af2-8d7b-1d2a679d1510" providerId="ADAL" clId="{5E7D585E-215E-4FAC-A809-7F64BCA46ACA}" dt="2022-09-26T17:36:15.101" v="862" actId="403"/>
          <ac:spMkLst>
            <pc:docMk/>
            <pc:sldMk cId="2548542029" sldId="290"/>
            <ac:spMk id="4" creationId="{5EE1B839-AF61-CDCC-6329-8ACB6EF70EFE}"/>
          </ac:spMkLst>
        </pc:spChg>
        <pc:graphicFrameChg chg="add mod modGraphic">
          <ac:chgData name="Subasish Das" userId="904e394b-69db-4af2-8d7b-1d2a679d1510" providerId="ADAL" clId="{5E7D585E-215E-4FAC-A809-7F64BCA46ACA}" dt="2022-09-26T17:33:46.780" v="758" actId="2062"/>
          <ac:graphicFrameMkLst>
            <pc:docMk/>
            <pc:sldMk cId="2548542029" sldId="290"/>
            <ac:graphicFrameMk id="3" creationId="{9945ADEB-5257-298B-F0FF-87D353A0A7AB}"/>
          </ac:graphicFrameMkLst>
        </pc:graphicFrameChg>
      </pc:sldChg>
      <pc:sldChg chg="addSp delSp modSp add mod ord">
        <pc:chgData name="Subasish Das" userId="904e394b-69db-4af2-8d7b-1d2a679d1510" providerId="ADAL" clId="{5E7D585E-215E-4FAC-A809-7F64BCA46ACA}" dt="2022-09-26T21:10:44.310" v="1335"/>
        <pc:sldMkLst>
          <pc:docMk/>
          <pc:sldMk cId="1408603782" sldId="291"/>
        </pc:sldMkLst>
        <pc:spChg chg="mod">
          <ac:chgData name="Subasish Das" userId="904e394b-69db-4af2-8d7b-1d2a679d1510" providerId="ADAL" clId="{5E7D585E-215E-4FAC-A809-7F64BCA46ACA}" dt="2022-09-26T17:34:55.578" v="818" actId="403"/>
          <ac:spMkLst>
            <pc:docMk/>
            <pc:sldMk cId="1408603782" sldId="291"/>
            <ac:spMk id="4" creationId="{5EE1B839-AF61-CDCC-6329-8ACB6EF70EFE}"/>
          </ac:spMkLst>
        </pc:spChg>
        <pc:graphicFrameChg chg="add mod">
          <ac:chgData name="Subasish Das" userId="904e394b-69db-4af2-8d7b-1d2a679d1510" providerId="ADAL" clId="{5E7D585E-215E-4FAC-A809-7F64BCA46ACA}" dt="2022-09-26T17:34:31.930" v="796" actId="14100"/>
          <ac:graphicFrameMkLst>
            <pc:docMk/>
            <pc:sldMk cId="1408603782" sldId="291"/>
            <ac:graphicFrameMk id="2" creationId="{3B98EE4C-1F24-4038-3C1D-ED07D3ED1A57}"/>
          </ac:graphicFrameMkLst>
        </pc:graphicFrameChg>
        <pc:graphicFrameChg chg="del">
          <ac:chgData name="Subasish Das" userId="904e394b-69db-4af2-8d7b-1d2a679d1510" providerId="ADAL" clId="{5E7D585E-215E-4FAC-A809-7F64BCA46ACA}" dt="2022-09-26T17:34:23.153" v="792" actId="478"/>
          <ac:graphicFrameMkLst>
            <pc:docMk/>
            <pc:sldMk cId="1408603782" sldId="291"/>
            <ac:graphicFrameMk id="3" creationId="{9945ADEB-5257-298B-F0FF-87D353A0A7AB}"/>
          </ac:graphicFrameMkLst>
        </pc:graphicFrameChg>
      </pc:sldChg>
      <pc:sldChg chg="addSp delSp modSp add mod">
        <pc:chgData name="Subasish Das" userId="904e394b-69db-4af2-8d7b-1d2a679d1510" providerId="ADAL" clId="{5E7D585E-215E-4FAC-A809-7F64BCA46ACA}" dt="2022-09-26T17:36:07.795" v="857" actId="404"/>
        <pc:sldMkLst>
          <pc:docMk/>
          <pc:sldMk cId="470447920" sldId="292"/>
        </pc:sldMkLst>
        <pc:spChg chg="mod">
          <ac:chgData name="Subasish Das" userId="904e394b-69db-4af2-8d7b-1d2a679d1510" providerId="ADAL" clId="{5E7D585E-215E-4FAC-A809-7F64BCA46ACA}" dt="2022-09-26T17:36:07.795" v="857" actId="404"/>
          <ac:spMkLst>
            <pc:docMk/>
            <pc:sldMk cId="470447920" sldId="292"/>
            <ac:spMk id="4" creationId="{5EE1B839-AF61-CDCC-6329-8ACB6EF70EFE}"/>
          </ac:spMkLst>
        </pc:spChg>
        <pc:spChg chg="add del">
          <ac:chgData name="Subasish Das" userId="904e394b-69db-4af2-8d7b-1d2a679d1510" providerId="ADAL" clId="{5E7D585E-215E-4FAC-A809-7F64BCA46ACA}" dt="2022-09-26T17:35:31.170" v="825" actId="22"/>
          <ac:spMkLst>
            <pc:docMk/>
            <pc:sldMk cId="470447920" sldId="292"/>
            <ac:spMk id="6" creationId="{195048D0-269D-200D-5F55-DEEA056F83E0}"/>
          </ac:spMkLst>
        </pc:spChg>
        <pc:spChg chg="add del">
          <ac:chgData name="Subasish Das" userId="904e394b-69db-4af2-8d7b-1d2a679d1510" providerId="ADAL" clId="{5E7D585E-215E-4FAC-A809-7F64BCA46ACA}" dt="2022-09-26T17:35:36.336" v="827" actId="22"/>
          <ac:spMkLst>
            <pc:docMk/>
            <pc:sldMk cId="470447920" sldId="292"/>
            <ac:spMk id="9" creationId="{492FEEE5-6535-1CA7-912C-A24CB491D001}"/>
          </ac:spMkLst>
        </pc:spChg>
        <pc:graphicFrameChg chg="del modGraphic">
          <ac:chgData name="Subasish Das" userId="904e394b-69db-4af2-8d7b-1d2a679d1510" providerId="ADAL" clId="{5E7D585E-215E-4FAC-A809-7F64BCA46ACA}" dt="2022-09-26T17:35:26.577" v="823" actId="21"/>
          <ac:graphicFrameMkLst>
            <pc:docMk/>
            <pc:sldMk cId="470447920" sldId="292"/>
            <ac:graphicFrameMk id="3" creationId="{9945ADEB-5257-298B-F0FF-87D353A0A7AB}"/>
          </ac:graphicFrameMkLst>
        </pc:graphicFrameChg>
        <pc:graphicFrameChg chg="add mod modGraphic">
          <ac:chgData name="Subasish Das" userId="904e394b-69db-4af2-8d7b-1d2a679d1510" providerId="ADAL" clId="{5E7D585E-215E-4FAC-A809-7F64BCA46ACA}" dt="2022-09-26T17:35:54.799" v="838" actId="2711"/>
          <ac:graphicFrameMkLst>
            <pc:docMk/>
            <pc:sldMk cId="470447920" sldId="292"/>
            <ac:graphicFrameMk id="10" creationId="{DEF5DC29-CB70-7EB4-193D-62B8197E01D8}"/>
          </ac:graphicFrameMkLst>
        </pc:graphicFrameChg>
      </pc:sldChg>
      <pc:sldChg chg="addSp delSp modSp add mod">
        <pc:chgData name="Subasish Das" userId="904e394b-69db-4af2-8d7b-1d2a679d1510" providerId="ADAL" clId="{5E7D585E-215E-4FAC-A809-7F64BCA46ACA}" dt="2022-09-26T17:40:26.328" v="942" actId="20577"/>
        <pc:sldMkLst>
          <pc:docMk/>
          <pc:sldMk cId="781615111" sldId="293"/>
        </pc:sldMkLst>
        <pc:spChg chg="add mod">
          <ac:chgData name="Subasish Das" userId="904e394b-69db-4af2-8d7b-1d2a679d1510" providerId="ADAL" clId="{5E7D585E-215E-4FAC-A809-7F64BCA46ACA}" dt="2022-09-26T17:37:36.207" v="918" actId="20577"/>
          <ac:spMkLst>
            <pc:docMk/>
            <pc:sldMk cId="781615111" sldId="293"/>
            <ac:spMk id="2" creationId="{FF091011-9E0F-3CE7-DC9B-2028AA44479A}"/>
          </ac:spMkLst>
        </pc:spChg>
        <pc:spChg chg="mod">
          <ac:chgData name="Subasish Das" userId="904e394b-69db-4af2-8d7b-1d2a679d1510" providerId="ADAL" clId="{5E7D585E-215E-4FAC-A809-7F64BCA46ACA}" dt="2022-09-26T17:40:26.328" v="942" actId="20577"/>
          <ac:spMkLst>
            <pc:docMk/>
            <pc:sldMk cId="781615111" sldId="293"/>
            <ac:spMk id="4" creationId="{5EE1B839-AF61-CDCC-6329-8ACB6EF70EFE}"/>
          </ac:spMkLst>
        </pc:spChg>
        <pc:graphicFrameChg chg="del">
          <ac:chgData name="Subasish Das" userId="904e394b-69db-4af2-8d7b-1d2a679d1510" providerId="ADAL" clId="{5E7D585E-215E-4FAC-A809-7F64BCA46ACA}" dt="2022-09-26T17:37:06.586" v="905" actId="21"/>
          <ac:graphicFrameMkLst>
            <pc:docMk/>
            <pc:sldMk cId="781615111" sldId="293"/>
            <ac:graphicFrameMk id="10" creationId="{DEF5DC29-CB70-7EB4-193D-62B8197E01D8}"/>
          </ac:graphicFrameMkLst>
        </pc:graphicFrameChg>
      </pc:sldChg>
      <pc:sldChg chg="addSp delSp modSp add mod setBg">
        <pc:chgData name="Subasish Das" userId="904e394b-69db-4af2-8d7b-1d2a679d1510" providerId="ADAL" clId="{5E7D585E-215E-4FAC-A809-7F64BCA46ACA}" dt="2022-09-26T17:42:31.044" v="969" actId="14100"/>
        <pc:sldMkLst>
          <pc:docMk/>
          <pc:sldMk cId="850488447" sldId="294"/>
        </pc:sldMkLst>
        <pc:spChg chg="del mod ord">
          <ac:chgData name="Subasish Das" userId="904e394b-69db-4af2-8d7b-1d2a679d1510" providerId="ADAL" clId="{5E7D585E-215E-4FAC-A809-7F64BCA46ACA}" dt="2022-09-26T17:38:35.969" v="927" actId="21"/>
          <ac:spMkLst>
            <pc:docMk/>
            <pc:sldMk cId="850488447" sldId="294"/>
            <ac:spMk id="2" creationId="{FF091011-9E0F-3CE7-DC9B-2028AA44479A}"/>
          </ac:spMkLst>
        </pc:spChg>
        <pc:spChg chg="del mod">
          <ac:chgData name="Subasish Das" userId="904e394b-69db-4af2-8d7b-1d2a679d1510" providerId="ADAL" clId="{5E7D585E-215E-4FAC-A809-7F64BCA46ACA}" dt="2022-09-26T17:41:59.606" v="964" actId="21"/>
          <ac:spMkLst>
            <pc:docMk/>
            <pc:sldMk cId="850488447" sldId="294"/>
            <ac:spMk id="4" creationId="{5EE1B839-AF61-CDCC-6329-8ACB6EF70EFE}"/>
          </ac:spMkLst>
        </pc:spChg>
        <pc:spChg chg="add del mod">
          <ac:chgData name="Subasish Das" userId="904e394b-69db-4af2-8d7b-1d2a679d1510" providerId="ADAL" clId="{5E7D585E-215E-4FAC-A809-7F64BCA46ACA}" dt="2022-09-26T17:42:04.977" v="966" actId="478"/>
          <ac:spMkLst>
            <pc:docMk/>
            <pc:sldMk cId="850488447" sldId="294"/>
            <ac:spMk id="7" creationId="{778E4918-E6DF-724C-59F8-9DA16E58636E}"/>
          </ac:spMkLst>
        </pc:spChg>
        <pc:spChg chg="mod">
          <ac:chgData name="Subasish Das" userId="904e394b-69db-4af2-8d7b-1d2a679d1510" providerId="ADAL" clId="{5E7D585E-215E-4FAC-A809-7F64BCA46ACA}" dt="2022-09-26T17:38:21.542" v="925" actId="26606"/>
          <ac:spMkLst>
            <pc:docMk/>
            <pc:sldMk cId="850488447" sldId="294"/>
            <ac:spMk id="8" creationId="{B829AFF7-EC61-1663-B7F0-D05644CA314C}"/>
          </ac:spMkLst>
        </pc:spChg>
        <pc:spChg chg="add del">
          <ac:chgData name="Subasish Das" userId="904e394b-69db-4af2-8d7b-1d2a679d1510" providerId="ADAL" clId="{5E7D585E-215E-4FAC-A809-7F64BCA46ACA}" dt="2022-09-26T17:38:21.542" v="925" actId="26606"/>
          <ac:spMkLst>
            <pc:docMk/>
            <pc:sldMk cId="850488447" sldId="294"/>
            <ac:spMk id="13" creationId="{5AAE9118-0436-4488-AC4A-C14DF6A7B6B1}"/>
          </ac:spMkLst>
        </pc:spChg>
        <pc:spChg chg="add del">
          <ac:chgData name="Subasish Das" userId="904e394b-69db-4af2-8d7b-1d2a679d1510" providerId="ADAL" clId="{5E7D585E-215E-4FAC-A809-7F64BCA46ACA}" dt="2022-09-26T17:38:21.542" v="925" actId="26606"/>
          <ac:spMkLst>
            <pc:docMk/>
            <pc:sldMk cId="850488447" sldId="294"/>
            <ac:spMk id="15" creationId="{1B10F861-B8F1-49C7-BD58-EAB20CEE7F93}"/>
          </ac:spMkLst>
        </pc:spChg>
        <pc:spChg chg="add del">
          <ac:chgData name="Subasish Das" userId="904e394b-69db-4af2-8d7b-1d2a679d1510" providerId="ADAL" clId="{5E7D585E-215E-4FAC-A809-7F64BCA46ACA}" dt="2022-09-26T17:38:21.542" v="925" actId="26606"/>
          <ac:spMkLst>
            <pc:docMk/>
            <pc:sldMk cId="850488447" sldId="294"/>
            <ac:spMk id="17" creationId="{61F6E425-22AB-4DA2-8FAC-58ADB58EF6C3}"/>
          </ac:spMkLst>
        </pc:spChg>
        <pc:graphicFrameChg chg="add del mod modGraphic">
          <ac:chgData name="Subasish Das" userId="904e394b-69db-4af2-8d7b-1d2a679d1510" providerId="ADAL" clId="{5E7D585E-215E-4FAC-A809-7F64BCA46ACA}" dt="2022-09-26T17:38:23.734" v="926"/>
          <ac:graphicFrameMkLst>
            <pc:docMk/>
            <pc:sldMk cId="850488447" sldId="294"/>
            <ac:graphicFrameMk id="3" creationId="{76913B08-4900-605C-74CF-3DFDC84EF66D}"/>
          </ac:graphicFrameMkLst>
        </pc:graphicFrameChg>
        <pc:picChg chg="del mod">
          <ac:chgData name="Subasish Das" userId="904e394b-69db-4af2-8d7b-1d2a679d1510" providerId="ADAL" clId="{5E7D585E-215E-4FAC-A809-7F64BCA46ACA}" dt="2022-09-26T17:42:02.401" v="965" actId="478"/>
          <ac:picMkLst>
            <pc:docMk/>
            <pc:sldMk cId="850488447" sldId="294"/>
            <ac:picMk id="5" creationId="{030FD06F-4217-FA7B-E933-B9686E85233D}"/>
          </ac:picMkLst>
        </pc:picChg>
        <pc:picChg chg="add mod">
          <ac:chgData name="Subasish Das" userId="904e394b-69db-4af2-8d7b-1d2a679d1510" providerId="ADAL" clId="{5E7D585E-215E-4FAC-A809-7F64BCA46ACA}" dt="2022-09-26T17:42:31.044" v="969" actId="14100"/>
          <ac:picMkLst>
            <pc:docMk/>
            <pc:sldMk cId="850488447" sldId="294"/>
            <ac:picMk id="10" creationId="{01ACD65A-A5C6-61F4-E0E9-2015224C5E80}"/>
          </ac:picMkLst>
        </pc:picChg>
      </pc:sldChg>
      <pc:sldChg chg="modSp add del mod">
        <pc:chgData name="Subasish Das" userId="904e394b-69db-4af2-8d7b-1d2a679d1510" providerId="ADAL" clId="{5E7D585E-215E-4FAC-A809-7F64BCA46ACA}" dt="2022-09-26T17:41:54.989" v="963" actId="2696"/>
        <pc:sldMkLst>
          <pc:docMk/>
          <pc:sldMk cId="3414622106" sldId="295"/>
        </pc:sldMkLst>
        <pc:spChg chg="mod">
          <ac:chgData name="Subasish Das" userId="904e394b-69db-4af2-8d7b-1d2a679d1510" providerId="ADAL" clId="{5E7D585E-215E-4FAC-A809-7F64BCA46ACA}" dt="2022-09-26T17:40:59.474" v="958" actId="20577"/>
          <ac:spMkLst>
            <pc:docMk/>
            <pc:sldMk cId="3414622106" sldId="295"/>
            <ac:spMk id="4" creationId="{5EE1B839-AF61-CDCC-6329-8ACB6EF70EFE}"/>
          </ac:spMkLst>
        </pc:spChg>
      </pc:sldChg>
      <pc:sldChg chg="modSp add mod">
        <pc:chgData name="Subasish Das" userId="904e394b-69db-4af2-8d7b-1d2a679d1510" providerId="ADAL" clId="{5E7D585E-215E-4FAC-A809-7F64BCA46ACA}" dt="2022-09-26T17:41:07.226" v="960" actId="1076"/>
        <pc:sldMkLst>
          <pc:docMk/>
          <pc:sldMk cId="814381347" sldId="296"/>
        </pc:sldMkLst>
        <pc:spChg chg="mod">
          <ac:chgData name="Subasish Das" userId="904e394b-69db-4af2-8d7b-1d2a679d1510" providerId="ADAL" clId="{5E7D585E-215E-4FAC-A809-7F64BCA46ACA}" dt="2022-09-26T17:41:07.226" v="960" actId="1076"/>
          <ac:spMkLst>
            <pc:docMk/>
            <pc:sldMk cId="814381347" sldId="296"/>
            <ac:spMk id="4" creationId="{5EE1B839-AF61-CDCC-6329-8ACB6EF70EFE}"/>
          </ac:spMkLst>
        </pc:spChg>
      </pc:sldChg>
      <pc:sldChg chg="addSp delSp modSp add mod">
        <pc:chgData name="Subasish Das" userId="904e394b-69db-4af2-8d7b-1d2a679d1510" providerId="ADAL" clId="{5E7D585E-215E-4FAC-A809-7F64BCA46ACA}" dt="2022-09-26T17:43:04.931" v="974" actId="14100"/>
        <pc:sldMkLst>
          <pc:docMk/>
          <pc:sldMk cId="2775425457" sldId="297"/>
        </pc:sldMkLst>
        <pc:picChg chg="add mod">
          <ac:chgData name="Subasish Das" userId="904e394b-69db-4af2-8d7b-1d2a679d1510" providerId="ADAL" clId="{5E7D585E-215E-4FAC-A809-7F64BCA46ACA}" dt="2022-09-26T17:43:04.931" v="974" actId="14100"/>
          <ac:picMkLst>
            <pc:docMk/>
            <pc:sldMk cId="2775425457" sldId="297"/>
            <ac:picMk id="3" creationId="{74A2983D-A330-A0F8-18CE-13513BC0E691}"/>
          </ac:picMkLst>
        </pc:picChg>
        <pc:picChg chg="del">
          <ac:chgData name="Subasish Das" userId="904e394b-69db-4af2-8d7b-1d2a679d1510" providerId="ADAL" clId="{5E7D585E-215E-4FAC-A809-7F64BCA46ACA}" dt="2022-09-26T17:42:59.139" v="971" actId="478"/>
          <ac:picMkLst>
            <pc:docMk/>
            <pc:sldMk cId="2775425457" sldId="297"/>
            <ac:picMk id="10" creationId="{01ACD65A-A5C6-61F4-E0E9-2015224C5E80}"/>
          </ac:picMkLst>
        </pc:picChg>
      </pc:sldChg>
      <pc:sldChg chg="addSp delSp modSp add mod">
        <pc:chgData name="Subasish Das" userId="904e394b-69db-4af2-8d7b-1d2a679d1510" providerId="ADAL" clId="{5E7D585E-215E-4FAC-A809-7F64BCA46ACA}" dt="2022-09-26T17:44:04.900" v="985" actId="1076"/>
        <pc:sldMkLst>
          <pc:docMk/>
          <pc:sldMk cId="886609995" sldId="298"/>
        </pc:sldMkLst>
        <pc:picChg chg="add mod">
          <ac:chgData name="Subasish Das" userId="904e394b-69db-4af2-8d7b-1d2a679d1510" providerId="ADAL" clId="{5E7D585E-215E-4FAC-A809-7F64BCA46ACA}" dt="2022-09-26T17:43:57.511" v="983" actId="14100"/>
          <ac:picMkLst>
            <pc:docMk/>
            <pc:sldMk cId="886609995" sldId="298"/>
            <ac:picMk id="3" creationId="{E86FAC50-5A44-2F49-E1DA-1E000DE1FB13}"/>
          </ac:picMkLst>
        </pc:picChg>
        <pc:picChg chg="add mod">
          <ac:chgData name="Subasish Das" userId="904e394b-69db-4af2-8d7b-1d2a679d1510" providerId="ADAL" clId="{5E7D585E-215E-4FAC-A809-7F64BCA46ACA}" dt="2022-09-26T17:44:04.900" v="985" actId="1076"/>
          <ac:picMkLst>
            <pc:docMk/>
            <pc:sldMk cId="886609995" sldId="298"/>
            <ac:picMk id="5" creationId="{55350691-A8F1-2637-8B7A-91A8A9DB810D}"/>
          </ac:picMkLst>
        </pc:picChg>
        <pc:picChg chg="del">
          <ac:chgData name="Subasish Das" userId="904e394b-69db-4af2-8d7b-1d2a679d1510" providerId="ADAL" clId="{5E7D585E-215E-4FAC-A809-7F64BCA46ACA}" dt="2022-09-26T17:43:14.474" v="976" actId="478"/>
          <ac:picMkLst>
            <pc:docMk/>
            <pc:sldMk cId="886609995" sldId="298"/>
            <ac:picMk id="10" creationId="{01ACD65A-A5C6-61F4-E0E9-2015224C5E80}"/>
          </ac:picMkLst>
        </pc:picChg>
      </pc:sldChg>
      <pc:sldChg chg="addSp delSp modSp add mod">
        <pc:chgData name="Subasish Das" userId="904e394b-69db-4af2-8d7b-1d2a679d1510" providerId="ADAL" clId="{5E7D585E-215E-4FAC-A809-7F64BCA46ACA}" dt="2022-09-26T17:44:33.478" v="991" actId="14100"/>
        <pc:sldMkLst>
          <pc:docMk/>
          <pc:sldMk cId="771890413" sldId="299"/>
        </pc:sldMkLst>
        <pc:picChg chg="del mod">
          <ac:chgData name="Subasish Das" userId="904e394b-69db-4af2-8d7b-1d2a679d1510" providerId="ADAL" clId="{5E7D585E-215E-4FAC-A809-7F64BCA46ACA}" dt="2022-09-26T17:44:10.219" v="988" actId="478"/>
          <ac:picMkLst>
            <pc:docMk/>
            <pc:sldMk cId="771890413" sldId="299"/>
            <ac:picMk id="3" creationId="{74A2983D-A330-A0F8-18CE-13513BC0E691}"/>
          </ac:picMkLst>
        </pc:picChg>
        <pc:picChg chg="add mod">
          <ac:chgData name="Subasish Das" userId="904e394b-69db-4af2-8d7b-1d2a679d1510" providerId="ADAL" clId="{5E7D585E-215E-4FAC-A809-7F64BCA46ACA}" dt="2022-09-26T17:44:33.478" v="991" actId="14100"/>
          <ac:picMkLst>
            <pc:docMk/>
            <pc:sldMk cId="771890413" sldId="299"/>
            <ac:picMk id="4" creationId="{19DA6071-8ED1-34DB-C152-30B3A33306AB}"/>
          </ac:picMkLst>
        </pc:picChg>
      </pc:sldChg>
      <pc:sldChg chg="addSp delSp modSp add mod">
        <pc:chgData name="Subasish Das" userId="904e394b-69db-4af2-8d7b-1d2a679d1510" providerId="ADAL" clId="{5E7D585E-215E-4FAC-A809-7F64BCA46ACA}" dt="2022-09-26T17:46:10.247" v="1004" actId="1076"/>
        <pc:sldMkLst>
          <pc:docMk/>
          <pc:sldMk cId="277458780" sldId="300"/>
        </pc:sldMkLst>
        <pc:picChg chg="add del mod">
          <ac:chgData name="Subasish Das" userId="904e394b-69db-4af2-8d7b-1d2a679d1510" providerId="ADAL" clId="{5E7D585E-215E-4FAC-A809-7F64BCA46ACA}" dt="2022-09-26T17:45:31.256" v="998" actId="478"/>
          <ac:picMkLst>
            <pc:docMk/>
            <pc:sldMk cId="277458780" sldId="300"/>
            <ac:picMk id="2" creationId="{8630B28D-5E20-C7A0-4493-33B9AF4A89E3}"/>
          </ac:picMkLst>
        </pc:picChg>
        <pc:picChg chg="del">
          <ac:chgData name="Subasish Das" userId="904e394b-69db-4af2-8d7b-1d2a679d1510" providerId="ADAL" clId="{5E7D585E-215E-4FAC-A809-7F64BCA46ACA}" dt="2022-09-26T17:45:09.076" v="993" actId="478"/>
          <ac:picMkLst>
            <pc:docMk/>
            <pc:sldMk cId="277458780" sldId="300"/>
            <ac:picMk id="3" creationId="{E86FAC50-5A44-2F49-E1DA-1E000DE1FB13}"/>
          </ac:picMkLst>
        </pc:picChg>
        <pc:picChg chg="del">
          <ac:chgData name="Subasish Das" userId="904e394b-69db-4af2-8d7b-1d2a679d1510" providerId="ADAL" clId="{5E7D585E-215E-4FAC-A809-7F64BCA46ACA}" dt="2022-09-26T17:45:16.711" v="997" actId="478"/>
          <ac:picMkLst>
            <pc:docMk/>
            <pc:sldMk cId="277458780" sldId="300"/>
            <ac:picMk id="5" creationId="{55350691-A8F1-2637-8B7A-91A8A9DB810D}"/>
          </ac:picMkLst>
        </pc:picChg>
        <pc:picChg chg="add mod">
          <ac:chgData name="Subasish Das" userId="904e394b-69db-4af2-8d7b-1d2a679d1510" providerId="ADAL" clId="{5E7D585E-215E-4FAC-A809-7F64BCA46ACA}" dt="2022-09-26T17:45:37.471" v="1000" actId="1076"/>
          <ac:picMkLst>
            <pc:docMk/>
            <pc:sldMk cId="277458780" sldId="300"/>
            <ac:picMk id="6" creationId="{8C10F561-0AB5-D1DA-BDFD-AAFDF3D157D5}"/>
          </ac:picMkLst>
        </pc:picChg>
        <pc:picChg chg="add mod ord">
          <ac:chgData name="Subasish Das" userId="904e394b-69db-4af2-8d7b-1d2a679d1510" providerId="ADAL" clId="{5E7D585E-215E-4FAC-A809-7F64BCA46ACA}" dt="2022-09-26T17:46:10.247" v="1004" actId="1076"/>
          <ac:picMkLst>
            <pc:docMk/>
            <pc:sldMk cId="277458780" sldId="300"/>
            <ac:picMk id="9" creationId="{C4147182-1349-F720-85F2-1EC96108DB7C}"/>
          </ac:picMkLst>
        </pc:picChg>
      </pc:sldChg>
      <pc:sldChg chg="addSp delSp add mod">
        <pc:chgData name="Subasish Das" userId="904e394b-69db-4af2-8d7b-1d2a679d1510" providerId="ADAL" clId="{5E7D585E-215E-4FAC-A809-7F64BCA46ACA}" dt="2022-09-26T17:46:32.965" v="1007" actId="22"/>
        <pc:sldMkLst>
          <pc:docMk/>
          <pc:sldMk cId="2139211767" sldId="301"/>
        </pc:sldMkLst>
        <pc:picChg chg="add">
          <ac:chgData name="Subasish Das" userId="904e394b-69db-4af2-8d7b-1d2a679d1510" providerId="ADAL" clId="{5E7D585E-215E-4FAC-A809-7F64BCA46ACA}" dt="2022-09-26T17:46:32.965" v="1007" actId="22"/>
          <ac:picMkLst>
            <pc:docMk/>
            <pc:sldMk cId="2139211767" sldId="301"/>
            <ac:picMk id="3" creationId="{6EFC493B-391F-D40F-AE50-F938816F222C}"/>
          </ac:picMkLst>
        </pc:picChg>
        <pc:picChg chg="del">
          <ac:chgData name="Subasish Das" userId="904e394b-69db-4af2-8d7b-1d2a679d1510" providerId="ADAL" clId="{5E7D585E-215E-4FAC-A809-7F64BCA46ACA}" dt="2022-09-26T17:46:15.271" v="1006" actId="478"/>
          <ac:picMkLst>
            <pc:docMk/>
            <pc:sldMk cId="2139211767" sldId="301"/>
            <ac:picMk id="4" creationId="{19DA6071-8ED1-34DB-C152-30B3A33306AB}"/>
          </ac:picMkLst>
        </pc:picChg>
      </pc:sldChg>
      <pc:sldChg chg="add">
        <pc:chgData name="Subasish Das" userId="904e394b-69db-4af2-8d7b-1d2a679d1510" providerId="ADAL" clId="{5E7D585E-215E-4FAC-A809-7F64BCA46ACA}" dt="2022-09-26T17:48:01.259" v="1008"/>
        <pc:sldMkLst>
          <pc:docMk/>
          <pc:sldMk cId="2667373640" sldId="302"/>
        </pc:sldMkLst>
      </pc:sldChg>
      <pc:sldChg chg="modSp add mod">
        <pc:chgData name="Subasish Das" userId="904e394b-69db-4af2-8d7b-1d2a679d1510" providerId="ADAL" clId="{5E7D585E-215E-4FAC-A809-7F64BCA46ACA}" dt="2022-09-26T17:48:22.113" v="1014" actId="20577"/>
        <pc:sldMkLst>
          <pc:docMk/>
          <pc:sldMk cId="2638851483" sldId="303"/>
        </pc:sldMkLst>
        <pc:spChg chg="mod">
          <ac:chgData name="Subasish Das" userId="904e394b-69db-4af2-8d7b-1d2a679d1510" providerId="ADAL" clId="{5E7D585E-215E-4FAC-A809-7F64BCA46ACA}" dt="2022-09-26T17:48:22.113" v="1014" actId="20577"/>
          <ac:spMkLst>
            <pc:docMk/>
            <pc:sldMk cId="2638851483" sldId="303"/>
            <ac:spMk id="4" creationId="{5EE1B839-AF61-CDCC-6329-8ACB6EF70EFE}"/>
          </ac:spMkLst>
        </pc:spChg>
      </pc:sldChg>
      <pc:sldChg chg="add">
        <pc:chgData name="Subasish Das" userId="904e394b-69db-4af2-8d7b-1d2a679d1510" providerId="ADAL" clId="{5E7D585E-215E-4FAC-A809-7F64BCA46ACA}" dt="2022-09-26T17:48:34.794" v="1015"/>
        <pc:sldMkLst>
          <pc:docMk/>
          <pc:sldMk cId="1559597383" sldId="304"/>
        </pc:sldMkLst>
      </pc:sldChg>
      <pc:sldChg chg="add">
        <pc:chgData name="Subasish Das" userId="904e394b-69db-4af2-8d7b-1d2a679d1510" providerId="ADAL" clId="{5E7D585E-215E-4FAC-A809-7F64BCA46ACA}" dt="2022-09-26T17:48:43.739" v="1016"/>
        <pc:sldMkLst>
          <pc:docMk/>
          <pc:sldMk cId="2758462752" sldId="305"/>
        </pc:sldMkLst>
      </pc:sldChg>
      <pc:sldChg chg="addSp delSp modSp add mod">
        <pc:chgData name="Subasish Das" userId="904e394b-69db-4af2-8d7b-1d2a679d1510" providerId="ADAL" clId="{5E7D585E-215E-4FAC-A809-7F64BCA46ACA}" dt="2022-09-26T21:09:48.522" v="1323" actId="20577"/>
        <pc:sldMkLst>
          <pc:docMk/>
          <pc:sldMk cId="837296024" sldId="306"/>
        </pc:sldMkLst>
        <pc:spChg chg="add mod">
          <ac:chgData name="Subasish Das" userId="904e394b-69db-4af2-8d7b-1d2a679d1510" providerId="ADAL" clId="{5E7D585E-215E-4FAC-A809-7F64BCA46ACA}" dt="2022-09-26T21:09:48.522" v="1323" actId="20577"/>
          <ac:spMkLst>
            <pc:docMk/>
            <pc:sldMk cId="837296024" sldId="306"/>
            <ac:spMk id="3" creationId="{ED7C28DF-DDA2-76EE-5074-47A20D590AAD}"/>
          </ac:spMkLst>
        </pc:spChg>
        <pc:spChg chg="mod">
          <ac:chgData name="Subasish Das" userId="904e394b-69db-4af2-8d7b-1d2a679d1510" providerId="ADAL" clId="{5E7D585E-215E-4FAC-A809-7F64BCA46ACA}" dt="2022-09-26T17:51:51.235" v="1033" actId="20577"/>
          <ac:spMkLst>
            <pc:docMk/>
            <pc:sldMk cId="837296024" sldId="306"/>
            <ac:spMk id="4" creationId="{5EE1B839-AF61-CDCC-6329-8ACB6EF70EFE}"/>
          </ac:spMkLst>
        </pc:spChg>
        <pc:picChg chg="del">
          <ac:chgData name="Subasish Das" userId="904e394b-69db-4af2-8d7b-1d2a679d1510" providerId="ADAL" clId="{5E7D585E-215E-4FAC-A809-7F64BCA46ACA}" dt="2022-09-26T17:51:31.739" v="1018" actId="478"/>
          <ac:picMkLst>
            <pc:docMk/>
            <pc:sldMk cId="837296024" sldId="306"/>
            <ac:picMk id="7" creationId="{35D8AE23-63FD-DD47-D0CD-D00CDAAE0DA4}"/>
          </ac:picMkLst>
        </pc:picChg>
      </pc:sldChg>
      <pc:sldChg chg="addSp delSp modSp add mod">
        <pc:chgData name="Subasish Das" userId="904e394b-69db-4af2-8d7b-1d2a679d1510" providerId="ADAL" clId="{5E7D585E-215E-4FAC-A809-7F64BCA46ACA}" dt="2022-09-26T21:10:02.837" v="1332" actId="20577"/>
        <pc:sldMkLst>
          <pc:docMk/>
          <pc:sldMk cId="2358459706" sldId="307"/>
        </pc:sldMkLst>
        <pc:spChg chg="add del mod">
          <ac:chgData name="Subasish Das" userId="904e394b-69db-4af2-8d7b-1d2a679d1510" providerId="ADAL" clId="{5E7D585E-215E-4FAC-A809-7F64BCA46ACA}" dt="2022-09-26T17:52:43.857" v="1047"/>
          <ac:spMkLst>
            <pc:docMk/>
            <pc:sldMk cId="2358459706" sldId="307"/>
            <ac:spMk id="2" creationId="{835B85AC-39A9-97EB-F268-A1D00461C747}"/>
          </ac:spMkLst>
        </pc:spChg>
        <pc:spChg chg="del mod">
          <ac:chgData name="Subasish Das" userId="904e394b-69db-4af2-8d7b-1d2a679d1510" providerId="ADAL" clId="{5E7D585E-215E-4FAC-A809-7F64BCA46ACA}" dt="2022-09-26T17:52:42.676" v="1045" actId="21"/>
          <ac:spMkLst>
            <pc:docMk/>
            <pc:sldMk cId="2358459706" sldId="307"/>
            <ac:spMk id="3" creationId="{ED7C28DF-DDA2-76EE-5074-47A20D590AAD}"/>
          </ac:spMkLst>
        </pc:spChg>
        <pc:spChg chg="mod">
          <ac:chgData name="Subasish Das" userId="904e394b-69db-4af2-8d7b-1d2a679d1510" providerId="ADAL" clId="{5E7D585E-215E-4FAC-A809-7F64BCA46ACA}" dt="2022-09-26T21:10:02.837" v="1332" actId="20577"/>
          <ac:spMkLst>
            <pc:docMk/>
            <pc:sldMk cId="2358459706" sldId="307"/>
            <ac:spMk id="4" creationId="{5EE1B839-AF61-CDCC-6329-8ACB6EF70EFE}"/>
          </ac:spMkLst>
        </pc:spChg>
        <pc:picChg chg="add mod">
          <ac:chgData name="Subasish Das" userId="904e394b-69db-4af2-8d7b-1d2a679d1510" providerId="ADAL" clId="{5E7D585E-215E-4FAC-A809-7F64BCA46ACA}" dt="2022-09-26T17:52:49.291" v="1049" actId="1076"/>
          <ac:picMkLst>
            <pc:docMk/>
            <pc:sldMk cId="2358459706" sldId="307"/>
            <ac:picMk id="7" creationId="{AE9A92B9-EE39-B7C6-D5AA-3206B2A99367}"/>
          </ac:picMkLst>
        </pc:picChg>
      </pc:sldChg>
      <pc:sldChg chg="addSp delSp modSp add mod">
        <pc:chgData name="Subasish Das" userId="904e394b-69db-4af2-8d7b-1d2a679d1510" providerId="ADAL" clId="{5E7D585E-215E-4FAC-A809-7F64BCA46ACA}" dt="2022-09-26T17:54:26.905" v="1098" actId="1076"/>
        <pc:sldMkLst>
          <pc:docMk/>
          <pc:sldMk cId="1711191391" sldId="308"/>
        </pc:sldMkLst>
        <pc:spChg chg="mod">
          <ac:chgData name="Subasish Das" userId="904e394b-69db-4af2-8d7b-1d2a679d1510" providerId="ADAL" clId="{5E7D585E-215E-4FAC-A809-7F64BCA46ACA}" dt="2022-09-26T17:53:38.987" v="1089" actId="20577"/>
          <ac:spMkLst>
            <pc:docMk/>
            <pc:sldMk cId="1711191391" sldId="308"/>
            <ac:spMk id="4" creationId="{5EE1B839-AF61-CDCC-6329-8ACB6EF70EFE}"/>
          </ac:spMkLst>
        </pc:spChg>
        <pc:picChg chg="add mod">
          <ac:chgData name="Subasish Das" userId="904e394b-69db-4af2-8d7b-1d2a679d1510" providerId="ADAL" clId="{5E7D585E-215E-4FAC-A809-7F64BCA46ACA}" dt="2022-09-26T17:54:10.559" v="1094" actId="14100"/>
          <ac:picMkLst>
            <pc:docMk/>
            <pc:sldMk cId="1711191391" sldId="308"/>
            <ac:picMk id="3" creationId="{68894914-2F43-837A-FBB6-A220E1168E96}"/>
          </ac:picMkLst>
        </pc:picChg>
        <pc:picChg chg="del">
          <ac:chgData name="Subasish Das" userId="904e394b-69db-4af2-8d7b-1d2a679d1510" providerId="ADAL" clId="{5E7D585E-215E-4FAC-A809-7F64BCA46ACA}" dt="2022-09-26T17:53:40.446" v="1090" actId="478"/>
          <ac:picMkLst>
            <pc:docMk/>
            <pc:sldMk cId="1711191391" sldId="308"/>
            <ac:picMk id="7" creationId="{AE9A92B9-EE39-B7C6-D5AA-3206B2A99367}"/>
          </ac:picMkLst>
        </pc:picChg>
        <pc:picChg chg="add mod">
          <ac:chgData name="Subasish Das" userId="904e394b-69db-4af2-8d7b-1d2a679d1510" providerId="ADAL" clId="{5E7D585E-215E-4FAC-A809-7F64BCA46ACA}" dt="2022-09-26T17:54:26.905" v="1098" actId="1076"/>
          <ac:picMkLst>
            <pc:docMk/>
            <pc:sldMk cId="1711191391" sldId="308"/>
            <ac:picMk id="9" creationId="{8975E107-3229-3030-F3A3-359EF17EE1F7}"/>
          </ac:picMkLst>
        </pc:picChg>
      </pc:sldChg>
      <pc:sldChg chg="addSp delSp add mod">
        <pc:chgData name="Subasish Das" userId="904e394b-69db-4af2-8d7b-1d2a679d1510" providerId="ADAL" clId="{5E7D585E-215E-4FAC-A809-7F64BCA46ACA}" dt="2022-09-26T17:55:23.273" v="1101" actId="22"/>
        <pc:sldMkLst>
          <pc:docMk/>
          <pc:sldMk cId="2770105777" sldId="309"/>
        </pc:sldMkLst>
        <pc:picChg chg="del">
          <ac:chgData name="Subasish Das" userId="904e394b-69db-4af2-8d7b-1d2a679d1510" providerId="ADAL" clId="{5E7D585E-215E-4FAC-A809-7F64BCA46ACA}" dt="2022-09-26T17:55:18.991" v="1100" actId="478"/>
          <ac:picMkLst>
            <pc:docMk/>
            <pc:sldMk cId="2770105777" sldId="309"/>
            <ac:picMk id="3" creationId="{74A2983D-A330-A0F8-18CE-13513BC0E691}"/>
          </ac:picMkLst>
        </pc:picChg>
        <pc:picChg chg="add">
          <ac:chgData name="Subasish Das" userId="904e394b-69db-4af2-8d7b-1d2a679d1510" providerId="ADAL" clId="{5E7D585E-215E-4FAC-A809-7F64BCA46ACA}" dt="2022-09-26T17:55:23.273" v="1101" actId="22"/>
          <ac:picMkLst>
            <pc:docMk/>
            <pc:sldMk cId="2770105777" sldId="309"/>
            <ac:picMk id="4" creationId="{70B14CF5-91C2-673E-3930-AC8D0421965C}"/>
          </ac:picMkLst>
        </pc:picChg>
      </pc:sldChg>
      <pc:sldChg chg="addSp delSp add mod">
        <pc:chgData name="Subasish Das" userId="904e394b-69db-4af2-8d7b-1d2a679d1510" providerId="ADAL" clId="{5E7D585E-215E-4FAC-A809-7F64BCA46ACA}" dt="2022-09-26T17:56:03.496" v="1104" actId="22"/>
        <pc:sldMkLst>
          <pc:docMk/>
          <pc:sldMk cId="231608049" sldId="310"/>
        </pc:sldMkLst>
        <pc:picChg chg="add">
          <ac:chgData name="Subasish Das" userId="904e394b-69db-4af2-8d7b-1d2a679d1510" providerId="ADAL" clId="{5E7D585E-215E-4FAC-A809-7F64BCA46ACA}" dt="2022-09-26T17:56:03.496" v="1104" actId="22"/>
          <ac:picMkLst>
            <pc:docMk/>
            <pc:sldMk cId="231608049" sldId="310"/>
            <ac:picMk id="3" creationId="{52D4058E-A016-F8CC-0B3B-288EE86BBF71}"/>
          </ac:picMkLst>
        </pc:picChg>
        <pc:picChg chg="del">
          <ac:chgData name="Subasish Das" userId="904e394b-69db-4af2-8d7b-1d2a679d1510" providerId="ADAL" clId="{5E7D585E-215E-4FAC-A809-7F64BCA46ACA}" dt="2022-09-26T17:55:59.038" v="1103" actId="478"/>
          <ac:picMkLst>
            <pc:docMk/>
            <pc:sldMk cId="231608049" sldId="310"/>
            <ac:picMk id="4" creationId="{70B14CF5-91C2-673E-3930-AC8D0421965C}"/>
          </ac:picMkLst>
        </pc:picChg>
      </pc:sldChg>
      <pc:sldChg chg="addSp delSp modSp add mod ord">
        <pc:chgData name="Subasish Das" userId="904e394b-69db-4af2-8d7b-1d2a679d1510" providerId="ADAL" clId="{5E7D585E-215E-4FAC-A809-7F64BCA46ACA}" dt="2022-09-26T21:35:16.936" v="1351"/>
        <pc:sldMkLst>
          <pc:docMk/>
          <pc:sldMk cId="316124812" sldId="391"/>
        </pc:sldMkLst>
        <pc:spChg chg="del">
          <ac:chgData name="Subasish Das" userId="904e394b-69db-4af2-8d7b-1d2a679d1510" providerId="ADAL" clId="{5E7D585E-215E-4FAC-A809-7F64BCA46ACA}" dt="2022-09-26T21:34:59.911" v="1336" actId="21"/>
          <ac:spMkLst>
            <pc:docMk/>
            <pc:sldMk cId="316124812" sldId="391"/>
            <ac:spMk id="2" creationId="{F79B9399-41D0-405E-9BF1-07A5A7D9C10C}"/>
          </ac:spMkLst>
        </pc:spChg>
        <pc:spChg chg="add del mod">
          <ac:chgData name="Subasish Das" userId="904e394b-69db-4af2-8d7b-1d2a679d1510" providerId="ADAL" clId="{5E7D585E-215E-4FAC-A809-7F64BCA46ACA}" dt="2022-09-26T21:35:07.256" v="1338" actId="21"/>
          <ac:spMkLst>
            <pc:docMk/>
            <pc:sldMk cId="316124812" sldId="391"/>
            <ac:spMk id="4" creationId="{1530E5F8-B210-BB48-6F8F-E09CB011E1A7}"/>
          </ac:spMkLst>
        </pc:spChg>
        <pc:spChg chg="add mod">
          <ac:chgData name="Subasish Das" userId="904e394b-69db-4af2-8d7b-1d2a679d1510" providerId="ADAL" clId="{5E7D585E-215E-4FAC-A809-7F64BCA46ACA}" dt="2022-09-26T21:35:13.390" v="1350" actId="20577"/>
          <ac:spMkLst>
            <pc:docMk/>
            <pc:sldMk cId="316124812" sldId="391"/>
            <ac:spMk id="7" creationId="{28288D24-C96A-ACAB-C90A-330DE570A3BE}"/>
          </ac:spMkLst>
        </pc:spChg>
        <pc:picChg chg="add mod">
          <ac:chgData name="Subasish Das" userId="904e394b-69db-4af2-8d7b-1d2a679d1510" providerId="ADAL" clId="{5E7D585E-215E-4FAC-A809-7F64BCA46ACA}" dt="2022-09-26T21:35:16.936" v="1351"/>
          <ac:picMkLst>
            <pc:docMk/>
            <pc:sldMk cId="316124812" sldId="391"/>
            <ac:picMk id="8" creationId="{82646DB0-CC9D-E342-518C-26CCDE36D8AB}"/>
          </ac:picMkLst>
        </pc:picChg>
      </pc:sldChg>
      <pc:sldChg chg="addSp delSp modSp add mod ord modAnim">
        <pc:chgData name="Subasish Das" userId="904e394b-69db-4af2-8d7b-1d2a679d1510" providerId="ADAL" clId="{5E7D585E-215E-4FAC-A809-7F64BCA46ACA}" dt="2022-09-26T21:09:34.726" v="1322"/>
        <pc:sldMkLst>
          <pc:docMk/>
          <pc:sldMk cId="3480340348" sldId="409"/>
        </pc:sldMkLst>
        <pc:spChg chg="del">
          <ac:chgData name="Subasish Das" userId="904e394b-69db-4af2-8d7b-1d2a679d1510" providerId="ADAL" clId="{5E7D585E-215E-4FAC-A809-7F64BCA46ACA}" dt="2022-09-26T21:08:21.500" v="1310" actId="21"/>
          <ac:spMkLst>
            <pc:docMk/>
            <pc:sldMk cId="3480340348" sldId="409"/>
            <ac:spMk id="2" creationId="{00000000-0000-0000-0000-000000000000}"/>
          </ac:spMkLst>
        </pc:spChg>
        <pc:spChg chg="del">
          <ac:chgData name="Subasish Das" userId="904e394b-69db-4af2-8d7b-1d2a679d1510" providerId="ADAL" clId="{5E7D585E-215E-4FAC-A809-7F64BCA46ACA}" dt="2022-09-26T21:08:23.849" v="1311" actId="21"/>
          <ac:spMkLst>
            <pc:docMk/>
            <pc:sldMk cId="3480340348" sldId="409"/>
            <ac:spMk id="4" creationId="{00000000-0000-0000-0000-000000000000}"/>
          </ac:spMkLst>
        </pc:spChg>
        <pc:spChg chg="add del mod">
          <ac:chgData name="Subasish Das" userId="904e394b-69db-4af2-8d7b-1d2a679d1510" providerId="ADAL" clId="{5E7D585E-215E-4FAC-A809-7F64BCA46ACA}" dt="2022-09-26T21:08:25.501" v="1312" actId="21"/>
          <ac:spMkLst>
            <pc:docMk/>
            <pc:sldMk cId="3480340348" sldId="409"/>
            <ac:spMk id="5" creationId="{D1AACB60-DD7A-1992-9340-ABA26060286D}"/>
          </ac:spMkLst>
        </pc:spChg>
        <pc:spChg chg="add del mod">
          <ac:chgData name="Subasish Das" userId="904e394b-69db-4af2-8d7b-1d2a679d1510" providerId="ADAL" clId="{5E7D585E-215E-4FAC-A809-7F64BCA46ACA}" dt="2022-09-26T21:08:27.566" v="1313" actId="21"/>
          <ac:spMkLst>
            <pc:docMk/>
            <pc:sldMk cId="3480340348" sldId="409"/>
            <ac:spMk id="8" creationId="{C8F0378D-FA9D-C975-B8D5-16D8B13CBAC7}"/>
          </ac:spMkLst>
        </pc:spChg>
        <pc:spChg chg="mod">
          <ac:chgData name="Subasish Das" userId="904e394b-69db-4af2-8d7b-1d2a679d1510" providerId="ADAL" clId="{5E7D585E-215E-4FAC-A809-7F64BCA46ACA}" dt="2022-09-26T21:09:09.985" v="1318" actId="1076"/>
          <ac:spMkLst>
            <pc:docMk/>
            <pc:sldMk cId="3480340348" sldId="409"/>
            <ac:spMk id="13" creationId="{B8423CBE-7D13-4DBD-96A3-9EB11B02541A}"/>
          </ac:spMkLst>
        </pc:spChg>
        <pc:picChg chg="mod">
          <ac:chgData name="Subasish Das" userId="904e394b-69db-4af2-8d7b-1d2a679d1510" providerId="ADAL" clId="{5E7D585E-215E-4FAC-A809-7F64BCA46ACA}" dt="2022-09-26T21:08:30.114" v="1314" actId="1076"/>
          <ac:picMkLst>
            <pc:docMk/>
            <pc:sldMk cId="3480340348" sldId="409"/>
            <ac:picMk id="7" creationId="{18F3C277-C053-4A10-A00E-F86D7025AEBC}"/>
          </ac:picMkLst>
        </pc:picChg>
        <pc:picChg chg="mod">
          <ac:chgData name="Subasish Das" userId="904e394b-69db-4af2-8d7b-1d2a679d1510" providerId="ADAL" clId="{5E7D585E-215E-4FAC-A809-7F64BCA46ACA}" dt="2022-09-26T21:08:32.648" v="1315" actId="1076"/>
          <ac:picMkLst>
            <pc:docMk/>
            <pc:sldMk cId="3480340348" sldId="409"/>
            <ac:picMk id="11" creationId="{3843DB46-9FA6-4061-BD24-F4F88A9B64F8}"/>
          </ac:picMkLst>
        </pc:picChg>
      </pc:sldChg>
      <pc:sldChg chg="addSp delSp modSp add mod">
        <pc:chgData name="Subasish Das" userId="904e394b-69db-4af2-8d7b-1d2a679d1510" providerId="ADAL" clId="{5E7D585E-215E-4FAC-A809-7F64BCA46ACA}" dt="2022-09-26T21:03:48.750" v="1307" actId="1076"/>
        <pc:sldMkLst>
          <pc:docMk/>
          <pc:sldMk cId="2263972273" sldId="981"/>
        </pc:sldMkLst>
        <pc:spChg chg="add mod">
          <ac:chgData name="Subasish Das" userId="904e394b-69db-4af2-8d7b-1d2a679d1510" providerId="ADAL" clId="{5E7D585E-215E-4FAC-A809-7F64BCA46ACA}" dt="2022-09-26T21:03:21.094" v="1270" actId="20577"/>
          <ac:spMkLst>
            <pc:docMk/>
            <pc:sldMk cId="2263972273" sldId="981"/>
            <ac:spMk id="2" creationId="{9D91A7D7-2636-F7EC-DAF8-EDB22D341DAA}"/>
          </ac:spMkLst>
        </pc:spChg>
        <pc:spChg chg="del">
          <ac:chgData name="Subasish Das" userId="904e394b-69db-4af2-8d7b-1d2a679d1510" providerId="ADAL" clId="{5E7D585E-215E-4FAC-A809-7F64BCA46ACA}" dt="2022-09-26T21:02:58.895" v="1248" actId="478"/>
          <ac:spMkLst>
            <pc:docMk/>
            <pc:sldMk cId="2263972273" sldId="981"/>
            <ac:spMk id="3" creationId="{75DF682D-8750-44CC-9379-282E02C64A1C}"/>
          </ac:spMkLst>
        </pc:spChg>
        <pc:spChg chg="mod">
          <ac:chgData name="Subasish Das" userId="904e394b-69db-4af2-8d7b-1d2a679d1510" providerId="ADAL" clId="{5E7D585E-215E-4FAC-A809-7F64BCA46ACA}" dt="2022-09-26T21:03:48.750" v="1307" actId="1076"/>
          <ac:spMkLst>
            <pc:docMk/>
            <pc:sldMk cId="2263972273" sldId="981"/>
            <ac:spMk id="5" creationId="{7A4554FF-A05A-4446-8BAA-1C174DE8137E}"/>
          </ac:spMkLst>
        </pc:spChg>
        <pc:spChg chg="del mod">
          <ac:chgData name="Subasish Das" userId="904e394b-69db-4af2-8d7b-1d2a679d1510" providerId="ADAL" clId="{5E7D585E-215E-4FAC-A809-7F64BCA46ACA}" dt="2022-09-26T21:03:09.276" v="1252" actId="478"/>
          <ac:spMkLst>
            <pc:docMk/>
            <pc:sldMk cId="2263972273" sldId="981"/>
            <ac:spMk id="7" creationId="{958AB17D-FCD3-3F40-A2A1-36A6A9E54DB8}"/>
          </ac:spMkLst>
        </pc:spChg>
        <pc:spChg chg="mod">
          <ac:chgData name="Subasish Das" userId="904e394b-69db-4af2-8d7b-1d2a679d1510" providerId="ADAL" clId="{5E7D585E-215E-4FAC-A809-7F64BCA46ACA}" dt="2022-09-26T21:03:45.512" v="1306" actId="20577"/>
          <ac:spMkLst>
            <pc:docMk/>
            <pc:sldMk cId="2263972273" sldId="981"/>
            <ac:spMk id="8" creationId="{93E6B161-A625-2249-831A-661D68889777}"/>
          </ac:spMkLst>
        </pc:spChg>
        <pc:spChg chg="add del mod">
          <ac:chgData name="Subasish Das" userId="904e394b-69db-4af2-8d7b-1d2a679d1510" providerId="ADAL" clId="{5E7D585E-215E-4FAC-A809-7F64BCA46ACA}" dt="2022-09-26T21:03:10.712" v="1253" actId="478"/>
          <ac:spMkLst>
            <pc:docMk/>
            <pc:sldMk cId="2263972273" sldId="981"/>
            <ac:spMk id="9" creationId="{573C5094-8FD0-7A7F-5DDD-A30D101E9326}"/>
          </ac:spMkLst>
        </pc:spChg>
        <pc:picChg chg="del">
          <ac:chgData name="Subasish Das" userId="904e394b-69db-4af2-8d7b-1d2a679d1510" providerId="ADAL" clId="{5E7D585E-215E-4FAC-A809-7F64BCA46ACA}" dt="2022-09-26T21:02:55.777" v="1247" actId="478"/>
          <ac:picMkLst>
            <pc:docMk/>
            <pc:sldMk cId="2263972273" sldId="981"/>
            <ac:picMk id="4" creationId="{4B8AC9F9-254C-4C1D-BE21-166C3BC2414C}"/>
          </ac:picMkLst>
        </pc:picChg>
        <pc:picChg chg="add mod">
          <ac:chgData name="Subasish Das" userId="904e394b-69db-4af2-8d7b-1d2a679d1510" providerId="ADAL" clId="{5E7D585E-215E-4FAC-A809-7F64BCA46ACA}" dt="2022-09-26T21:03:24.713" v="1271"/>
          <ac:picMkLst>
            <pc:docMk/>
            <pc:sldMk cId="2263972273" sldId="981"/>
            <ac:picMk id="10" creationId="{1D96836B-4236-EBB8-B25F-D307601E63EA}"/>
          </ac:picMkLst>
        </pc:picChg>
      </pc:sldChg>
      <pc:sldMasterChg chg="add addSldLayout">
        <pc:chgData name="Subasish Das" userId="904e394b-69db-4af2-8d7b-1d2a679d1510" providerId="ADAL" clId="{5E7D585E-215E-4FAC-A809-7F64BCA46ACA}" dt="2022-09-26T17:32:52.019" v="748" actId="27028"/>
        <pc:sldMasterMkLst>
          <pc:docMk/>
          <pc:sldMasterMk cId="3053149726" sldId="2147483660"/>
        </pc:sldMasterMkLst>
        <pc:sldLayoutChg chg="add">
          <pc:chgData name="Subasish Das" userId="904e394b-69db-4af2-8d7b-1d2a679d1510" providerId="ADAL" clId="{5E7D585E-215E-4FAC-A809-7F64BCA46ACA}" dt="2022-09-26T17:32:52.019" v="748" actId="27028"/>
          <pc:sldLayoutMkLst>
            <pc:docMk/>
            <pc:sldMasterMk cId="3053149726" sldId="2147483660"/>
            <pc:sldLayoutMk cId="1770538516" sldId="2147483661"/>
          </pc:sldLayoutMkLst>
        </pc:sldLayoutChg>
        <pc:sldLayoutChg chg="add">
          <pc:chgData name="Subasish Das" userId="904e394b-69db-4af2-8d7b-1d2a679d1510" providerId="ADAL" clId="{5E7D585E-215E-4FAC-A809-7F64BCA46ACA}" dt="2022-09-26T17:32:52.019" v="748" actId="27028"/>
          <pc:sldLayoutMkLst>
            <pc:docMk/>
            <pc:sldMasterMk cId="3053149726" sldId="2147483660"/>
            <pc:sldLayoutMk cId="4243310127" sldId="2147483662"/>
          </pc:sldLayoutMkLst>
        </pc:sldLayoutChg>
        <pc:sldLayoutChg chg="add">
          <pc:chgData name="Subasish Das" userId="904e394b-69db-4af2-8d7b-1d2a679d1510" providerId="ADAL" clId="{5E7D585E-215E-4FAC-A809-7F64BCA46ACA}" dt="2022-09-26T17:32:52.019" v="748" actId="27028"/>
          <pc:sldLayoutMkLst>
            <pc:docMk/>
            <pc:sldMasterMk cId="3053149726" sldId="2147483660"/>
            <pc:sldLayoutMk cId="2529545596" sldId="2147483663"/>
          </pc:sldLayoutMkLst>
        </pc:sldLayoutChg>
        <pc:sldLayoutChg chg="add">
          <pc:chgData name="Subasish Das" userId="904e394b-69db-4af2-8d7b-1d2a679d1510" providerId="ADAL" clId="{5E7D585E-215E-4FAC-A809-7F64BCA46ACA}" dt="2022-09-26T17:32:52.019" v="748" actId="27028"/>
          <pc:sldLayoutMkLst>
            <pc:docMk/>
            <pc:sldMasterMk cId="3053149726" sldId="2147483660"/>
            <pc:sldLayoutMk cId="2216195329" sldId="2147483664"/>
          </pc:sldLayoutMkLst>
        </pc:sldLayoutChg>
        <pc:sldLayoutChg chg="add">
          <pc:chgData name="Subasish Das" userId="904e394b-69db-4af2-8d7b-1d2a679d1510" providerId="ADAL" clId="{5E7D585E-215E-4FAC-A809-7F64BCA46ACA}" dt="2022-09-26T17:32:52.019" v="748" actId="27028"/>
          <pc:sldLayoutMkLst>
            <pc:docMk/>
            <pc:sldMasterMk cId="3053149726" sldId="2147483660"/>
            <pc:sldLayoutMk cId="1674701768" sldId="2147483665"/>
          </pc:sldLayoutMkLst>
        </pc:sldLayoutChg>
        <pc:sldLayoutChg chg="add">
          <pc:chgData name="Subasish Das" userId="904e394b-69db-4af2-8d7b-1d2a679d1510" providerId="ADAL" clId="{5E7D585E-215E-4FAC-A809-7F64BCA46ACA}" dt="2022-09-26T17:32:52.019" v="748" actId="27028"/>
          <pc:sldLayoutMkLst>
            <pc:docMk/>
            <pc:sldMasterMk cId="3053149726" sldId="2147483660"/>
            <pc:sldLayoutMk cId="1616221726" sldId="2147483666"/>
          </pc:sldLayoutMkLst>
        </pc:sldLayoutChg>
        <pc:sldLayoutChg chg="add">
          <pc:chgData name="Subasish Das" userId="904e394b-69db-4af2-8d7b-1d2a679d1510" providerId="ADAL" clId="{5E7D585E-215E-4FAC-A809-7F64BCA46ACA}" dt="2022-09-26T17:32:52.019" v="748" actId="27028"/>
          <pc:sldLayoutMkLst>
            <pc:docMk/>
            <pc:sldMasterMk cId="3053149726" sldId="2147483660"/>
            <pc:sldLayoutMk cId="2722315886" sldId="2147483667"/>
          </pc:sldLayoutMkLst>
        </pc:sldLayoutChg>
        <pc:sldLayoutChg chg="add">
          <pc:chgData name="Subasish Das" userId="904e394b-69db-4af2-8d7b-1d2a679d1510" providerId="ADAL" clId="{5E7D585E-215E-4FAC-A809-7F64BCA46ACA}" dt="2022-09-26T17:32:52.019" v="748" actId="27028"/>
          <pc:sldLayoutMkLst>
            <pc:docMk/>
            <pc:sldMasterMk cId="3053149726" sldId="2147483660"/>
            <pc:sldLayoutMk cId="2173495025" sldId="2147483668"/>
          </pc:sldLayoutMkLst>
        </pc:sldLayoutChg>
        <pc:sldLayoutChg chg="add">
          <pc:chgData name="Subasish Das" userId="904e394b-69db-4af2-8d7b-1d2a679d1510" providerId="ADAL" clId="{5E7D585E-215E-4FAC-A809-7F64BCA46ACA}" dt="2022-09-26T17:32:52.019" v="748" actId="27028"/>
          <pc:sldLayoutMkLst>
            <pc:docMk/>
            <pc:sldMasterMk cId="3053149726" sldId="2147483660"/>
            <pc:sldLayoutMk cId="4249264546" sldId="2147483669"/>
          </pc:sldLayoutMkLst>
        </pc:sldLayoutChg>
      </pc:sldMasterChg>
    </pc:docChg>
  </pc:docChgLst>
  <pc:docChgLst>
    <pc:chgData name="Das, Subasish" userId="904e394b-69db-4af2-8d7b-1d2a679d1510" providerId="ADAL" clId="{45A64C9C-D4BC-4E50-AC92-A49A612877B2}"/>
    <pc:docChg chg="undo custSel addSld delSld modSld sldOrd">
      <pc:chgData name="Das, Subasish" userId="904e394b-69db-4af2-8d7b-1d2a679d1510" providerId="ADAL" clId="{45A64C9C-D4BC-4E50-AC92-A49A612877B2}" dt="2022-10-11T18:27:20.312" v="2770" actId="20577"/>
      <pc:docMkLst>
        <pc:docMk/>
      </pc:docMkLst>
      <pc:sldChg chg="addSp modSp mod">
        <pc:chgData name="Das, Subasish" userId="904e394b-69db-4af2-8d7b-1d2a679d1510" providerId="ADAL" clId="{45A64C9C-D4BC-4E50-AC92-A49A612877B2}" dt="2022-10-11T18:26:12.373" v="2748" actId="20577"/>
        <pc:sldMkLst>
          <pc:docMk/>
          <pc:sldMk cId="4088096666" sldId="256"/>
        </pc:sldMkLst>
        <pc:spChg chg="mod">
          <ac:chgData name="Das, Subasish" userId="904e394b-69db-4af2-8d7b-1d2a679d1510" providerId="ADAL" clId="{45A64C9C-D4BC-4E50-AC92-A49A612877B2}" dt="2022-10-11T18:26:12.373" v="2748" actId="20577"/>
          <ac:spMkLst>
            <pc:docMk/>
            <pc:sldMk cId="4088096666" sldId="256"/>
            <ac:spMk id="4" creationId="{5EE1B839-AF61-CDCC-6329-8ACB6EF70EFE}"/>
          </ac:spMkLst>
        </pc:spChg>
        <pc:spChg chg="mod">
          <ac:chgData name="Das, Subasish" userId="904e394b-69db-4af2-8d7b-1d2a679d1510" providerId="ADAL" clId="{45A64C9C-D4BC-4E50-AC92-A49A612877B2}" dt="2022-10-11T16:22:54.493" v="1187" actId="113"/>
          <ac:spMkLst>
            <pc:docMk/>
            <pc:sldMk cId="4088096666" sldId="256"/>
            <ac:spMk id="6" creationId="{4D68A583-921E-B5B2-6431-507172E36EE7}"/>
          </ac:spMkLst>
        </pc:spChg>
        <pc:picChg chg="add mod">
          <ac:chgData name="Das, Subasish" userId="904e394b-69db-4af2-8d7b-1d2a679d1510" providerId="ADAL" clId="{45A64C9C-D4BC-4E50-AC92-A49A612877B2}" dt="2022-10-11T11:56:23.406" v="200" actId="1076"/>
          <ac:picMkLst>
            <pc:docMk/>
            <pc:sldMk cId="4088096666" sldId="256"/>
            <ac:picMk id="3" creationId="{9574B60D-5456-F88B-F2DE-6C02DF3DCE23}"/>
          </ac:picMkLst>
        </pc:picChg>
      </pc:sldChg>
      <pc:sldChg chg="addSp modSp mod ord">
        <pc:chgData name="Das, Subasish" userId="904e394b-69db-4af2-8d7b-1d2a679d1510" providerId="ADAL" clId="{45A64C9C-D4BC-4E50-AC92-A49A612877B2}" dt="2022-10-11T18:15:52.579" v="2104"/>
        <pc:sldMkLst>
          <pc:docMk/>
          <pc:sldMk cId="934382222" sldId="257"/>
        </pc:sldMkLst>
        <pc:spChg chg="add mod">
          <ac:chgData name="Das, Subasish" userId="904e394b-69db-4af2-8d7b-1d2a679d1510" providerId="ADAL" clId="{45A64C9C-D4BC-4E50-AC92-A49A612877B2}" dt="2022-10-11T12:08:17.378" v="322" actId="20577"/>
          <ac:spMkLst>
            <pc:docMk/>
            <pc:sldMk cId="934382222" sldId="257"/>
            <ac:spMk id="2" creationId="{ED3B227A-68C8-8FCD-FDA5-3B603F15FE63}"/>
          </ac:spMkLst>
        </pc:spChg>
        <pc:spChg chg="mod">
          <ac:chgData name="Das, Subasish" userId="904e394b-69db-4af2-8d7b-1d2a679d1510" providerId="ADAL" clId="{45A64C9C-D4BC-4E50-AC92-A49A612877B2}" dt="2022-10-11T11:58:46.083" v="225" actId="20577"/>
          <ac:spMkLst>
            <pc:docMk/>
            <pc:sldMk cId="934382222" sldId="257"/>
            <ac:spMk id="4" creationId="{5EE1B839-AF61-CDCC-6329-8ACB6EF70EFE}"/>
          </ac:spMkLst>
        </pc:spChg>
      </pc:sldChg>
      <pc:sldChg chg="modSp add mod">
        <pc:chgData name="Das, Subasish" userId="904e394b-69db-4af2-8d7b-1d2a679d1510" providerId="ADAL" clId="{45A64C9C-D4BC-4E50-AC92-A49A612877B2}" dt="2022-10-11T12:15:23.736" v="534" actId="20577"/>
        <pc:sldMkLst>
          <pc:docMk/>
          <pc:sldMk cId="4086403684" sldId="258"/>
        </pc:sldMkLst>
        <pc:spChg chg="mod">
          <ac:chgData name="Das, Subasish" userId="904e394b-69db-4af2-8d7b-1d2a679d1510" providerId="ADAL" clId="{45A64C9C-D4BC-4E50-AC92-A49A612877B2}" dt="2022-10-11T12:15:23.736" v="534" actId="20577"/>
          <ac:spMkLst>
            <pc:docMk/>
            <pc:sldMk cId="4086403684" sldId="258"/>
            <ac:spMk id="2" creationId="{ED3B227A-68C8-8FCD-FDA5-3B603F15FE63}"/>
          </ac:spMkLst>
        </pc:spChg>
        <pc:spChg chg="mod">
          <ac:chgData name="Das, Subasish" userId="904e394b-69db-4af2-8d7b-1d2a679d1510" providerId="ADAL" clId="{45A64C9C-D4BC-4E50-AC92-A49A612877B2}" dt="2022-10-11T12:08:31.013" v="335" actId="20577"/>
          <ac:spMkLst>
            <pc:docMk/>
            <pc:sldMk cId="4086403684" sldId="258"/>
            <ac:spMk id="4" creationId="{5EE1B839-AF61-CDCC-6329-8ACB6EF70EFE}"/>
          </ac:spMkLst>
        </pc:spChg>
      </pc:sldChg>
      <pc:sldChg chg="addSp modSp add mod">
        <pc:chgData name="Das, Subasish" userId="904e394b-69db-4af2-8d7b-1d2a679d1510" providerId="ADAL" clId="{45A64C9C-D4BC-4E50-AC92-A49A612877B2}" dt="2022-10-11T18:26:24.492" v="2750" actId="20577"/>
        <pc:sldMkLst>
          <pc:docMk/>
          <pc:sldMk cId="2769769470" sldId="259"/>
        </pc:sldMkLst>
        <pc:spChg chg="mod">
          <ac:chgData name="Das, Subasish" userId="904e394b-69db-4af2-8d7b-1d2a679d1510" providerId="ADAL" clId="{45A64C9C-D4BC-4E50-AC92-A49A612877B2}" dt="2022-10-11T18:26:24.492" v="2750" actId="20577"/>
          <ac:spMkLst>
            <pc:docMk/>
            <pc:sldMk cId="2769769470" sldId="259"/>
            <ac:spMk id="2" creationId="{ED3B227A-68C8-8FCD-FDA5-3B603F15FE63}"/>
          </ac:spMkLst>
        </pc:spChg>
        <pc:spChg chg="mod">
          <ac:chgData name="Das, Subasish" userId="904e394b-69db-4af2-8d7b-1d2a679d1510" providerId="ADAL" clId="{45A64C9C-D4BC-4E50-AC92-A49A612877B2}" dt="2022-10-11T12:12:56.952" v="474" actId="20577"/>
          <ac:spMkLst>
            <pc:docMk/>
            <pc:sldMk cId="2769769470" sldId="259"/>
            <ac:spMk id="4" creationId="{5EE1B839-AF61-CDCC-6329-8ACB6EF70EFE}"/>
          </ac:spMkLst>
        </pc:spChg>
        <pc:spChg chg="add mod">
          <ac:chgData name="Das, Subasish" userId="904e394b-69db-4af2-8d7b-1d2a679d1510" providerId="ADAL" clId="{45A64C9C-D4BC-4E50-AC92-A49A612877B2}" dt="2022-10-11T12:18:17.477" v="564" actId="114"/>
          <ac:spMkLst>
            <pc:docMk/>
            <pc:sldMk cId="2769769470" sldId="259"/>
            <ac:spMk id="9" creationId="{7F7C5EAB-1397-B942-B821-B74A97CA7078}"/>
          </ac:spMkLst>
        </pc:spChg>
        <pc:picChg chg="add mod">
          <ac:chgData name="Das, Subasish" userId="904e394b-69db-4af2-8d7b-1d2a679d1510" providerId="ADAL" clId="{45A64C9C-D4BC-4E50-AC92-A49A612877B2}" dt="2022-10-11T12:17:39.063" v="539" actId="14100"/>
          <ac:picMkLst>
            <pc:docMk/>
            <pc:sldMk cId="2769769470" sldId="259"/>
            <ac:picMk id="3" creationId="{CAF6C219-648D-50F1-B84E-72585536FC2B}"/>
          </ac:picMkLst>
        </pc:picChg>
      </pc:sldChg>
      <pc:sldChg chg="add del">
        <pc:chgData name="Das, Subasish" userId="904e394b-69db-4af2-8d7b-1d2a679d1510" providerId="ADAL" clId="{45A64C9C-D4BC-4E50-AC92-A49A612877B2}" dt="2022-10-11T12:13:30.903" v="485" actId="2696"/>
        <pc:sldMkLst>
          <pc:docMk/>
          <pc:sldMk cId="451227772" sldId="260"/>
        </pc:sldMkLst>
      </pc:sldChg>
      <pc:sldChg chg="addSp delSp modSp add mod">
        <pc:chgData name="Das, Subasish" userId="904e394b-69db-4af2-8d7b-1d2a679d1510" providerId="ADAL" clId="{45A64C9C-D4BC-4E50-AC92-A49A612877B2}" dt="2022-10-11T12:15:15.688" v="533" actId="20577"/>
        <pc:sldMkLst>
          <pc:docMk/>
          <pc:sldMk cId="2735524810" sldId="260"/>
        </pc:sldMkLst>
        <pc:spChg chg="del">
          <ac:chgData name="Das, Subasish" userId="904e394b-69db-4af2-8d7b-1d2a679d1510" providerId="ADAL" clId="{45A64C9C-D4BC-4E50-AC92-A49A612877B2}" dt="2022-10-11T12:13:56.058" v="487" actId="478"/>
          <ac:spMkLst>
            <pc:docMk/>
            <pc:sldMk cId="2735524810" sldId="260"/>
            <ac:spMk id="2" creationId="{ED3B227A-68C8-8FCD-FDA5-3B603F15FE63}"/>
          </ac:spMkLst>
        </pc:spChg>
        <pc:spChg chg="mod">
          <ac:chgData name="Das, Subasish" userId="904e394b-69db-4af2-8d7b-1d2a679d1510" providerId="ADAL" clId="{45A64C9C-D4BC-4E50-AC92-A49A612877B2}" dt="2022-10-11T12:15:15.688" v="533" actId="20577"/>
          <ac:spMkLst>
            <pc:docMk/>
            <pc:sldMk cId="2735524810" sldId="260"/>
            <ac:spMk id="4" creationId="{5EE1B839-AF61-CDCC-6329-8ACB6EF70EFE}"/>
          </ac:spMkLst>
        </pc:spChg>
        <pc:spChg chg="add del mod">
          <ac:chgData name="Das, Subasish" userId="904e394b-69db-4af2-8d7b-1d2a679d1510" providerId="ADAL" clId="{45A64C9C-D4BC-4E50-AC92-A49A612877B2}" dt="2022-10-11T12:14:12.939" v="491" actId="478"/>
          <ac:spMkLst>
            <pc:docMk/>
            <pc:sldMk cId="2735524810" sldId="260"/>
            <ac:spMk id="6" creationId="{F2A80889-9325-0BA3-067A-2BA894F4482E}"/>
          </ac:spMkLst>
        </pc:spChg>
        <pc:graphicFrameChg chg="add del mod">
          <ac:chgData name="Das, Subasish" userId="904e394b-69db-4af2-8d7b-1d2a679d1510" providerId="ADAL" clId="{45A64C9C-D4BC-4E50-AC92-A49A612877B2}" dt="2022-10-11T12:14:12.939" v="491" actId="478"/>
          <ac:graphicFrameMkLst>
            <pc:docMk/>
            <pc:sldMk cId="2735524810" sldId="260"/>
            <ac:graphicFrameMk id="3" creationId="{7D5ABBF9-DFD9-F1A3-D435-5CBF984F265D}"/>
          </ac:graphicFrameMkLst>
        </pc:graphicFrameChg>
        <pc:graphicFrameChg chg="add mod modGraphic">
          <ac:chgData name="Das, Subasish" userId="904e394b-69db-4af2-8d7b-1d2a679d1510" providerId="ADAL" clId="{45A64C9C-D4BC-4E50-AC92-A49A612877B2}" dt="2022-10-11T12:15:03.985" v="504" actId="1076"/>
          <ac:graphicFrameMkLst>
            <pc:docMk/>
            <pc:sldMk cId="2735524810" sldId="260"/>
            <ac:graphicFrameMk id="9" creationId="{D42C878B-43CA-2E6D-D4AE-74ED57806229}"/>
          </ac:graphicFrameMkLst>
        </pc:graphicFrameChg>
      </pc:sldChg>
      <pc:sldChg chg="add del">
        <pc:chgData name="Das, Subasish" userId="904e394b-69db-4af2-8d7b-1d2a679d1510" providerId="ADAL" clId="{45A64C9C-D4BC-4E50-AC92-A49A612877B2}" dt="2022-10-11T12:19:57.412" v="690" actId="47"/>
        <pc:sldMkLst>
          <pc:docMk/>
          <pc:sldMk cId="140076344" sldId="261"/>
        </pc:sldMkLst>
      </pc:sldChg>
      <pc:sldChg chg="add del">
        <pc:chgData name="Das, Subasish" userId="904e394b-69db-4af2-8d7b-1d2a679d1510" providerId="ADAL" clId="{45A64C9C-D4BC-4E50-AC92-A49A612877B2}" dt="2022-10-11T12:13:59.901" v="489"/>
        <pc:sldMkLst>
          <pc:docMk/>
          <pc:sldMk cId="265648489" sldId="261"/>
        </pc:sldMkLst>
      </pc:sldChg>
      <pc:sldChg chg="modSp add mod">
        <pc:chgData name="Das, Subasish" userId="904e394b-69db-4af2-8d7b-1d2a679d1510" providerId="ADAL" clId="{45A64C9C-D4BC-4E50-AC92-A49A612877B2}" dt="2022-10-11T16:09:24.356" v="966" actId="20577"/>
        <pc:sldMkLst>
          <pc:docMk/>
          <pc:sldMk cId="658949660" sldId="262"/>
        </pc:sldMkLst>
        <pc:spChg chg="mod">
          <ac:chgData name="Das, Subasish" userId="904e394b-69db-4af2-8d7b-1d2a679d1510" providerId="ADAL" clId="{45A64C9C-D4BC-4E50-AC92-A49A612877B2}" dt="2022-10-11T16:09:24.356" v="966" actId="20577"/>
          <ac:spMkLst>
            <pc:docMk/>
            <pc:sldMk cId="658949660" sldId="262"/>
            <ac:spMk id="2" creationId="{ED3B227A-68C8-8FCD-FDA5-3B603F15FE63}"/>
          </ac:spMkLst>
        </pc:spChg>
        <pc:spChg chg="mod">
          <ac:chgData name="Das, Subasish" userId="904e394b-69db-4af2-8d7b-1d2a679d1510" providerId="ADAL" clId="{45A64C9C-D4BC-4E50-AC92-A49A612877B2}" dt="2022-10-11T16:09:15.668" v="960" actId="20577"/>
          <ac:spMkLst>
            <pc:docMk/>
            <pc:sldMk cId="658949660" sldId="262"/>
            <ac:spMk id="4" creationId="{5EE1B839-AF61-CDCC-6329-8ACB6EF70EFE}"/>
          </ac:spMkLst>
        </pc:spChg>
      </pc:sldChg>
      <pc:sldChg chg="addSp delSp modSp add mod">
        <pc:chgData name="Das, Subasish" userId="904e394b-69db-4af2-8d7b-1d2a679d1510" providerId="ADAL" clId="{45A64C9C-D4BC-4E50-AC92-A49A612877B2}" dt="2022-10-11T16:06:36.027" v="783" actId="20577"/>
        <pc:sldMkLst>
          <pc:docMk/>
          <pc:sldMk cId="3908149769" sldId="263"/>
        </pc:sldMkLst>
        <pc:spChg chg="del">
          <ac:chgData name="Das, Subasish" userId="904e394b-69db-4af2-8d7b-1d2a679d1510" providerId="ADAL" clId="{45A64C9C-D4BC-4E50-AC92-A49A612877B2}" dt="2022-10-11T16:05:54.020" v="735" actId="478"/>
          <ac:spMkLst>
            <pc:docMk/>
            <pc:sldMk cId="3908149769" sldId="263"/>
            <ac:spMk id="2" creationId="{ED3B227A-68C8-8FCD-FDA5-3B603F15FE63}"/>
          </ac:spMkLst>
        </pc:spChg>
        <pc:spChg chg="mod">
          <ac:chgData name="Das, Subasish" userId="904e394b-69db-4af2-8d7b-1d2a679d1510" providerId="ADAL" clId="{45A64C9C-D4BC-4E50-AC92-A49A612877B2}" dt="2022-10-11T16:06:36.027" v="783" actId="20577"/>
          <ac:spMkLst>
            <pc:docMk/>
            <pc:sldMk cId="3908149769" sldId="263"/>
            <ac:spMk id="4" creationId="{5EE1B839-AF61-CDCC-6329-8ACB6EF70EFE}"/>
          </ac:spMkLst>
        </pc:spChg>
        <pc:graphicFrameChg chg="add mod">
          <ac:chgData name="Das, Subasish" userId="904e394b-69db-4af2-8d7b-1d2a679d1510" providerId="ADAL" clId="{45A64C9C-D4BC-4E50-AC92-A49A612877B2}" dt="2022-10-11T16:06:20.814" v="766" actId="14100"/>
          <ac:graphicFrameMkLst>
            <pc:docMk/>
            <pc:sldMk cId="3908149769" sldId="263"/>
            <ac:graphicFrameMk id="3" creationId="{4302B5D1-2DE6-449F-8922-A2F337DD5F40}"/>
          </ac:graphicFrameMkLst>
        </pc:graphicFrameChg>
      </pc:sldChg>
      <pc:sldChg chg="addSp delSp modSp add mod">
        <pc:chgData name="Das, Subasish" userId="904e394b-69db-4af2-8d7b-1d2a679d1510" providerId="ADAL" clId="{45A64C9C-D4BC-4E50-AC92-A49A612877B2}" dt="2022-10-11T18:27:20.312" v="2770" actId="20577"/>
        <pc:sldMkLst>
          <pc:docMk/>
          <pc:sldMk cId="1390867435" sldId="264"/>
        </pc:sldMkLst>
        <pc:spChg chg="mod">
          <ac:chgData name="Das, Subasish" userId="904e394b-69db-4af2-8d7b-1d2a679d1510" providerId="ADAL" clId="{45A64C9C-D4BC-4E50-AC92-A49A612877B2}" dt="2022-10-11T18:27:20.312" v="2770" actId="20577"/>
          <ac:spMkLst>
            <pc:docMk/>
            <pc:sldMk cId="1390867435" sldId="264"/>
            <ac:spMk id="4" creationId="{5EE1B839-AF61-CDCC-6329-8ACB6EF70EFE}"/>
          </ac:spMkLst>
        </pc:spChg>
        <pc:graphicFrameChg chg="add mod">
          <ac:chgData name="Das, Subasish" userId="904e394b-69db-4af2-8d7b-1d2a679d1510" providerId="ADAL" clId="{45A64C9C-D4BC-4E50-AC92-A49A612877B2}" dt="2022-10-11T16:10:50.757" v="1014" actId="404"/>
          <ac:graphicFrameMkLst>
            <pc:docMk/>
            <pc:sldMk cId="1390867435" sldId="264"/>
            <ac:graphicFrameMk id="2" creationId="{AFB56EC6-AB82-59DC-5F9A-62CCFF9193F9}"/>
          </ac:graphicFrameMkLst>
        </pc:graphicFrameChg>
        <pc:graphicFrameChg chg="del">
          <ac:chgData name="Das, Subasish" userId="904e394b-69db-4af2-8d7b-1d2a679d1510" providerId="ADAL" clId="{45A64C9C-D4BC-4E50-AC92-A49A612877B2}" dt="2022-10-11T16:08:37.420" v="932" actId="478"/>
          <ac:graphicFrameMkLst>
            <pc:docMk/>
            <pc:sldMk cId="1390867435" sldId="264"/>
            <ac:graphicFrameMk id="3" creationId="{4302B5D1-2DE6-449F-8922-A2F337DD5F40}"/>
          </ac:graphicFrameMkLst>
        </pc:graphicFrameChg>
      </pc:sldChg>
      <pc:sldChg chg="addSp delSp modSp add mod ord">
        <pc:chgData name="Das, Subasish" userId="904e394b-69db-4af2-8d7b-1d2a679d1510" providerId="ADAL" clId="{45A64C9C-D4BC-4E50-AC92-A49A612877B2}" dt="2022-10-11T16:17:38.844" v="1179" actId="27918"/>
        <pc:sldMkLst>
          <pc:docMk/>
          <pc:sldMk cId="2682047836" sldId="265"/>
        </pc:sldMkLst>
        <pc:spChg chg="mod">
          <ac:chgData name="Das, Subasish" userId="904e394b-69db-4af2-8d7b-1d2a679d1510" providerId="ADAL" clId="{45A64C9C-D4BC-4E50-AC92-A49A612877B2}" dt="2022-10-11T16:11:00.778" v="1028" actId="20577"/>
          <ac:spMkLst>
            <pc:docMk/>
            <pc:sldMk cId="2682047836" sldId="265"/>
            <ac:spMk id="4" creationId="{5EE1B839-AF61-CDCC-6329-8ACB6EF70EFE}"/>
          </ac:spMkLst>
        </pc:spChg>
        <pc:graphicFrameChg chg="del">
          <ac:chgData name="Das, Subasish" userId="904e394b-69db-4af2-8d7b-1d2a679d1510" providerId="ADAL" clId="{45A64C9C-D4BC-4E50-AC92-A49A612877B2}" dt="2022-10-11T16:09:51.093" v="976" actId="478"/>
          <ac:graphicFrameMkLst>
            <pc:docMk/>
            <pc:sldMk cId="2682047836" sldId="265"/>
            <ac:graphicFrameMk id="2" creationId="{AFB56EC6-AB82-59DC-5F9A-62CCFF9193F9}"/>
          </ac:graphicFrameMkLst>
        </pc:graphicFrameChg>
        <pc:graphicFrameChg chg="add mod">
          <ac:chgData name="Das, Subasish" userId="904e394b-69db-4af2-8d7b-1d2a679d1510" providerId="ADAL" clId="{45A64C9C-D4BC-4E50-AC92-A49A612877B2}" dt="2022-10-11T16:10:23.977" v="1003" actId="404"/>
          <ac:graphicFrameMkLst>
            <pc:docMk/>
            <pc:sldMk cId="2682047836" sldId="265"/>
            <ac:graphicFrameMk id="3" creationId="{DA3106A8-04E9-4014-B775-3EEC152B4BE0}"/>
          </ac:graphicFrameMkLst>
        </pc:graphicFrameChg>
      </pc:sldChg>
      <pc:sldChg chg="addSp delSp modSp add mod">
        <pc:chgData name="Das, Subasish" userId="904e394b-69db-4af2-8d7b-1d2a679d1510" providerId="ADAL" clId="{45A64C9C-D4BC-4E50-AC92-A49A612877B2}" dt="2022-10-11T16:12:11.992" v="1055" actId="255"/>
        <pc:sldMkLst>
          <pc:docMk/>
          <pc:sldMk cId="1037325607" sldId="266"/>
        </pc:sldMkLst>
        <pc:spChg chg="mod">
          <ac:chgData name="Das, Subasish" userId="904e394b-69db-4af2-8d7b-1d2a679d1510" providerId="ADAL" clId="{45A64C9C-D4BC-4E50-AC92-A49A612877B2}" dt="2022-10-11T16:11:40.783" v="1041" actId="20577"/>
          <ac:spMkLst>
            <pc:docMk/>
            <pc:sldMk cId="1037325607" sldId="266"/>
            <ac:spMk id="4" creationId="{5EE1B839-AF61-CDCC-6329-8ACB6EF70EFE}"/>
          </ac:spMkLst>
        </pc:spChg>
        <pc:graphicFrameChg chg="add mod">
          <ac:chgData name="Das, Subasish" userId="904e394b-69db-4af2-8d7b-1d2a679d1510" providerId="ADAL" clId="{45A64C9C-D4BC-4E50-AC92-A49A612877B2}" dt="2022-10-11T16:12:11.992" v="1055" actId="255"/>
          <ac:graphicFrameMkLst>
            <pc:docMk/>
            <pc:sldMk cId="1037325607" sldId="266"/>
            <ac:graphicFrameMk id="2" creationId="{1D8A6EF9-AFC4-428D-9B75-C539D3CC37DA}"/>
          </ac:graphicFrameMkLst>
        </pc:graphicFrameChg>
        <pc:graphicFrameChg chg="del">
          <ac:chgData name="Das, Subasish" userId="904e394b-69db-4af2-8d7b-1d2a679d1510" providerId="ADAL" clId="{45A64C9C-D4BC-4E50-AC92-A49A612877B2}" dt="2022-10-11T16:11:45.727" v="1042" actId="478"/>
          <ac:graphicFrameMkLst>
            <pc:docMk/>
            <pc:sldMk cId="1037325607" sldId="266"/>
            <ac:graphicFrameMk id="3" creationId="{DA3106A8-04E9-4014-B775-3EEC152B4BE0}"/>
          </ac:graphicFrameMkLst>
        </pc:graphicFrameChg>
      </pc:sldChg>
      <pc:sldChg chg="addSp delSp modSp add del mod">
        <pc:chgData name="Das, Subasish" userId="904e394b-69db-4af2-8d7b-1d2a679d1510" providerId="ADAL" clId="{45A64C9C-D4BC-4E50-AC92-A49A612877B2}" dt="2022-10-11T16:16:39.645" v="1178" actId="2696"/>
        <pc:sldMkLst>
          <pc:docMk/>
          <pc:sldMk cId="1697683866" sldId="267"/>
        </pc:sldMkLst>
        <pc:spChg chg="mod">
          <ac:chgData name="Das, Subasish" userId="904e394b-69db-4af2-8d7b-1d2a679d1510" providerId="ADAL" clId="{45A64C9C-D4BC-4E50-AC92-A49A612877B2}" dt="2022-10-11T16:13:19.572" v="1099" actId="20577"/>
          <ac:spMkLst>
            <pc:docMk/>
            <pc:sldMk cId="1697683866" sldId="267"/>
            <ac:spMk id="4" creationId="{5EE1B839-AF61-CDCC-6329-8ACB6EF70EFE}"/>
          </ac:spMkLst>
        </pc:spChg>
        <pc:graphicFrameChg chg="del">
          <ac:chgData name="Das, Subasish" userId="904e394b-69db-4af2-8d7b-1d2a679d1510" providerId="ADAL" clId="{45A64C9C-D4BC-4E50-AC92-A49A612877B2}" dt="2022-10-11T16:12:33.494" v="1057" actId="478"/>
          <ac:graphicFrameMkLst>
            <pc:docMk/>
            <pc:sldMk cId="1697683866" sldId="267"/>
            <ac:graphicFrameMk id="2" creationId="{1D8A6EF9-AFC4-428D-9B75-C539D3CC37DA}"/>
          </ac:graphicFrameMkLst>
        </pc:graphicFrameChg>
        <pc:graphicFrameChg chg="add mod">
          <ac:chgData name="Das, Subasish" userId="904e394b-69db-4af2-8d7b-1d2a679d1510" providerId="ADAL" clId="{45A64C9C-D4BC-4E50-AC92-A49A612877B2}" dt="2022-10-11T16:13:10.998" v="1081" actId="14100"/>
          <ac:graphicFrameMkLst>
            <pc:docMk/>
            <pc:sldMk cId="1697683866" sldId="267"/>
            <ac:graphicFrameMk id="3" creationId="{F310C698-CB19-4D17-9186-A17034867966}"/>
          </ac:graphicFrameMkLst>
        </pc:graphicFrameChg>
        <pc:graphicFrameChg chg="add mod">
          <ac:chgData name="Das, Subasish" userId="904e394b-69db-4af2-8d7b-1d2a679d1510" providerId="ADAL" clId="{45A64C9C-D4BC-4E50-AC92-A49A612877B2}" dt="2022-10-11T16:13:31.312" v="1102"/>
          <ac:graphicFrameMkLst>
            <pc:docMk/>
            <pc:sldMk cId="1697683866" sldId="267"/>
            <ac:graphicFrameMk id="6" creationId="{F310C698-CB19-4D17-9186-A17034867966}"/>
          </ac:graphicFrameMkLst>
        </pc:graphicFrameChg>
      </pc:sldChg>
      <pc:sldChg chg="add ord">
        <pc:chgData name="Das, Subasish" userId="904e394b-69db-4af2-8d7b-1d2a679d1510" providerId="ADAL" clId="{45A64C9C-D4BC-4E50-AC92-A49A612877B2}" dt="2022-10-11T16:16:28.725" v="1177"/>
        <pc:sldMkLst>
          <pc:docMk/>
          <pc:sldMk cId="782839352" sldId="268"/>
        </pc:sldMkLst>
      </pc:sldChg>
      <pc:sldChg chg="addSp delSp modSp add mod ord">
        <pc:chgData name="Das, Subasish" userId="904e394b-69db-4af2-8d7b-1d2a679d1510" providerId="ADAL" clId="{45A64C9C-D4BC-4E50-AC92-A49A612877B2}" dt="2022-10-11T16:16:20.658" v="1173"/>
        <pc:sldMkLst>
          <pc:docMk/>
          <pc:sldMk cId="2967799302" sldId="269"/>
        </pc:sldMkLst>
        <pc:spChg chg="mod">
          <ac:chgData name="Das, Subasish" userId="904e394b-69db-4af2-8d7b-1d2a679d1510" providerId="ADAL" clId="{45A64C9C-D4BC-4E50-AC92-A49A612877B2}" dt="2022-10-11T16:14:59.826" v="1138" actId="20577"/>
          <ac:spMkLst>
            <pc:docMk/>
            <pc:sldMk cId="2967799302" sldId="269"/>
            <ac:spMk id="4" creationId="{5EE1B839-AF61-CDCC-6329-8ACB6EF70EFE}"/>
          </ac:spMkLst>
        </pc:spChg>
        <pc:graphicFrameChg chg="add mod">
          <ac:chgData name="Das, Subasish" userId="904e394b-69db-4af2-8d7b-1d2a679d1510" providerId="ADAL" clId="{45A64C9C-D4BC-4E50-AC92-A49A612877B2}" dt="2022-10-11T16:14:56.674" v="1133" actId="403"/>
          <ac:graphicFrameMkLst>
            <pc:docMk/>
            <pc:sldMk cId="2967799302" sldId="269"/>
            <ac:graphicFrameMk id="2" creationId="{020CC397-2320-4180-BD17-1B382D4946B4}"/>
          </ac:graphicFrameMkLst>
        </pc:graphicFrameChg>
        <pc:graphicFrameChg chg="del mod">
          <ac:chgData name="Das, Subasish" userId="904e394b-69db-4af2-8d7b-1d2a679d1510" providerId="ADAL" clId="{45A64C9C-D4BC-4E50-AC92-A49A612877B2}" dt="2022-10-11T16:14:21.360" v="1106" actId="478"/>
          <ac:graphicFrameMkLst>
            <pc:docMk/>
            <pc:sldMk cId="2967799302" sldId="269"/>
            <ac:graphicFrameMk id="3" creationId="{F310C698-CB19-4D17-9186-A17034867966}"/>
          </ac:graphicFrameMkLst>
        </pc:graphicFrameChg>
      </pc:sldChg>
      <pc:sldChg chg="add del">
        <pc:chgData name="Das, Subasish" userId="904e394b-69db-4af2-8d7b-1d2a679d1510" providerId="ADAL" clId="{45A64C9C-D4BC-4E50-AC92-A49A612877B2}" dt="2022-10-11T16:14:23.228" v="1108"/>
        <pc:sldMkLst>
          <pc:docMk/>
          <pc:sldMk cId="2534118636" sldId="270"/>
        </pc:sldMkLst>
      </pc:sldChg>
      <pc:sldChg chg="addSp delSp modSp add mod ord">
        <pc:chgData name="Das, Subasish" userId="904e394b-69db-4af2-8d7b-1d2a679d1510" providerId="ADAL" clId="{45A64C9C-D4BC-4E50-AC92-A49A612877B2}" dt="2022-10-11T16:16:14.484" v="1171"/>
        <pc:sldMkLst>
          <pc:docMk/>
          <pc:sldMk cId="3072301857" sldId="270"/>
        </pc:sldMkLst>
        <pc:spChg chg="mod">
          <ac:chgData name="Das, Subasish" userId="904e394b-69db-4af2-8d7b-1d2a679d1510" providerId="ADAL" clId="{45A64C9C-D4BC-4E50-AC92-A49A612877B2}" dt="2022-10-11T16:16:06.245" v="1167" actId="20577"/>
          <ac:spMkLst>
            <pc:docMk/>
            <pc:sldMk cId="3072301857" sldId="270"/>
            <ac:spMk id="4" creationId="{5EE1B839-AF61-CDCC-6329-8ACB6EF70EFE}"/>
          </ac:spMkLst>
        </pc:spChg>
        <pc:graphicFrameChg chg="del">
          <ac:chgData name="Das, Subasish" userId="904e394b-69db-4af2-8d7b-1d2a679d1510" providerId="ADAL" clId="{45A64C9C-D4BC-4E50-AC92-A49A612877B2}" dt="2022-10-11T16:15:21.667" v="1140" actId="478"/>
          <ac:graphicFrameMkLst>
            <pc:docMk/>
            <pc:sldMk cId="3072301857" sldId="270"/>
            <ac:graphicFrameMk id="2" creationId="{020CC397-2320-4180-BD17-1B382D4946B4}"/>
          </ac:graphicFrameMkLst>
        </pc:graphicFrameChg>
        <pc:graphicFrameChg chg="add mod">
          <ac:chgData name="Das, Subasish" userId="904e394b-69db-4af2-8d7b-1d2a679d1510" providerId="ADAL" clId="{45A64C9C-D4BC-4E50-AC92-A49A612877B2}" dt="2022-10-11T16:15:58.830" v="1154" actId="404"/>
          <ac:graphicFrameMkLst>
            <pc:docMk/>
            <pc:sldMk cId="3072301857" sldId="270"/>
            <ac:graphicFrameMk id="3" creationId="{155A3B22-C8C1-4F29-B973-311FE20A6A11}"/>
          </ac:graphicFrameMkLst>
        </pc:graphicFrameChg>
      </pc:sldChg>
      <pc:sldChg chg="addSp delSp modSp add mod">
        <pc:chgData name="Das, Subasish" userId="904e394b-69db-4af2-8d7b-1d2a679d1510" providerId="ADAL" clId="{45A64C9C-D4BC-4E50-AC92-A49A612877B2}" dt="2022-10-11T16:28:15.980" v="1373" actId="20577"/>
        <pc:sldMkLst>
          <pc:docMk/>
          <pc:sldMk cId="3306370719" sldId="271"/>
        </pc:sldMkLst>
        <pc:spChg chg="mod">
          <ac:chgData name="Das, Subasish" userId="904e394b-69db-4af2-8d7b-1d2a679d1510" providerId="ADAL" clId="{45A64C9C-D4BC-4E50-AC92-A49A612877B2}" dt="2022-10-11T16:23:40.433" v="1216" actId="20577"/>
          <ac:spMkLst>
            <pc:docMk/>
            <pc:sldMk cId="3306370719" sldId="271"/>
            <ac:spMk id="4" creationId="{5EE1B839-AF61-CDCC-6329-8ACB6EF70EFE}"/>
          </ac:spMkLst>
        </pc:spChg>
        <pc:spChg chg="add mod">
          <ac:chgData name="Das, Subasish" userId="904e394b-69db-4af2-8d7b-1d2a679d1510" providerId="ADAL" clId="{45A64C9C-D4BC-4E50-AC92-A49A612877B2}" dt="2022-10-11T16:28:15.980" v="1373" actId="20577"/>
          <ac:spMkLst>
            <pc:docMk/>
            <pc:sldMk cId="3306370719" sldId="271"/>
            <ac:spMk id="6" creationId="{3F9A6242-9D30-B5DF-AD05-0E324D58AC37}"/>
          </ac:spMkLst>
        </pc:spChg>
        <pc:spChg chg="add mod">
          <ac:chgData name="Das, Subasish" userId="904e394b-69db-4af2-8d7b-1d2a679d1510" providerId="ADAL" clId="{45A64C9C-D4BC-4E50-AC92-A49A612877B2}" dt="2022-10-11T16:26:42.952" v="1322" actId="1076"/>
          <ac:spMkLst>
            <pc:docMk/>
            <pc:sldMk cId="3306370719" sldId="271"/>
            <ac:spMk id="9" creationId="{AE2AFEAC-9AC8-9CB9-7105-6BEF0447A54B}"/>
          </ac:spMkLst>
        </pc:spChg>
        <pc:spChg chg="add mod">
          <ac:chgData name="Das, Subasish" userId="904e394b-69db-4af2-8d7b-1d2a679d1510" providerId="ADAL" clId="{45A64C9C-D4BC-4E50-AC92-A49A612877B2}" dt="2022-10-11T16:26:53.889" v="1327" actId="20577"/>
          <ac:spMkLst>
            <pc:docMk/>
            <pc:sldMk cId="3306370719" sldId="271"/>
            <ac:spMk id="10" creationId="{BFA1D59D-706B-5035-7398-DD87F5E1A4A7}"/>
          </ac:spMkLst>
        </pc:spChg>
        <pc:graphicFrameChg chg="add del mod">
          <ac:chgData name="Das, Subasish" userId="904e394b-69db-4af2-8d7b-1d2a679d1510" providerId="ADAL" clId="{45A64C9C-D4BC-4E50-AC92-A49A612877B2}" dt="2022-10-11T16:24:18.458" v="1219" actId="478"/>
          <ac:graphicFrameMkLst>
            <pc:docMk/>
            <pc:sldMk cId="3306370719" sldId="271"/>
            <ac:graphicFrameMk id="2" creationId="{318631AE-8F41-B161-3A17-2262B87EA0B2}"/>
          </ac:graphicFrameMkLst>
        </pc:graphicFrameChg>
        <pc:graphicFrameChg chg="del">
          <ac:chgData name="Das, Subasish" userId="904e394b-69db-4af2-8d7b-1d2a679d1510" providerId="ADAL" clId="{45A64C9C-D4BC-4E50-AC92-A49A612877B2}" dt="2022-10-11T16:23:44.835" v="1217" actId="21"/>
          <ac:graphicFrameMkLst>
            <pc:docMk/>
            <pc:sldMk cId="3306370719" sldId="271"/>
            <ac:graphicFrameMk id="3" creationId="{DA3106A8-04E9-4014-B775-3EEC152B4BE0}"/>
          </ac:graphicFrameMkLst>
        </pc:graphicFrameChg>
      </pc:sldChg>
      <pc:sldChg chg="modSp add del mod">
        <pc:chgData name="Das, Subasish" userId="904e394b-69db-4af2-8d7b-1d2a679d1510" providerId="ADAL" clId="{45A64C9C-D4BC-4E50-AC92-A49A612877B2}" dt="2022-10-11T16:58:57.698" v="1561" actId="2696"/>
        <pc:sldMkLst>
          <pc:docMk/>
          <pc:sldMk cId="0" sldId="287"/>
        </pc:sldMkLst>
        <pc:spChg chg="mod">
          <ac:chgData name="Das, Subasish" userId="904e394b-69db-4af2-8d7b-1d2a679d1510" providerId="ADAL" clId="{45A64C9C-D4BC-4E50-AC92-A49A612877B2}" dt="2022-10-11T16:24:33.128" v="1221" actId="27636"/>
          <ac:spMkLst>
            <pc:docMk/>
            <pc:sldMk cId="0" sldId="287"/>
            <ac:spMk id="3" creationId="{00000000-0000-0000-0000-000000000000}"/>
          </ac:spMkLst>
        </pc:spChg>
      </pc:sldChg>
      <pc:sldChg chg="addSp delSp modSp add mod">
        <pc:chgData name="Das, Subasish" userId="904e394b-69db-4af2-8d7b-1d2a679d1510" providerId="ADAL" clId="{45A64C9C-D4BC-4E50-AC92-A49A612877B2}" dt="2022-10-11T16:53:24.742" v="1529" actId="20577"/>
        <pc:sldMkLst>
          <pc:docMk/>
          <pc:sldMk cId="706470330" sldId="288"/>
        </pc:sldMkLst>
        <pc:spChg chg="mod">
          <ac:chgData name="Das, Subasish" userId="904e394b-69db-4af2-8d7b-1d2a679d1510" providerId="ADAL" clId="{45A64C9C-D4BC-4E50-AC92-A49A612877B2}" dt="2022-10-11T16:43:25.144" v="1395" actId="20577"/>
          <ac:spMkLst>
            <pc:docMk/>
            <pc:sldMk cId="706470330" sldId="288"/>
            <ac:spMk id="4" creationId="{5EE1B839-AF61-CDCC-6329-8ACB6EF70EFE}"/>
          </ac:spMkLst>
        </pc:spChg>
        <pc:spChg chg="del">
          <ac:chgData name="Das, Subasish" userId="904e394b-69db-4af2-8d7b-1d2a679d1510" providerId="ADAL" clId="{45A64C9C-D4BC-4E50-AC92-A49A612877B2}" dt="2022-10-11T16:43:32.784" v="1398" actId="478"/>
          <ac:spMkLst>
            <pc:docMk/>
            <pc:sldMk cId="706470330" sldId="288"/>
            <ac:spMk id="6" creationId="{3F9A6242-9D30-B5DF-AD05-0E324D58AC37}"/>
          </ac:spMkLst>
        </pc:spChg>
        <pc:spChg chg="del">
          <ac:chgData name="Das, Subasish" userId="904e394b-69db-4af2-8d7b-1d2a679d1510" providerId="ADAL" clId="{45A64C9C-D4BC-4E50-AC92-A49A612877B2}" dt="2022-10-11T16:43:29.261" v="1396" actId="478"/>
          <ac:spMkLst>
            <pc:docMk/>
            <pc:sldMk cId="706470330" sldId="288"/>
            <ac:spMk id="9" creationId="{AE2AFEAC-9AC8-9CB9-7105-6BEF0447A54B}"/>
          </ac:spMkLst>
        </pc:spChg>
        <pc:spChg chg="del">
          <ac:chgData name="Das, Subasish" userId="904e394b-69db-4af2-8d7b-1d2a679d1510" providerId="ADAL" clId="{45A64C9C-D4BC-4E50-AC92-A49A612877B2}" dt="2022-10-11T16:43:30.238" v="1397" actId="478"/>
          <ac:spMkLst>
            <pc:docMk/>
            <pc:sldMk cId="706470330" sldId="288"/>
            <ac:spMk id="10" creationId="{BFA1D59D-706B-5035-7398-DD87F5E1A4A7}"/>
          </ac:spMkLst>
        </pc:spChg>
        <pc:spChg chg="add mod">
          <ac:chgData name="Das, Subasish" userId="904e394b-69db-4af2-8d7b-1d2a679d1510" providerId="ADAL" clId="{45A64C9C-D4BC-4E50-AC92-A49A612877B2}" dt="2022-10-11T16:53:24.742" v="1529" actId="20577"/>
          <ac:spMkLst>
            <pc:docMk/>
            <pc:sldMk cId="706470330" sldId="288"/>
            <ac:spMk id="11" creationId="{84A7DD00-D49B-62BB-9E1D-72FB5EE1236F}"/>
          </ac:spMkLst>
        </pc:spChg>
        <pc:graphicFrameChg chg="add mod modGraphic">
          <ac:chgData name="Das, Subasish" userId="904e394b-69db-4af2-8d7b-1d2a679d1510" providerId="ADAL" clId="{45A64C9C-D4BC-4E50-AC92-A49A612877B2}" dt="2022-10-11T16:48:56.764" v="1468" actId="20577"/>
          <ac:graphicFrameMkLst>
            <pc:docMk/>
            <pc:sldMk cId="706470330" sldId="288"/>
            <ac:graphicFrameMk id="2" creationId="{EAEE5772-5C6D-AE59-D481-C399486F1BFE}"/>
          </ac:graphicFrameMkLst>
        </pc:graphicFrameChg>
      </pc:sldChg>
      <pc:sldChg chg="modSp add mod">
        <pc:chgData name="Das, Subasish" userId="904e394b-69db-4af2-8d7b-1d2a679d1510" providerId="ADAL" clId="{45A64C9C-D4BC-4E50-AC92-A49A612877B2}" dt="2022-10-11T16:53:32.216" v="1532" actId="20577"/>
        <pc:sldMkLst>
          <pc:docMk/>
          <pc:sldMk cId="3619050644" sldId="289"/>
        </pc:sldMkLst>
        <pc:spChg chg="mod">
          <ac:chgData name="Das, Subasish" userId="904e394b-69db-4af2-8d7b-1d2a679d1510" providerId="ADAL" clId="{45A64C9C-D4BC-4E50-AC92-A49A612877B2}" dt="2022-10-11T16:52:46.677" v="1512" actId="20577"/>
          <ac:spMkLst>
            <pc:docMk/>
            <pc:sldMk cId="3619050644" sldId="289"/>
            <ac:spMk id="4" creationId="{5EE1B839-AF61-CDCC-6329-8ACB6EF70EFE}"/>
          </ac:spMkLst>
        </pc:spChg>
        <pc:spChg chg="mod">
          <ac:chgData name="Das, Subasish" userId="904e394b-69db-4af2-8d7b-1d2a679d1510" providerId="ADAL" clId="{45A64C9C-D4BC-4E50-AC92-A49A612877B2}" dt="2022-10-11T16:53:32.216" v="1532" actId="20577"/>
          <ac:spMkLst>
            <pc:docMk/>
            <pc:sldMk cId="3619050644" sldId="289"/>
            <ac:spMk id="11" creationId="{84A7DD00-D49B-62BB-9E1D-72FB5EE1236F}"/>
          </ac:spMkLst>
        </pc:spChg>
        <pc:graphicFrameChg chg="mod modGraphic">
          <ac:chgData name="Das, Subasish" userId="904e394b-69db-4af2-8d7b-1d2a679d1510" providerId="ADAL" clId="{45A64C9C-D4BC-4E50-AC92-A49A612877B2}" dt="2022-10-11T16:52:40.148" v="1504" actId="122"/>
          <ac:graphicFrameMkLst>
            <pc:docMk/>
            <pc:sldMk cId="3619050644" sldId="289"/>
            <ac:graphicFrameMk id="2" creationId="{EAEE5772-5C6D-AE59-D481-C399486F1BFE}"/>
          </ac:graphicFrameMkLst>
        </pc:graphicFrameChg>
      </pc:sldChg>
      <pc:sldChg chg="modSp add mod">
        <pc:chgData name="Das, Subasish" userId="904e394b-69db-4af2-8d7b-1d2a679d1510" providerId="ADAL" clId="{45A64C9C-D4BC-4E50-AC92-A49A612877B2}" dt="2022-10-11T16:58:33.137" v="1560" actId="20577"/>
        <pc:sldMkLst>
          <pc:docMk/>
          <pc:sldMk cId="1093452536" sldId="290"/>
        </pc:sldMkLst>
        <pc:spChg chg="mod">
          <ac:chgData name="Das, Subasish" userId="904e394b-69db-4af2-8d7b-1d2a679d1510" providerId="ADAL" clId="{45A64C9C-D4BC-4E50-AC92-A49A612877B2}" dt="2022-10-11T16:52:56.515" v="1519" actId="20577"/>
          <ac:spMkLst>
            <pc:docMk/>
            <pc:sldMk cId="1093452536" sldId="290"/>
            <ac:spMk id="4" creationId="{5EE1B839-AF61-CDCC-6329-8ACB6EF70EFE}"/>
          </ac:spMkLst>
        </pc:spChg>
        <pc:spChg chg="mod">
          <ac:chgData name="Das, Subasish" userId="904e394b-69db-4af2-8d7b-1d2a679d1510" providerId="ADAL" clId="{45A64C9C-D4BC-4E50-AC92-A49A612877B2}" dt="2022-10-11T16:58:33.137" v="1560" actId="20577"/>
          <ac:spMkLst>
            <pc:docMk/>
            <pc:sldMk cId="1093452536" sldId="290"/>
            <ac:spMk id="11" creationId="{84A7DD00-D49B-62BB-9E1D-72FB5EE1236F}"/>
          </ac:spMkLst>
        </pc:spChg>
        <pc:graphicFrameChg chg="mod modGraphic">
          <ac:chgData name="Das, Subasish" userId="904e394b-69db-4af2-8d7b-1d2a679d1510" providerId="ADAL" clId="{45A64C9C-D4BC-4E50-AC92-A49A612877B2}" dt="2022-10-11T16:58:13.700" v="1556" actId="122"/>
          <ac:graphicFrameMkLst>
            <pc:docMk/>
            <pc:sldMk cId="1093452536" sldId="290"/>
            <ac:graphicFrameMk id="2" creationId="{EAEE5772-5C6D-AE59-D481-C399486F1BFE}"/>
          </ac:graphicFrameMkLst>
        </pc:graphicFrameChg>
      </pc:sldChg>
      <pc:sldChg chg="modSp add mod">
        <pc:chgData name="Das, Subasish" userId="904e394b-69db-4af2-8d7b-1d2a679d1510" providerId="ADAL" clId="{45A64C9C-D4BC-4E50-AC92-A49A612877B2}" dt="2022-10-11T16:55:33.755" v="1546" actId="122"/>
        <pc:sldMkLst>
          <pc:docMk/>
          <pc:sldMk cId="3217216326" sldId="291"/>
        </pc:sldMkLst>
        <pc:spChg chg="mod">
          <ac:chgData name="Das, Subasish" userId="904e394b-69db-4af2-8d7b-1d2a679d1510" providerId="ADAL" clId="{45A64C9C-D4BC-4E50-AC92-A49A612877B2}" dt="2022-10-11T16:54:21.919" v="1536" actId="20577"/>
          <ac:spMkLst>
            <pc:docMk/>
            <pc:sldMk cId="3217216326" sldId="291"/>
            <ac:spMk id="4" creationId="{5EE1B839-AF61-CDCC-6329-8ACB6EF70EFE}"/>
          </ac:spMkLst>
        </pc:spChg>
        <pc:graphicFrameChg chg="mod modGraphic">
          <ac:chgData name="Das, Subasish" userId="904e394b-69db-4af2-8d7b-1d2a679d1510" providerId="ADAL" clId="{45A64C9C-D4BC-4E50-AC92-A49A612877B2}" dt="2022-10-11T16:55:33.755" v="1546" actId="122"/>
          <ac:graphicFrameMkLst>
            <pc:docMk/>
            <pc:sldMk cId="3217216326" sldId="291"/>
            <ac:graphicFrameMk id="2" creationId="{EAEE5772-5C6D-AE59-D481-C399486F1BFE}"/>
          </ac:graphicFrameMkLst>
        </pc:graphicFrameChg>
      </pc:sldChg>
      <pc:sldChg chg="add del">
        <pc:chgData name="Das, Subasish" userId="904e394b-69db-4af2-8d7b-1d2a679d1510" providerId="ADAL" clId="{45A64C9C-D4BC-4E50-AC92-A49A612877B2}" dt="2022-10-11T16:59:03.629" v="1563"/>
        <pc:sldMkLst>
          <pc:docMk/>
          <pc:sldMk cId="2726357406" sldId="292"/>
        </pc:sldMkLst>
      </pc:sldChg>
      <pc:sldChg chg="modSp add mod">
        <pc:chgData name="Das, Subasish" userId="904e394b-69db-4af2-8d7b-1d2a679d1510" providerId="ADAL" clId="{45A64C9C-D4BC-4E50-AC92-A49A612877B2}" dt="2022-10-11T17:04:44.327" v="1970" actId="20577"/>
        <pc:sldMkLst>
          <pc:docMk/>
          <pc:sldMk cId="3607284313" sldId="292"/>
        </pc:sldMkLst>
        <pc:spChg chg="mod">
          <ac:chgData name="Das, Subasish" userId="904e394b-69db-4af2-8d7b-1d2a679d1510" providerId="ADAL" clId="{45A64C9C-D4BC-4E50-AC92-A49A612877B2}" dt="2022-10-11T17:04:44.327" v="1970" actId="20577"/>
          <ac:spMkLst>
            <pc:docMk/>
            <pc:sldMk cId="3607284313" sldId="292"/>
            <ac:spMk id="2" creationId="{ED3B227A-68C8-8FCD-FDA5-3B603F15FE63}"/>
          </ac:spMkLst>
        </pc:spChg>
        <pc:spChg chg="mod">
          <ac:chgData name="Das, Subasish" userId="904e394b-69db-4af2-8d7b-1d2a679d1510" providerId="ADAL" clId="{45A64C9C-D4BC-4E50-AC92-A49A612877B2}" dt="2022-10-11T17:00:24.959" v="1642" actId="20577"/>
          <ac:spMkLst>
            <pc:docMk/>
            <pc:sldMk cId="3607284313" sldId="292"/>
            <ac:spMk id="4" creationId="{5EE1B839-AF61-CDCC-6329-8ACB6EF70EFE}"/>
          </ac:spMkLst>
        </pc:spChg>
      </pc:sldChg>
      <pc:sldChg chg="delSp modSp add mod">
        <pc:chgData name="Das, Subasish" userId="904e394b-69db-4af2-8d7b-1d2a679d1510" providerId="ADAL" clId="{45A64C9C-D4BC-4E50-AC92-A49A612877B2}" dt="2022-10-11T18:25:47.220" v="2730" actId="478"/>
        <pc:sldMkLst>
          <pc:docMk/>
          <pc:sldMk cId="3666047182" sldId="293"/>
        </pc:sldMkLst>
        <pc:spChg chg="del">
          <ac:chgData name="Das, Subasish" userId="904e394b-69db-4af2-8d7b-1d2a679d1510" providerId="ADAL" clId="{45A64C9C-D4BC-4E50-AC92-A49A612877B2}" dt="2022-10-11T18:10:13.031" v="1983" actId="478"/>
          <ac:spMkLst>
            <pc:docMk/>
            <pc:sldMk cId="3666047182" sldId="293"/>
            <ac:spMk id="2" creationId="{ED3B227A-68C8-8FCD-FDA5-3B603F15FE63}"/>
          </ac:spMkLst>
        </pc:spChg>
        <pc:spChg chg="mod">
          <ac:chgData name="Das, Subasish" userId="904e394b-69db-4af2-8d7b-1d2a679d1510" providerId="ADAL" clId="{45A64C9C-D4BC-4E50-AC92-A49A612877B2}" dt="2022-10-11T18:25:44.004" v="2729" actId="20577"/>
          <ac:spMkLst>
            <pc:docMk/>
            <pc:sldMk cId="3666047182" sldId="293"/>
            <ac:spMk id="4" creationId="{5EE1B839-AF61-CDCC-6329-8ACB6EF70EFE}"/>
          </ac:spMkLst>
        </pc:spChg>
        <pc:spChg chg="del">
          <ac:chgData name="Das, Subasish" userId="904e394b-69db-4af2-8d7b-1d2a679d1510" providerId="ADAL" clId="{45A64C9C-D4BC-4E50-AC92-A49A612877B2}" dt="2022-10-11T18:25:47.220" v="2730" actId="478"/>
          <ac:spMkLst>
            <pc:docMk/>
            <pc:sldMk cId="3666047182" sldId="293"/>
            <ac:spMk id="8" creationId="{B829AFF7-EC61-1663-B7F0-D05644CA314C}"/>
          </ac:spMkLst>
        </pc:spChg>
        <pc:picChg chg="mod">
          <ac:chgData name="Das, Subasish" userId="904e394b-69db-4af2-8d7b-1d2a679d1510" providerId="ADAL" clId="{45A64C9C-D4BC-4E50-AC92-A49A612877B2}" dt="2022-10-11T18:25:37.359" v="2718" actId="1076"/>
          <ac:picMkLst>
            <pc:docMk/>
            <pc:sldMk cId="3666047182" sldId="293"/>
            <ac:picMk id="5" creationId="{030FD06F-4217-FA7B-E933-B9686E85233D}"/>
          </ac:picMkLst>
        </pc:picChg>
      </pc:sldChg>
      <pc:sldChg chg="add">
        <pc:chgData name="Das, Subasish" userId="904e394b-69db-4af2-8d7b-1d2a679d1510" providerId="ADAL" clId="{45A64C9C-D4BC-4E50-AC92-A49A612877B2}" dt="2022-10-11T18:19:05.062" v="2370"/>
        <pc:sldMkLst>
          <pc:docMk/>
          <pc:sldMk cId="0" sldId="362"/>
        </pc:sldMkLst>
      </pc:sldChg>
      <pc:sldChg chg="addSp modSp add mod">
        <pc:chgData name="Das, Subasish" userId="904e394b-69db-4af2-8d7b-1d2a679d1510" providerId="ADAL" clId="{45A64C9C-D4BC-4E50-AC92-A49A612877B2}" dt="2022-10-11T18:21:01.867" v="2437" actId="1076"/>
        <pc:sldMkLst>
          <pc:docMk/>
          <pc:sldMk cId="2227658151" sldId="409"/>
        </pc:sldMkLst>
        <pc:spChg chg="add mod">
          <ac:chgData name="Das, Subasish" userId="904e394b-69db-4af2-8d7b-1d2a679d1510" providerId="ADAL" clId="{45A64C9C-D4BC-4E50-AC92-A49A612877B2}" dt="2022-10-11T18:14:09.451" v="2030" actId="20577"/>
          <ac:spMkLst>
            <pc:docMk/>
            <pc:sldMk cId="2227658151" sldId="409"/>
            <ac:spMk id="3" creationId="{223F212C-7E6B-435A-6C59-24BF89D7A924}"/>
          </ac:spMkLst>
        </pc:spChg>
        <pc:spChg chg="add mod">
          <ac:chgData name="Das, Subasish" userId="904e394b-69db-4af2-8d7b-1d2a679d1510" providerId="ADAL" clId="{45A64C9C-D4BC-4E50-AC92-A49A612877B2}" dt="2022-10-11T18:21:01.867" v="2437" actId="1076"/>
          <ac:spMkLst>
            <pc:docMk/>
            <pc:sldMk cId="2227658151" sldId="409"/>
            <ac:spMk id="6" creationId="{66693194-2E5B-2B02-6EED-A132B3ACB2CB}"/>
          </ac:spMkLst>
        </pc:spChg>
        <pc:spChg chg="mod">
          <ac:chgData name="Das, Subasish" userId="904e394b-69db-4af2-8d7b-1d2a679d1510" providerId="ADAL" clId="{45A64C9C-D4BC-4E50-AC92-A49A612877B2}" dt="2022-10-11T18:14:23.647" v="2066" actId="1036"/>
          <ac:spMkLst>
            <pc:docMk/>
            <pc:sldMk cId="2227658151" sldId="409"/>
            <ac:spMk id="25" creationId="{BC96A83F-C700-F554-3A42-1956023096B6}"/>
          </ac:spMkLst>
        </pc:spChg>
        <pc:spChg chg="mod">
          <ac:chgData name="Das, Subasish" userId="904e394b-69db-4af2-8d7b-1d2a679d1510" providerId="ADAL" clId="{45A64C9C-D4BC-4E50-AC92-A49A612877B2}" dt="2022-10-11T18:14:23.647" v="2066" actId="1036"/>
          <ac:spMkLst>
            <pc:docMk/>
            <pc:sldMk cId="2227658151" sldId="409"/>
            <ac:spMk id="26" creationId="{63CBD753-FC61-7C91-5618-8FDB606EAFA5}"/>
          </ac:spMkLst>
        </pc:spChg>
        <pc:spChg chg="mod">
          <ac:chgData name="Das, Subasish" userId="904e394b-69db-4af2-8d7b-1d2a679d1510" providerId="ADAL" clId="{45A64C9C-D4BC-4E50-AC92-A49A612877B2}" dt="2022-10-11T18:14:23.647" v="2066" actId="1036"/>
          <ac:spMkLst>
            <pc:docMk/>
            <pc:sldMk cId="2227658151" sldId="409"/>
            <ac:spMk id="27" creationId="{EBA26490-EF8C-46C0-8305-FCBCDCA773BC}"/>
          </ac:spMkLst>
        </pc:spChg>
        <pc:spChg chg="mod">
          <ac:chgData name="Das, Subasish" userId="904e394b-69db-4af2-8d7b-1d2a679d1510" providerId="ADAL" clId="{45A64C9C-D4BC-4E50-AC92-A49A612877B2}" dt="2022-10-11T18:14:23.647" v="2066" actId="1036"/>
          <ac:spMkLst>
            <pc:docMk/>
            <pc:sldMk cId="2227658151" sldId="409"/>
            <ac:spMk id="45058" creationId="{00000000-0000-0000-0000-000000000000}"/>
          </ac:spMkLst>
        </pc:spChg>
        <pc:spChg chg="mod">
          <ac:chgData name="Das, Subasish" userId="904e394b-69db-4af2-8d7b-1d2a679d1510" providerId="ADAL" clId="{45A64C9C-D4BC-4E50-AC92-A49A612877B2}" dt="2022-10-11T18:14:23.647" v="2066" actId="1036"/>
          <ac:spMkLst>
            <pc:docMk/>
            <pc:sldMk cId="2227658151" sldId="409"/>
            <ac:spMk id="45059" creationId="{00000000-0000-0000-0000-000000000000}"/>
          </ac:spMkLst>
        </pc:spChg>
        <pc:spChg chg="mod">
          <ac:chgData name="Das, Subasish" userId="904e394b-69db-4af2-8d7b-1d2a679d1510" providerId="ADAL" clId="{45A64C9C-D4BC-4E50-AC92-A49A612877B2}" dt="2022-10-11T18:14:23.647" v="2066" actId="1036"/>
          <ac:spMkLst>
            <pc:docMk/>
            <pc:sldMk cId="2227658151" sldId="409"/>
            <ac:spMk id="45067" creationId="{00000000-0000-0000-0000-000000000000}"/>
          </ac:spMkLst>
        </pc:spChg>
        <pc:spChg chg="mod">
          <ac:chgData name="Das, Subasish" userId="904e394b-69db-4af2-8d7b-1d2a679d1510" providerId="ADAL" clId="{45A64C9C-D4BC-4E50-AC92-A49A612877B2}" dt="2022-10-11T18:14:23.647" v="2066" actId="1036"/>
          <ac:spMkLst>
            <pc:docMk/>
            <pc:sldMk cId="2227658151" sldId="409"/>
            <ac:spMk id="45068" creationId="{00000000-0000-0000-0000-000000000000}"/>
          </ac:spMkLst>
        </pc:spChg>
        <pc:spChg chg="mod">
          <ac:chgData name="Das, Subasish" userId="904e394b-69db-4af2-8d7b-1d2a679d1510" providerId="ADAL" clId="{45A64C9C-D4BC-4E50-AC92-A49A612877B2}" dt="2022-10-11T18:14:23.647" v="2066" actId="1036"/>
          <ac:spMkLst>
            <pc:docMk/>
            <pc:sldMk cId="2227658151" sldId="409"/>
            <ac:spMk id="45069" creationId="{00000000-0000-0000-0000-000000000000}"/>
          </ac:spMkLst>
        </pc:spChg>
        <pc:spChg chg="mod">
          <ac:chgData name="Das, Subasish" userId="904e394b-69db-4af2-8d7b-1d2a679d1510" providerId="ADAL" clId="{45A64C9C-D4BC-4E50-AC92-A49A612877B2}" dt="2022-10-11T18:14:23.647" v="2066" actId="1036"/>
          <ac:spMkLst>
            <pc:docMk/>
            <pc:sldMk cId="2227658151" sldId="409"/>
            <ac:spMk id="45070" creationId="{00000000-0000-0000-0000-000000000000}"/>
          </ac:spMkLst>
        </pc:spChg>
        <pc:spChg chg="mod">
          <ac:chgData name="Das, Subasish" userId="904e394b-69db-4af2-8d7b-1d2a679d1510" providerId="ADAL" clId="{45A64C9C-D4BC-4E50-AC92-A49A612877B2}" dt="2022-10-11T18:14:23.647" v="2066" actId="1036"/>
          <ac:spMkLst>
            <pc:docMk/>
            <pc:sldMk cId="2227658151" sldId="409"/>
            <ac:spMk id="45071" creationId="{00000000-0000-0000-0000-000000000000}"/>
          </ac:spMkLst>
        </pc:spChg>
        <pc:spChg chg="mod">
          <ac:chgData name="Das, Subasish" userId="904e394b-69db-4af2-8d7b-1d2a679d1510" providerId="ADAL" clId="{45A64C9C-D4BC-4E50-AC92-A49A612877B2}" dt="2022-10-11T18:14:23.647" v="2066" actId="1036"/>
          <ac:spMkLst>
            <pc:docMk/>
            <pc:sldMk cId="2227658151" sldId="409"/>
            <ac:spMk id="45073" creationId="{00000000-0000-0000-0000-000000000000}"/>
          </ac:spMkLst>
        </pc:spChg>
        <pc:spChg chg="mod">
          <ac:chgData name="Das, Subasish" userId="904e394b-69db-4af2-8d7b-1d2a679d1510" providerId="ADAL" clId="{45A64C9C-D4BC-4E50-AC92-A49A612877B2}" dt="2022-10-11T18:14:23.647" v="2066" actId="1036"/>
          <ac:spMkLst>
            <pc:docMk/>
            <pc:sldMk cId="2227658151" sldId="409"/>
            <ac:spMk id="45074" creationId="{00000000-0000-0000-0000-000000000000}"/>
          </ac:spMkLst>
        </pc:spChg>
        <pc:spChg chg="mod">
          <ac:chgData name="Das, Subasish" userId="904e394b-69db-4af2-8d7b-1d2a679d1510" providerId="ADAL" clId="{45A64C9C-D4BC-4E50-AC92-A49A612877B2}" dt="2022-10-11T18:14:23.647" v="2066" actId="1036"/>
          <ac:spMkLst>
            <pc:docMk/>
            <pc:sldMk cId="2227658151" sldId="409"/>
            <ac:spMk id="45075" creationId="{00000000-0000-0000-0000-000000000000}"/>
          </ac:spMkLst>
        </pc:spChg>
        <pc:spChg chg="mod">
          <ac:chgData name="Das, Subasish" userId="904e394b-69db-4af2-8d7b-1d2a679d1510" providerId="ADAL" clId="{45A64C9C-D4BC-4E50-AC92-A49A612877B2}" dt="2022-10-11T18:14:23.647" v="2066" actId="1036"/>
          <ac:spMkLst>
            <pc:docMk/>
            <pc:sldMk cId="2227658151" sldId="409"/>
            <ac:spMk id="45076" creationId="{00000000-0000-0000-0000-000000000000}"/>
          </ac:spMkLst>
        </pc:spChg>
        <pc:spChg chg="mod">
          <ac:chgData name="Das, Subasish" userId="904e394b-69db-4af2-8d7b-1d2a679d1510" providerId="ADAL" clId="{45A64C9C-D4BC-4E50-AC92-A49A612877B2}" dt="2022-10-11T18:14:23.647" v="2066" actId="1036"/>
          <ac:spMkLst>
            <pc:docMk/>
            <pc:sldMk cId="2227658151" sldId="409"/>
            <ac:spMk id="45077" creationId="{00000000-0000-0000-0000-000000000000}"/>
          </ac:spMkLst>
        </pc:spChg>
        <pc:spChg chg="mod">
          <ac:chgData name="Das, Subasish" userId="904e394b-69db-4af2-8d7b-1d2a679d1510" providerId="ADAL" clId="{45A64C9C-D4BC-4E50-AC92-A49A612877B2}" dt="2022-10-11T18:14:23.647" v="2066" actId="1036"/>
          <ac:spMkLst>
            <pc:docMk/>
            <pc:sldMk cId="2227658151" sldId="409"/>
            <ac:spMk id="45078" creationId="{00000000-0000-0000-0000-000000000000}"/>
          </ac:spMkLst>
        </pc:spChg>
        <pc:spChg chg="mod">
          <ac:chgData name="Das, Subasish" userId="904e394b-69db-4af2-8d7b-1d2a679d1510" providerId="ADAL" clId="{45A64C9C-D4BC-4E50-AC92-A49A612877B2}" dt="2022-10-11T18:14:23.647" v="2066" actId="1036"/>
          <ac:spMkLst>
            <pc:docMk/>
            <pc:sldMk cId="2227658151" sldId="409"/>
            <ac:spMk id="45079" creationId="{00000000-0000-0000-0000-000000000000}"/>
          </ac:spMkLst>
        </pc:spChg>
        <pc:spChg chg="mod">
          <ac:chgData name="Das, Subasish" userId="904e394b-69db-4af2-8d7b-1d2a679d1510" providerId="ADAL" clId="{45A64C9C-D4BC-4E50-AC92-A49A612877B2}" dt="2022-10-11T18:14:23.647" v="2066" actId="1036"/>
          <ac:spMkLst>
            <pc:docMk/>
            <pc:sldMk cId="2227658151" sldId="409"/>
            <ac:spMk id="45080" creationId="{00000000-0000-0000-0000-000000000000}"/>
          </ac:spMkLst>
        </pc:spChg>
        <pc:spChg chg="mod">
          <ac:chgData name="Das, Subasish" userId="904e394b-69db-4af2-8d7b-1d2a679d1510" providerId="ADAL" clId="{45A64C9C-D4BC-4E50-AC92-A49A612877B2}" dt="2022-10-11T18:14:23.647" v="2066" actId="1036"/>
          <ac:spMkLst>
            <pc:docMk/>
            <pc:sldMk cId="2227658151" sldId="409"/>
            <ac:spMk id="45081" creationId="{00000000-0000-0000-0000-000000000000}"/>
          </ac:spMkLst>
        </pc:spChg>
        <pc:spChg chg="mod">
          <ac:chgData name="Das, Subasish" userId="904e394b-69db-4af2-8d7b-1d2a679d1510" providerId="ADAL" clId="{45A64C9C-D4BC-4E50-AC92-A49A612877B2}" dt="2022-10-11T18:14:23.647" v="2066" actId="1036"/>
          <ac:spMkLst>
            <pc:docMk/>
            <pc:sldMk cId="2227658151" sldId="409"/>
            <ac:spMk id="198674" creationId="{00000000-0000-0000-0000-000000000000}"/>
          </ac:spMkLst>
        </pc:spChg>
        <pc:spChg chg="mod">
          <ac:chgData name="Das, Subasish" userId="904e394b-69db-4af2-8d7b-1d2a679d1510" providerId="ADAL" clId="{45A64C9C-D4BC-4E50-AC92-A49A612877B2}" dt="2022-10-11T18:14:23.647" v="2066" actId="1036"/>
          <ac:spMkLst>
            <pc:docMk/>
            <pc:sldMk cId="2227658151" sldId="409"/>
            <ac:spMk id="198687" creationId="{00000000-0000-0000-0000-000000000000}"/>
          </ac:spMkLst>
        </pc:spChg>
        <pc:grpChg chg="mod">
          <ac:chgData name="Das, Subasish" userId="904e394b-69db-4af2-8d7b-1d2a679d1510" providerId="ADAL" clId="{45A64C9C-D4BC-4E50-AC92-A49A612877B2}" dt="2022-10-11T18:14:23.647" v="2066" actId="1036"/>
          <ac:grpSpMkLst>
            <pc:docMk/>
            <pc:sldMk cId="2227658151" sldId="409"/>
            <ac:grpSpMk id="45060" creationId="{00000000-0000-0000-0000-000000000000}"/>
          </ac:grpSpMkLst>
        </pc:grpChg>
        <pc:grpChg chg="mod">
          <ac:chgData name="Das, Subasish" userId="904e394b-69db-4af2-8d7b-1d2a679d1510" providerId="ADAL" clId="{45A64C9C-D4BC-4E50-AC92-A49A612877B2}" dt="2022-10-11T18:14:23.647" v="2066" actId="1036"/>
          <ac:grpSpMkLst>
            <pc:docMk/>
            <pc:sldMk cId="2227658151" sldId="409"/>
            <ac:grpSpMk id="45062" creationId="{00000000-0000-0000-0000-000000000000}"/>
          </ac:grpSpMkLst>
        </pc:grpChg>
        <pc:grpChg chg="mod">
          <ac:chgData name="Das, Subasish" userId="904e394b-69db-4af2-8d7b-1d2a679d1510" providerId="ADAL" clId="{45A64C9C-D4BC-4E50-AC92-A49A612877B2}" dt="2022-10-11T18:14:23.647" v="2066" actId="1036"/>
          <ac:grpSpMkLst>
            <pc:docMk/>
            <pc:sldMk cId="2227658151" sldId="409"/>
            <ac:grpSpMk id="45072" creationId="{00000000-0000-0000-0000-000000000000}"/>
          </ac:grpSpMkLst>
        </pc:grpChg>
        <pc:picChg chg="mod">
          <ac:chgData name="Das, Subasish" userId="904e394b-69db-4af2-8d7b-1d2a679d1510" providerId="ADAL" clId="{45A64C9C-D4BC-4E50-AC92-A49A612877B2}" dt="2022-10-11T18:14:29.428" v="2068" actId="1076"/>
          <ac:picMkLst>
            <pc:docMk/>
            <pc:sldMk cId="2227658151" sldId="409"/>
            <ac:picMk id="2" creationId="{93522260-C92C-BEDF-AB4E-EBEA8374795E}"/>
          </ac:picMkLst>
        </pc:picChg>
        <pc:picChg chg="add mod">
          <ac:chgData name="Das, Subasish" userId="904e394b-69db-4af2-8d7b-1d2a679d1510" providerId="ADAL" clId="{45A64C9C-D4BC-4E50-AC92-A49A612877B2}" dt="2022-10-11T18:14:13.555" v="2031"/>
          <ac:picMkLst>
            <pc:docMk/>
            <pc:sldMk cId="2227658151" sldId="409"/>
            <ac:picMk id="4" creationId="{790B1262-9E6C-A315-596D-8758F8F64EB1}"/>
          </ac:picMkLst>
        </pc:picChg>
      </pc:sldChg>
      <pc:sldChg chg="modSp add mod ord">
        <pc:chgData name="Das, Subasish" userId="904e394b-69db-4af2-8d7b-1d2a679d1510" providerId="ADAL" clId="{45A64C9C-D4BC-4E50-AC92-A49A612877B2}" dt="2022-10-11T18:25:27.797" v="2716" actId="1076"/>
        <pc:sldMkLst>
          <pc:docMk/>
          <pc:sldMk cId="3928392278" sldId="410"/>
        </pc:sldMkLst>
        <pc:spChg chg="mod">
          <ac:chgData name="Das, Subasish" userId="904e394b-69db-4af2-8d7b-1d2a679d1510" providerId="ADAL" clId="{45A64C9C-D4BC-4E50-AC92-A49A612877B2}" dt="2022-10-11T18:25:27.797" v="2716" actId="1076"/>
          <ac:spMkLst>
            <pc:docMk/>
            <pc:sldMk cId="3928392278" sldId="410"/>
            <ac:spMk id="2" creationId="{ED3B227A-68C8-8FCD-FDA5-3B603F15FE63}"/>
          </ac:spMkLst>
        </pc:spChg>
        <pc:spChg chg="mod">
          <ac:chgData name="Das, Subasish" userId="904e394b-69db-4af2-8d7b-1d2a679d1510" providerId="ADAL" clId="{45A64C9C-D4BC-4E50-AC92-A49A612877B2}" dt="2022-10-11T18:25:20.379" v="2713" actId="20577"/>
          <ac:spMkLst>
            <pc:docMk/>
            <pc:sldMk cId="3928392278" sldId="410"/>
            <ac:spMk id="4" creationId="{5EE1B839-AF61-CDCC-6329-8ACB6EF70EFE}"/>
          </ac:spMkLst>
        </pc:spChg>
      </pc:sldChg>
      <pc:sldChg chg="add del">
        <pc:chgData name="Das, Subasish" userId="904e394b-69db-4af2-8d7b-1d2a679d1510" providerId="ADAL" clId="{45A64C9C-D4BC-4E50-AC92-A49A612877B2}" dt="2022-10-11T18:19:39.780" v="2372" actId="2696"/>
        <pc:sldMkLst>
          <pc:docMk/>
          <pc:sldMk cId="472989181" sldId="411"/>
        </pc:sldMkLst>
      </pc:sldChg>
      <pc:sldChg chg="addSp delSp modSp add mod modAnim">
        <pc:chgData name="Das, Subasish" userId="904e394b-69db-4af2-8d7b-1d2a679d1510" providerId="ADAL" clId="{45A64C9C-D4BC-4E50-AC92-A49A612877B2}" dt="2022-10-11T18:24:52.637" v="2676" actId="20577"/>
        <pc:sldMkLst>
          <pc:docMk/>
          <pc:sldMk cId="2267008280" sldId="411"/>
        </pc:sldMkLst>
        <pc:spChg chg="mod">
          <ac:chgData name="Das, Subasish" userId="904e394b-69db-4af2-8d7b-1d2a679d1510" providerId="ADAL" clId="{45A64C9C-D4BC-4E50-AC92-A49A612877B2}" dt="2022-10-11T18:24:52.637" v="2676" actId="20577"/>
          <ac:spMkLst>
            <pc:docMk/>
            <pc:sldMk cId="2267008280" sldId="411"/>
            <ac:spMk id="3" creationId="{223F212C-7E6B-435A-6C59-24BF89D7A924}"/>
          </ac:spMkLst>
        </pc:spChg>
        <pc:spChg chg="add mod">
          <ac:chgData name="Das, Subasish" userId="904e394b-69db-4af2-8d7b-1d2a679d1510" providerId="ADAL" clId="{45A64C9C-D4BC-4E50-AC92-A49A612877B2}" dt="2022-10-11T18:24:43.058" v="2644" actId="27636"/>
          <ac:spMkLst>
            <pc:docMk/>
            <pc:sldMk cId="2267008280" sldId="411"/>
            <ac:spMk id="5" creationId="{B05BC543-2B1B-2BC4-438C-2E73AB7D4C09}"/>
          </ac:spMkLst>
        </pc:spChg>
        <pc:spChg chg="del">
          <ac:chgData name="Das, Subasish" userId="904e394b-69db-4af2-8d7b-1d2a679d1510" providerId="ADAL" clId="{45A64C9C-D4BC-4E50-AC92-A49A612877B2}" dt="2022-10-11T18:22:08.731" v="2483" actId="478"/>
          <ac:spMkLst>
            <pc:docMk/>
            <pc:sldMk cId="2267008280" sldId="411"/>
            <ac:spMk id="6" creationId="{66693194-2E5B-2B02-6EED-A132B3ACB2CB}"/>
          </ac:spMkLst>
        </pc:spChg>
        <pc:spChg chg="add del">
          <ac:chgData name="Das, Subasish" userId="904e394b-69db-4af2-8d7b-1d2a679d1510" providerId="ADAL" clId="{45A64C9C-D4BC-4E50-AC92-A49A612877B2}" dt="2022-10-11T18:22:54.284" v="2499"/>
          <ac:spMkLst>
            <pc:docMk/>
            <pc:sldMk cId="2267008280" sldId="411"/>
            <ac:spMk id="8" creationId="{40F3E83B-16CB-2E21-C264-B0042D4B4316}"/>
          </ac:spMkLst>
        </pc:spChg>
        <pc:spChg chg="add del">
          <ac:chgData name="Das, Subasish" userId="904e394b-69db-4af2-8d7b-1d2a679d1510" providerId="ADAL" clId="{45A64C9C-D4BC-4E50-AC92-A49A612877B2}" dt="2022-10-11T18:22:54.284" v="2499"/>
          <ac:spMkLst>
            <pc:docMk/>
            <pc:sldMk cId="2267008280" sldId="411"/>
            <ac:spMk id="9" creationId="{8FA0E377-82AD-ABD8-8C4B-CA4260E2A972}"/>
          </ac:spMkLst>
        </pc:spChg>
        <pc:spChg chg="add del">
          <ac:chgData name="Das, Subasish" userId="904e394b-69db-4af2-8d7b-1d2a679d1510" providerId="ADAL" clId="{45A64C9C-D4BC-4E50-AC92-A49A612877B2}" dt="2022-10-11T18:22:54.284" v="2499"/>
          <ac:spMkLst>
            <pc:docMk/>
            <pc:sldMk cId="2267008280" sldId="411"/>
            <ac:spMk id="10" creationId="{01B85EE5-AB5B-FB92-125A-92991F1F4725}"/>
          </ac:spMkLst>
        </pc:spChg>
        <pc:spChg chg="add del">
          <ac:chgData name="Das, Subasish" userId="904e394b-69db-4af2-8d7b-1d2a679d1510" providerId="ADAL" clId="{45A64C9C-D4BC-4E50-AC92-A49A612877B2}" dt="2022-10-11T18:22:54.284" v="2499"/>
          <ac:spMkLst>
            <pc:docMk/>
            <pc:sldMk cId="2267008280" sldId="411"/>
            <ac:spMk id="11" creationId="{A9DA57FF-EEED-903B-75FE-1E419D60EAB9}"/>
          </ac:spMkLst>
        </pc:spChg>
        <pc:spChg chg="del">
          <ac:chgData name="Das, Subasish" userId="904e394b-69db-4af2-8d7b-1d2a679d1510" providerId="ADAL" clId="{45A64C9C-D4BC-4E50-AC92-A49A612877B2}" dt="2022-10-11T18:22:06.241" v="2481" actId="478"/>
          <ac:spMkLst>
            <pc:docMk/>
            <pc:sldMk cId="2267008280" sldId="411"/>
            <ac:spMk id="25" creationId="{BC96A83F-C700-F554-3A42-1956023096B6}"/>
          </ac:spMkLst>
        </pc:spChg>
        <pc:spChg chg="del">
          <ac:chgData name="Das, Subasish" userId="904e394b-69db-4af2-8d7b-1d2a679d1510" providerId="ADAL" clId="{45A64C9C-D4BC-4E50-AC92-A49A612877B2}" dt="2022-10-11T18:22:10.942" v="2485" actId="478"/>
          <ac:spMkLst>
            <pc:docMk/>
            <pc:sldMk cId="2267008280" sldId="411"/>
            <ac:spMk id="26" creationId="{63CBD753-FC61-7C91-5618-8FDB606EAFA5}"/>
          </ac:spMkLst>
        </pc:spChg>
        <pc:spChg chg="del">
          <ac:chgData name="Das, Subasish" userId="904e394b-69db-4af2-8d7b-1d2a679d1510" providerId="ADAL" clId="{45A64C9C-D4BC-4E50-AC92-A49A612877B2}" dt="2022-10-11T18:22:11.649" v="2486" actId="478"/>
          <ac:spMkLst>
            <pc:docMk/>
            <pc:sldMk cId="2267008280" sldId="411"/>
            <ac:spMk id="27" creationId="{EBA26490-EF8C-46C0-8305-FCBCDCA773BC}"/>
          </ac:spMkLst>
        </pc:spChg>
        <pc:spChg chg="del">
          <ac:chgData name="Das, Subasish" userId="904e394b-69db-4af2-8d7b-1d2a679d1510" providerId="ADAL" clId="{45A64C9C-D4BC-4E50-AC92-A49A612877B2}" dt="2022-10-11T18:22:00.871" v="2477" actId="478"/>
          <ac:spMkLst>
            <pc:docMk/>
            <pc:sldMk cId="2267008280" sldId="411"/>
            <ac:spMk id="45058" creationId="{00000000-0000-0000-0000-000000000000}"/>
          </ac:spMkLst>
        </pc:spChg>
        <pc:spChg chg="mod">
          <ac:chgData name="Das, Subasish" userId="904e394b-69db-4af2-8d7b-1d2a679d1510" providerId="ADAL" clId="{45A64C9C-D4BC-4E50-AC92-A49A612877B2}" dt="2022-10-11T18:22:02.568" v="2479" actId="478"/>
          <ac:spMkLst>
            <pc:docMk/>
            <pc:sldMk cId="2267008280" sldId="411"/>
            <ac:spMk id="45073" creationId="{00000000-0000-0000-0000-000000000000}"/>
          </ac:spMkLst>
        </pc:spChg>
        <pc:spChg chg="del">
          <ac:chgData name="Das, Subasish" userId="904e394b-69db-4af2-8d7b-1d2a679d1510" providerId="ADAL" clId="{45A64C9C-D4BC-4E50-AC92-A49A612877B2}" dt="2022-10-11T18:22:02.568" v="2479" actId="478"/>
          <ac:spMkLst>
            <pc:docMk/>
            <pc:sldMk cId="2267008280" sldId="411"/>
            <ac:spMk id="45074" creationId="{00000000-0000-0000-0000-000000000000}"/>
          </ac:spMkLst>
        </pc:spChg>
        <pc:spChg chg="mod">
          <ac:chgData name="Das, Subasish" userId="904e394b-69db-4af2-8d7b-1d2a679d1510" providerId="ADAL" clId="{45A64C9C-D4BC-4E50-AC92-A49A612877B2}" dt="2022-10-11T18:22:02.568" v="2479" actId="478"/>
          <ac:spMkLst>
            <pc:docMk/>
            <pc:sldMk cId="2267008280" sldId="411"/>
            <ac:spMk id="45075" creationId="{00000000-0000-0000-0000-000000000000}"/>
          </ac:spMkLst>
        </pc:spChg>
        <pc:spChg chg="mod">
          <ac:chgData name="Das, Subasish" userId="904e394b-69db-4af2-8d7b-1d2a679d1510" providerId="ADAL" clId="{45A64C9C-D4BC-4E50-AC92-A49A612877B2}" dt="2022-10-11T18:22:02.568" v="2479" actId="478"/>
          <ac:spMkLst>
            <pc:docMk/>
            <pc:sldMk cId="2267008280" sldId="411"/>
            <ac:spMk id="45076" creationId="{00000000-0000-0000-0000-000000000000}"/>
          </ac:spMkLst>
        </pc:spChg>
        <pc:spChg chg="mod">
          <ac:chgData name="Das, Subasish" userId="904e394b-69db-4af2-8d7b-1d2a679d1510" providerId="ADAL" clId="{45A64C9C-D4BC-4E50-AC92-A49A612877B2}" dt="2022-10-11T18:22:02.568" v="2479" actId="478"/>
          <ac:spMkLst>
            <pc:docMk/>
            <pc:sldMk cId="2267008280" sldId="411"/>
            <ac:spMk id="45077" creationId="{00000000-0000-0000-0000-000000000000}"/>
          </ac:spMkLst>
        </pc:spChg>
        <pc:spChg chg="mod">
          <ac:chgData name="Das, Subasish" userId="904e394b-69db-4af2-8d7b-1d2a679d1510" providerId="ADAL" clId="{45A64C9C-D4BC-4E50-AC92-A49A612877B2}" dt="2022-10-11T18:22:02.568" v="2479" actId="478"/>
          <ac:spMkLst>
            <pc:docMk/>
            <pc:sldMk cId="2267008280" sldId="411"/>
            <ac:spMk id="45078" creationId="{00000000-0000-0000-0000-000000000000}"/>
          </ac:spMkLst>
        </pc:spChg>
        <pc:spChg chg="mod">
          <ac:chgData name="Das, Subasish" userId="904e394b-69db-4af2-8d7b-1d2a679d1510" providerId="ADAL" clId="{45A64C9C-D4BC-4E50-AC92-A49A612877B2}" dt="2022-10-11T18:22:02.568" v="2479" actId="478"/>
          <ac:spMkLst>
            <pc:docMk/>
            <pc:sldMk cId="2267008280" sldId="411"/>
            <ac:spMk id="45079" creationId="{00000000-0000-0000-0000-000000000000}"/>
          </ac:spMkLst>
        </pc:spChg>
        <pc:spChg chg="mod">
          <ac:chgData name="Das, Subasish" userId="904e394b-69db-4af2-8d7b-1d2a679d1510" providerId="ADAL" clId="{45A64C9C-D4BC-4E50-AC92-A49A612877B2}" dt="2022-10-11T18:22:02.568" v="2479" actId="478"/>
          <ac:spMkLst>
            <pc:docMk/>
            <pc:sldMk cId="2267008280" sldId="411"/>
            <ac:spMk id="45080" creationId="{00000000-0000-0000-0000-000000000000}"/>
          </ac:spMkLst>
        </pc:spChg>
        <pc:spChg chg="mod">
          <ac:chgData name="Das, Subasish" userId="904e394b-69db-4af2-8d7b-1d2a679d1510" providerId="ADAL" clId="{45A64C9C-D4BC-4E50-AC92-A49A612877B2}" dt="2022-10-11T18:22:02.568" v="2479" actId="478"/>
          <ac:spMkLst>
            <pc:docMk/>
            <pc:sldMk cId="2267008280" sldId="411"/>
            <ac:spMk id="45081" creationId="{00000000-0000-0000-0000-000000000000}"/>
          </ac:spMkLst>
        </pc:spChg>
        <pc:spChg chg="del mod">
          <ac:chgData name="Das, Subasish" userId="904e394b-69db-4af2-8d7b-1d2a679d1510" providerId="ADAL" clId="{45A64C9C-D4BC-4E50-AC92-A49A612877B2}" dt="2022-10-11T18:22:12.328" v="2488" actId="478"/>
          <ac:spMkLst>
            <pc:docMk/>
            <pc:sldMk cId="2267008280" sldId="411"/>
            <ac:spMk id="198674" creationId="{00000000-0000-0000-0000-000000000000}"/>
          </ac:spMkLst>
        </pc:spChg>
        <pc:spChg chg="del">
          <ac:chgData name="Das, Subasish" userId="904e394b-69db-4af2-8d7b-1d2a679d1510" providerId="ADAL" clId="{45A64C9C-D4BC-4E50-AC92-A49A612877B2}" dt="2022-10-11T18:22:13.088" v="2489" actId="478"/>
          <ac:spMkLst>
            <pc:docMk/>
            <pc:sldMk cId="2267008280" sldId="411"/>
            <ac:spMk id="198687" creationId="{00000000-0000-0000-0000-000000000000}"/>
          </ac:spMkLst>
        </pc:spChg>
        <pc:grpChg chg="del mod">
          <ac:chgData name="Das, Subasish" userId="904e394b-69db-4af2-8d7b-1d2a679d1510" providerId="ADAL" clId="{45A64C9C-D4BC-4E50-AC92-A49A612877B2}" dt="2022-10-11T18:22:03.505" v="2480" actId="478"/>
          <ac:grpSpMkLst>
            <pc:docMk/>
            <pc:sldMk cId="2267008280" sldId="411"/>
            <ac:grpSpMk id="45060" creationId="{00000000-0000-0000-0000-000000000000}"/>
          </ac:grpSpMkLst>
        </pc:grpChg>
        <pc:grpChg chg="del">
          <ac:chgData name="Das, Subasish" userId="904e394b-69db-4af2-8d7b-1d2a679d1510" providerId="ADAL" clId="{45A64C9C-D4BC-4E50-AC92-A49A612877B2}" dt="2022-10-11T18:22:10.163" v="2484" actId="478"/>
          <ac:grpSpMkLst>
            <pc:docMk/>
            <pc:sldMk cId="2267008280" sldId="411"/>
            <ac:grpSpMk id="45062" creationId="{00000000-0000-0000-0000-000000000000}"/>
          </ac:grpSpMkLst>
        </pc:grpChg>
        <pc:grpChg chg="mod">
          <ac:chgData name="Das, Subasish" userId="904e394b-69db-4af2-8d7b-1d2a679d1510" providerId="ADAL" clId="{45A64C9C-D4BC-4E50-AC92-A49A612877B2}" dt="2022-10-11T18:22:02.568" v="2479" actId="478"/>
          <ac:grpSpMkLst>
            <pc:docMk/>
            <pc:sldMk cId="2267008280" sldId="411"/>
            <ac:grpSpMk id="45072" creationId="{00000000-0000-0000-0000-000000000000}"/>
          </ac:grpSpMkLst>
        </pc:grpChg>
        <pc:picChg chg="del">
          <ac:chgData name="Das, Subasish" userId="904e394b-69db-4af2-8d7b-1d2a679d1510" providerId="ADAL" clId="{45A64C9C-D4BC-4E50-AC92-A49A612877B2}" dt="2022-10-11T18:22:07.159" v="2482" actId="478"/>
          <ac:picMkLst>
            <pc:docMk/>
            <pc:sldMk cId="2267008280" sldId="411"/>
            <ac:picMk id="2" creationId="{93522260-C92C-BEDF-AB4E-EBEA8374795E}"/>
          </ac:picMkLst>
        </pc:picChg>
        <pc:picChg chg="add mod">
          <ac:chgData name="Das, Subasish" userId="904e394b-69db-4af2-8d7b-1d2a679d1510" providerId="ADAL" clId="{45A64C9C-D4BC-4E50-AC92-A49A612877B2}" dt="2022-10-11T18:22:39.955" v="2497" actId="1076"/>
          <ac:picMkLst>
            <pc:docMk/>
            <pc:sldMk cId="2267008280" sldId="411"/>
            <ac:picMk id="7" creationId="{5A955940-FCDC-A7D9-078B-7CCDE4221EBE}"/>
          </ac:picMkLst>
        </pc:picChg>
        <pc:picChg chg="add del">
          <ac:chgData name="Das, Subasish" userId="904e394b-69db-4af2-8d7b-1d2a679d1510" providerId="ADAL" clId="{45A64C9C-D4BC-4E50-AC92-A49A612877B2}" dt="2022-10-11T18:22:54.284" v="2499"/>
          <ac:picMkLst>
            <pc:docMk/>
            <pc:sldMk cId="2267008280" sldId="411"/>
            <ac:picMk id="2049" creationId="{CD404E4A-987C-B410-94C3-53A8C421ED7A}"/>
          </ac:picMkLst>
        </pc:picChg>
      </pc:sldChg>
    </pc:docChg>
  </pc:docChgLst>
  <pc:docChgLst>
    <pc:chgData name="Das, Subasish" userId="904e394b-69db-4af2-8d7b-1d2a679d1510" providerId="ADAL" clId="{81F41B77-6AD8-4121-8C11-5FA64A744EF6}"/>
    <pc:docChg chg="custSel modSld">
      <pc:chgData name="Das, Subasish" userId="904e394b-69db-4af2-8d7b-1d2a679d1510" providerId="ADAL" clId="{81F41B77-6AD8-4121-8C11-5FA64A744EF6}" dt="2023-01-26T03:38:08.648" v="116" actId="1076"/>
      <pc:docMkLst>
        <pc:docMk/>
      </pc:docMkLst>
      <pc:sldChg chg="delSp modSp mod">
        <pc:chgData name="Das, Subasish" userId="904e394b-69db-4af2-8d7b-1d2a679d1510" providerId="ADAL" clId="{81F41B77-6AD8-4121-8C11-5FA64A744EF6}" dt="2023-01-26T03:38:08.648" v="116" actId="1076"/>
        <pc:sldMkLst>
          <pc:docMk/>
          <pc:sldMk cId="4088096666" sldId="256"/>
        </pc:sldMkLst>
        <pc:spChg chg="mod">
          <ac:chgData name="Das, Subasish" userId="904e394b-69db-4af2-8d7b-1d2a679d1510" providerId="ADAL" clId="{81F41B77-6AD8-4121-8C11-5FA64A744EF6}" dt="2023-01-26T03:37:37.604" v="73" actId="20577"/>
          <ac:spMkLst>
            <pc:docMk/>
            <pc:sldMk cId="4088096666" sldId="256"/>
            <ac:spMk id="4" creationId="{5EE1B839-AF61-CDCC-6329-8ACB6EF70EFE}"/>
          </ac:spMkLst>
        </pc:spChg>
        <pc:spChg chg="mod">
          <ac:chgData name="Das, Subasish" userId="904e394b-69db-4af2-8d7b-1d2a679d1510" providerId="ADAL" clId="{81F41B77-6AD8-4121-8C11-5FA64A744EF6}" dt="2023-01-26T03:38:08.648" v="116" actId="1076"/>
          <ac:spMkLst>
            <pc:docMk/>
            <pc:sldMk cId="4088096666" sldId="256"/>
            <ac:spMk id="6" creationId="{4D68A583-921E-B5B2-6431-507172E36EE7}"/>
          </ac:spMkLst>
        </pc:spChg>
        <pc:picChg chg="del">
          <ac:chgData name="Das, Subasish" userId="904e394b-69db-4af2-8d7b-1d2a679d1510" providerId="ADAL" clId="{81F41B77-6AD8-4121-8C11-5FA64A744EF6}" dt="2023-01-26T03:37:43.038" v="74" actId="478"/>
          <ac:picMkLst>
            <pc:docMk/>
            <pc:sldMk cId="4088096666" sldId="256"/>
            <ac:picMk id="3" creationId="{9574B60D-5456-F88B-F2DE-6C02DF3DCE23}"/>
          </ac:picMkLst>
        </pc:picChg>
      </pc:sldChg>
    </pc:docChg>
  </pc:docChgLst>
  <pc:docChgLst>
    <pc:chgData name="Das, Subasish" userId="904e394b-69db-4af2-8d7b-1d2a679d1510" providerId="ADAL" clId="{EC51E8E1-B920-4394-9E16-D99664D4B7B8}"/>
    <pc:docChg chg="modSld">
      <pc:chgData name="Das, Subasish" userId="904e394b-69db-4af2-8d7b-1d2a679d1510" providerId="ADAL" clId="{EC51E8E1-B920-4394-9E16-D99664D4B7B8}" dt="2022-09-21T18:46:43.476" v="16" actId="20577"/>
      <pc:docMkLst>
        <pc:docMk/>
      </pc:docMkLst>
      <pc:sldChg chg="modSp mod">
        <pc:chgData name="Das, Subasish" userId="904e394b-69db-4af2-8d7b-1d2a679d1510" providerId="ADAL" clId="{EC51E8E1-B920-4394-9E16-D99664D4B7B8}" dt="2022-09-21T18:46:21.636" v="12" actId="20577"/>
        <pc:sldMkLst>
          <pc:docMk/>
          <pc:sldMk cId="3881046890" sldId="264"/>
        </pc:sldMkLst>
        <pc:spChg chg="mod">
          <ac:chgData name="Das, Subasish" userId="904e394b-69db-4af2-8d7b-1d2a679d1510" providerId="ADAL" clId="{EC51E8E1-B920-4394-9E16-D99664D4B7B8}" dt="2022-09-21T18:46:21.636" v="12" actId="20577"/>
          <ac:spMkLst>
            <pc:docMk/>
            <pc:sldMk cId="3881046890" sldId="264"/>
            <ac:spMk id="4" creationId="{5EE1B839-AF61-CDCC-6329-8ACB6EF70EFE}"/>
          </ac:spMkLst>
        </pc:spChg>
        <pc:spChg chg="mod">
          <ac:chgData name="Das, Subasish" userId="904e394b-69db-4af2-8d7b-1d2a679d1510" providerId="ADAL" clId="{EC51E8E1-B920-4394-9E16-D99664D4B7B8}" dt="2022-09-21T18:46:13.525" v="2" actId="20577"/>
          <ac:spMkLst>
            <pc:docMk/>
            <pc:sldMk cId="3881046890" sldId="264"/>
            <ac:spMk id="7" creationId="{A5B0C9D0-AC3D-1FBB-FBD9-4D7FAD4C0DA7}"/>
          </ac:spMkLst>
        </pc:spChg>
      </pc:sldChg>
      <pc:sldChg chg="modSp mod">
        <pc:chgData name="Das, Subasish" userId="904e394b-69db-4af2-8d7b-1d2a679d1510" providerId="ADAL" clId="{EC51E8E1-B920-4394-9E16-D99664D4B7B8}" dt="2022-09-21T18:46:43.476" v="16" actId="20577"/>
        <pc:sldMkLst>
          <pc:docMk/>
          <pc:sldMk cId="1107347098" sldId="265"/>
        </pc:sldMkLst>
        <pc:spChg chg="mod">
          <ac:chgData name="Das, Subasish" userId="904e394b-69db-4af2-8d7b-1d2a679d1510" providerId="ADAL" clId="{EC51E8E1-B920-4394-9E16-D99664D4B7B8}" dt="2022-09-21T18:46:43.476" v="16" actId="20577"/>
          <ac:spMkLst>
            <pc:docMk/>
            <pc:sldMk cId="1107347098" sldId="265"/>
            <ac:spMk id="7" creationId="{A5B0C9D0-AC3D-1FBB-FBD9-4D7FAD4C0DA7}"/>
          </ac:spMkLst>
        </pc:spChg>
      </pc:sldChg>
    </pc:docChg>
  </pc:docChgLst>
  <pc:docChgLst>
    <pc:chgData name="Das, Subasish" userId="904e394b-69db-4af2-8d7b-1d2a679d1510" providerId="ADAL" clId="{1691DF89-72E3-4703-96AD-DFA4BBC965EA}"/>
    <pc:docChg chg="undo custSel addSld delSld modSld sldOrd">
      <pc:chgData name="Das, Subasish" userId="904e394b-69db-4af2-8d7b-1d2a679d1510" providerId="ADAL" clId="{1691DF89-72E3-4703-96AD-DFA4BBC965EA}" dt="2022-10-12T14:35:23.804" v="1779" actId="207"/>
      <pc:docMkLst>
        <pc:docMk/>
      </pc:docMkLst>
      <pc:sldChg chg="modSp mod">
        <pc:chgData name="Das, Subasish" userId="904e394b-69db-4af2-8d7b-1d2a679d1510" providerId="ADAL" clId="{1691DF89-72E3-4703-96AD-DFA4BBC965EA}" dt="2022-10-12T04:52:41.339" v="1" actId="20577"/>
        <pc:sldMkLst>
          <pc:docMk/>
          <pc:sldMk cId="4088096666" sldId="256"/>
        </pc:sldMkLst>
        <pc:spChg chg="mod">
          <ac:chgData name="Das, Subasish" userId="904e394b-69db-4af2-8d7b-1d2a679d1510" providerId="ADAL" clId="{1691DF89-72E3-4703-96AD-DFA4BBC965EA}" dt="2022-10-12T04:52:38.472" v="0"/>
          <ac:spMkLst>
            <pc:docMk/>
            <pc:sldMk cId="4088096666" sldId="256"/>
            <ac:spMk id="4" creationId="{5EE1B839-AF61-CDCC-6329-8ACB6EF70EFE}"/>
          </ac:spMkLst>
        </pc:spChg>
        <pc:spChg chg="mod">
          <ac:chgData name="Das, Subasish" userId="904e394b-69db-4af2-8d7b-1d2a679d1510" providerId="ADAL" clId="{1691DF89-72E3-4703-96AD-DFA4BBC965EA}" dt="2022-10-12T04:52:41.339" v="1" actId="20577"/>
          <ac:spMkLst>
            <pc:docMk/>
            <pc:sldMk cId="4088096666" sldId="256"/>
            <ac:spMk id="6" creationId="{4D68A583-921E-B5B2-6431-507172E36EE7}"/>
          </ac:spMkLst>
        </pc:spChg>
      </pc:sldChg>
      <pc:sldChg chg="modSp mod">
        <pc:chgData name="Das, Subasish" userId="904e394b-69db-4af2-8d7b-1d2a679d1510" providerId="ADAL" clId="{1691DF89-72E3-4703-96AD-DFA4BBC965EA}" dt="2022-10-12T04:57:12.307" v="79" actId="20577"/>
        <pc:sldMkLst>
          <pc:docMk/>
          <pc:sldMk cId="934382222" sldId="257"/>
        </pc:sldMkLst>
        <pc:spChg chg="mod">
          <ac:chgData name="Das, Subasish" userId="904e394b-69db-4af2-8d7b-1d2a679d1510" providerId="ADAL" clId="{1691DF89-72E3-4703-96AD-DFA4BBC965EA}" dt="2022-10-12T04:57:12.307" v="79" actId="20577"/>
          <ac:spMkLst>
            <pc:docMk/>
            <pc:sldMk cId="934382222" sldId="257"/>
            <ac:spMk id="2" creationId="{ED3B227A-68C8-8FCD-FDA5-3B603F15FE63}"/>
          </ac:spMkLst>
        </pc:spChg>
      </pc:sldChg>
      <pc:sldChg chg="modSp mod">
        <pc:chgData name="Das, Subasish" userId="904e394b-69db-4af2-8d7b-1d2a679d1510" providerId="ADAL" clId="{1691DF89-72E3-4703-96AD-DFA4BBC965EA}" dt="2022-10-12T04:56:52.732" v="47" actId="20577"/>
        <pc:sldMkLst>
          <pc:docMk/>
          <pc:sldMk cId="4086403684" sldId="258"/>
        </pc:sldMkLst>
        <pc:spChg chg="mod">
          <ac:chgData name="Das, Subasish" userId="904e394b-69db-4af2-8d7b-1d2a679d1510" providerId="ADAL" clId="{1691DF89-72E3-4703-96AD-DFA4BBC965EA}" dt="2022-10-12T04:54:20.922" v="13" actId="14100"/>
          <ac:spMkLst>
            <pc:docMk/>
            <pc:sldMk cId="4086403684" sldId="258"/>
            <ac:spMk id="2" creationId="{ED3B227A-68C8-8FCD-FDA5-3B603F15FE63}"/>
          </ac:spMkLst>
        </pc:spChg>
        <pc:spChg chg="mod">
          <ac:chgData name="Das, Subasish" userId="904e394b-69db-4af2-8d7b-1d2a679d1510" providerId="ADAL" clId="{1691DF89-72E3-4703-96AD-DFA4BBC965EA}" dt="2022-10-12T04:56:52.732" v="47" actId="20577"/>
          <ac:spMkLst>
            <pc:docMk/>
            <pc:sldMk cId="4086403684" sldId="258"/>
            <ac:spMk id="4" creationId="{5EE1B839-AF61-CDCC-6329-8ACB6EF70EFE}"/>
          </ac:spMkLst>
        </pc:spChg>
      </pc:sldChg>
      <pc:sldChg chg="del">
        <pc:chgData name="Das, Subasish" userId="904e394b-69db-4af2-8d7b-1d2a679d1510" providerId="ADAL" clId="{1691DF89-72E3-4703-96AD-DFA4BBC965EA}" dt="2022-10-12T04:54:30.681" v="15" actId="2696"/>
        <pc:sldMkLst>
          <pc:docMk/>
          <pc:sldMk cId="2769769470" sldId="259"/>
        </pc:sldMkLst>
      </pc:sldChg>
      <pc:sldChg chg="del">
        <pc:chgData name="Das, Subasish" userId="904e394b-69db-4af2-8d7b-1d2a679d1510" providerId="ADAL" clId="{1691DF89-72E3-4703-96AD-DFA4BBC965EA}" dt="2022-10-12T04:59:34.466" v="342" actId="2696"/>
        <pc:sldMkLst>
          <pc:docMk/>
          <pc:sldMk cId="2735524810" sldId="260"/>
        </pc:sldMkLst>
      </pc:sldChg>
      <pc:sldChg chg="modSp mod ord">
        <pc:chgData name="Das, Subasish" userId="904e394b-69db-4af2-8d7b-1d2a679d1510" providerId="ADAL" clId="{1691DF89-72E3-4703-96AD-DFA4BBC965EA}" dt="2022-10-12T04:59:27.742" v="341" actId="20577"/>
        <pc:sldMkLst>
          <pc:docMk/>
          <pc:sldMk cId="658949660" sldId="262"/>
        </pc:sldMkLst>
        <pc:spChg chg="mod">
          <ac:chgData name="Das, Subasish" userId="904e394b-69db-4af2-8d7b-1d2a679d1510" providerId="ADAL" clId="{1691DF89-72E3-4703-96AD-DFA4BBC965EA}" dt="2022-10-12T04:59:27.742" v="341" actId="20577"/>
          <ac:spMkLst>
            <pc:docMk/>
            <pc:sldMk cId="658949660" sldId="262"/>
            <ac:spMk id="2" creationId="{ED3B227A-68C8-8FCD-FDA5-3B603F15FE63}"/>
          </ac:spMkLst>
        </pc:spChg>
        <pc:spChg chg="mod">
          <ac:chgData name="Das, Subasish" userId="904e394b-69db-4af2-8d7b-1d2a679d1510" providerId="ADAL" clId="{1691DF89-72E3-4703-96AD-DFA4BBC965EA}" dt="2022-10-12T04:58:57.351" v="330" actId="20577"/>
          <ac:spMkLst>
            <pc:docMk/>
            <pc:sldMk cId="658949660" sldId="262"/>
            <ac:spMk id="4" creationId="{5EE1B839-AF61-CDCC-6329-8ACB6EF70EFE}"/>
          </ac:spMkLst>
        </pc:spChg>
      </pc:sldChg>
      <pc:sldChg chg="del">
        <pc:chgData name="Das, Subasish" userId="904e394b-69db-4af2-8d7b-1d2a679d1510" providerId="ADAL" clId="{1691DF89-72E3-4703-96AD-DFA4BBC965EA}" dt="2022-10-12T04:59:56.644" v="343" actId="2696"/>
        <pc:sldMkLst>
          <pc:docMk/>
          <pc:sldMk cId="3908149769" sldId="263"/>
        </pc:sldMkLst>
      </pc:sldChg>
      <pc:sldChg chg="del">
        <pc:chgData name="Das, Subasish" userId="904e394b-69db-4af2-8d7b-1d2a679d1510" providerId="ADAL" clId="{1691DF89-72E3-4703-96AD-DFA4BBC965EA}" dt="2022-10-12T04:59:56.644" v="343" actId="2696"/>
        <pc:sldMkLst>
          <pc:docMk/>
          <pc:sldMk cId="1390867435" sldId="264"/>
        </pc:sldMkLst>
      </pc:sldChg>
      <pc:sldChg chg="del">
        <pc:chgData name="Das, Subasish" userId="904e394b-69db-4af2-8d7b-1d2a679d1510" providerId="ADAL" clId="{1691DF89-72E3-4703-96AD-DFA4BBC965EA}" dt="2022-10-12T04:59:56.644" v="343" actId="2696"/>
        <pc:sldMkLst>
          <pc:docMk/>
          <pc:sldMk cId="2682047836" sldId="265"/>
        </pc:sldMkLst>
      </pc:sldChg>
      <pc:sldChg chg="del">
        <pc:chgData name="Das, Subasish" userId="904e394b-69db-4af2-8d7b-1d2a679d1510" providerId="ADAL" clId="{1691DF89-72E3-4703-96AD-DFA4BBC965EA}" dt="2022-10-12T04:59:56.644" v="343" actId="2696"/>
        <pc:sldMkLst>
          <pc:docMk/>
          <pc:sldMk cId="1037325607" sldId="266"/>
        </pc:sldMkLst>
      </pc:sldChg>
      <pc:sldChg chg="del">
        <pc:chgData name="Das, Subasish" userId="904e394b-69db-4af2-8d7b-1d2a679d1510" providerId="ADAL" clId="{1691DF89-72E3-4703-96AD-DFA4BBC965EA}" dt="2022-10-12T04:59:56.644" v="343" actId="2696"/>
        <pc:sldMkLst>
          <pc:docMk/>
          <pc:sldMk cId="782839352" sldId="268"/>
        </pc:sldMkLst>
      </pc:sldChg>
      <pc:sldChg chg="del">
        <pc:chgData name="Das, Subasish" userId="904e394b-69db-4af2-8d7b-1d2a679d1510" providerId="ADAL" clId="{1691DF89-72E3-4703-96AD-DFA4BBC965EA}" dt="2022-10-12T04:59:56.644" v="343" actId="2696"/>
        <pc:sldMkLst>
          <pc:docMk/>
          <pc:sldMk cId="2967799302" sldId="269"/>
        </pc:sldMkLst>
      </pc:sldChg>
      <pc:sldChg chg="del">
        <pc:chgData name="Das, Subasish" userId="904e394b-69db-4af2-8d7b-1d2a679d1510" providerId="ADAL" clId="{1691DF89-72E3-4703-96AD-DFA4BBC965EA}" dt="2022-10-12T04:59:56.644" v="343" actId="2696"/>
        <pc:sldMkLst>
          <pc:docMk/>
          <pc:sldMk cId="3072301857" sldId="270"/>
        </pc:sldMkLst>
      </pc:sldChg>
      <pc:sldChg chg="modSp mod">
        <pc:chgData name="Das, Subasish" userId="904e394b-69db-4af2-8d7b-1d2a679d1510" providerId="ADAL" clId="{1691DF89-72E3-4703-96AD-DFA4BBC965EA}" dt="2022-10-12T14:19:21.157" v="1357" actId="1076"/>
        <pc:sldMkLst>
          <pc:docMk/>
          <pc:sldMk cId="3306370719" sldId="271"/>
        </pc:sldMkLst>
        <pc:spChg chg="mod">
          <ac:chgData name="Das, Subasish" userId="904e394b-69db-4af2-8d7b-1d2a679d1510" providerId="ADAL" clId="{1691DF89-72E3-4703-96AD-DFA4BBC965EA}" dt="2022-10-12T14:17:43.713" v="1236" actId="20577"/>
          <ac:spMkLst>
            <pc:docMk/>
            <pc:sldMk cId="3306370719" sldId="271"/>
            <ac:spMk id="4" creationId="{5EE1B839-AF61-CDCC-6329-8ACB6EF70EFE}"/>
          </ac:spMkLst>
        </pc:spChg>
        <pc:spChg chg="mod">
          <ac:chgData name="Das, Subasish" userId="904e394b-69db-4af2-8d7b-1d2a679d1510" providerId="ADAL" clId="{1691DF89-72E3-4703-96AD-DFA4BBC965EA}" dt="2022-10-12T14:18:45.996" v="1302" actId="20577"/>
          <ac:spMkLst>
            <pc:docMk/>
            <pc:sldMk cId="3306370719" sldId="271"/>
            <ac:spMk id="6" creationId="{3F9A6242-9D30-B5DF-AD05-0E324D58AC37}"/>
          </ac:spMkLst>
        </pc:spChg>
        <pc:spChg chg="mod">
          <ac:chgData name="Das, Subasish" userId="904e394b-69db-4af2-8d7b-1d2a679d1510" providerId="ADAL" clId="{1691DF89-72E3-4703-96AD-DFA4BBC965EA}" dt="2022-10-12T14:19:13.440" v="1356" actId="20577"/>
          <ac:spMkLst>
            <pc:docMk/>
            <pc:sldMk cId="3306370719" sldId="271"/>
            <ac:spMk id="9" creationId="{AE2AFEAC-9AC8-9CB9-7105-6BEF0447A54B}"/>
          </ac:spMkLst>
        </pc:spChg>
        <pc:spChg chg="mod">
          <ac:chgData name="Das, Subasish" userId="904e394b-69db-4af2-8d7b-1d2a679d1510" providerId="ADAL" clId="{1691DF89-72E3-4703-96AD-DFA4BBC965EA}" dt="2022-10-12T14:19:21.157" v="1357" actId="1076"/>
          <ac:spMkLst>
            <pc:docMk/>
            <pc:sldMk cId="3306370719" sldId="271"/>
            <ac:spMk id="10" creationId="{BFA1D59D-706B-5035-7398-DD87F5E1A4A7}"/>
          </ac:spMkLst>
        </pc:spChg>
      </pc:sldChg>
      <pc:sldChg chg="addSp delSp modSp mod">
        <pc:chgData name="Das, Subasish" userId="904e394b-69db-4af2-8d7b-1d2a679d1510" providerId="ADAL" clId="{1691DF89-72E3-4703-96AD-DFA4BBC965EA}" dt="2022-10-12T05:38:15.461" v="816" actId="2711"/>
        <pc:sldMkLst>
          <pc:docMk/>
          <pc:sldMk cId="706470330" sldId="288"/>
        </pc:sldMkLst>
        <pc:spChg chg="mod">
          <ac:chgData name="Das, Subasish" userId="904e394b-69db-4af2-8d7b-1d2a679d1510" providerId="ADAL" clId="{1691DF89-72E3-4703-96AD-DFA4BBC965EA}" dt="2022-10-12T05:36:28.701" v="789" actId="20577"/>
          <ac:spMkLst>
            <pc:docMk/>
            <pc:sldMk cId="706470330" sldId="288"/>
            <ac:spMk id="4" creationId="{5EE1B839-AF61-CDCC-6329-8ACB6EF70EFE}"/>
          </ac:spMkLst>
        </pc:spChg>
        <pc:spChg chg="del">
          <ac:chgData name="Das, Subasish" userId="904e394b-69db-4af2-8d7b-1d2a679d1510" providerId="ADAL" clId="{1691DF89-72E3-4703-96AD-DFA4BBC965EA}" dt="2022-10-12T05:37:13.967" v="796" actId="21"/>
          <ac:spMkLst>
            <pc:docMk/>
            <pc:sldMk cId="706470330" sldId="288"/>
            <ac:spMk id="8" creationId="{B829AFF7-EC61-1663-B7F0-D05644CA314C}"/>
          </ac:spMkLst>
        </pc:spChg>
        <pc:spChg chg="del">
          <ac:chgData name="Das, Subasish" userId="904e394b-69db-4af2-8d7b-1d2a679d1510" providerId="ADAL" clId="{1691DF89-72E3-4703-96AD-DFA4BBC965EA}" dt="2022-10-12T05:36:36.913" v="791" actId="21"/>
          <ac:spMkLst>
            <pc:docMk/>
            <pc:sldMk cId="706470330" sldId="288"/>
            <ac:spMk id="11" creationId="{84A7DD00-D49B-62BB-9E1D-72FB5EE1236F}"/>
          </ac:spMkLst>
        </pc:spChg>
        <pc:graphicFrameChg chg="del">
          <ac:chgData name="Das, Subasish" userId="904e394b-69db-4af2-8d7b-1d2a679d1510" providerId="ADAL" clId="{1691DF89-72E3-4703-96AD-DFA4BBC965EA}" dt="2022-10-12T05:36:32.509" v="790" actId="21"/>
          <ac:graphicFrameMkLst>
            <pc:docMk/>
            <pc:sldMk cId="706470330" sldId="288"/>
            <ac:graphicFrameMk id="2" creationId="{EAEE5772-5C6D-AE59-D481-C399486F1BFE}"/>
          </ac:graphicFrameMkLst>
        </pc:graphicFrameChg>
        <pc:graphicFrameChg chg="add mod modGraphic">
          <ac:chgData name="Das, Subasish" userId="904e394b-69db-4af2-8d7b-1d2a679d1510" providerId="ADAL" clId="{1691DF89-72E3-4703-96AD-DFA4BBC965EA}" dt="2022-10-12T05:38:15.461" v="816" actId="2711"/>
          <ac:graphicFrameMkLst>
            <pc:docMk/>
            <pc:sldMk cId="706470330" sldId="288"/>
            <ac:graphicFrameMk id="3" creationId="{54162359-CE4C-0FC5-B736-E9A403502892}"/>
          </ac:graphicFrameMkLst>
        </pc:graphicFrameChg>
      </pc:sldChg>
      <pc:sldChg chg="del">
        <pc:chgData name="Das, Subasish" userId="904e394b-69db-4af2-8d7b-1d2a679d1510" providerId="ADAL" clId="{1691DF89-72E3-4703-96AD-DFA4BBC965EA}" dt="2022-10-12T05:44:29.944" v="924" actId="2696"/>
        <pc:sldMkLst>
          <pc:docMk/>
          <pc:sldMk cId="3619050644" sldId="289"/>
        </pc:sldMkLst>
      </pc:sldChg>
      <pc:sldChg chg="del">
        <pc:chgData name="Das, Subasish" userId="904e394b-69db-4af2-8d7b-1d2a679d1510" providerId="ADAL" clId="{1691DF89-72E3-4703-96AD-DFA4BBC965EA}" dt="2022-10-12T05:44:32.063" v="925" actId="2696"/>
        <pc:sldMkLst>
          <pc:docMk/>
          <pc:sldMk cId="1093452536" sldId="290"/>
        </pc:sldMkLst>
      </pc:sldChg>
      <pc:sldChg chg="addSp delSp modSp mod">
        <pc:chgData name="Das, Subasish" userId="904e394b-69db-4af2-8d7b-1d2a679d1510" providerId="ADAL" clId="{1691DF89-72E3-4703-96AD-DFA4BBC965EA}" dt="2022-10-12T14:27:11.164" v="1466" actId="20577"/>
        <pc:sldMkLst>
          <pc:docMk/>
          <pc:sldMk cId="3217216326" sldId="291"/>
        </pc:sldMkLst>
        <pc:spChg chg="add mod">
          <ac:chgData name="Das, Subasish" userId="904e394b-69db-4af2-8d7b-1d2a679d1510" providerId="ADAL" clId="{1691DF89-72E3-4703-96AD-DFA4BBC965EA}" dt="2022-10-12T14:27:11.164" v="1466" actId="20577"/>
          <ac:spMkLst>
            <pc:docMk/>
            <pc:sldMk cId="3217216326" sldId="291"/>
            <ac:spMk id="3" creationId="{D3F2E137-0DF0-194C-0D96-C53961A844F2}"/>
          </ac:spMkLst>
        </pc:spChg>
        <pc:spChg chg="mod">
          <ac:chgData name="Das, Subasish" userId="904e394b-69db-4af2-8d7b-1d2a679d1510" providerId="ADAL" clId="{1691DF89-72E3-4703-96AD-DFA4BBC965EA}" dt="2022-10-12T05:45:12.328" v="964" actId="20577"/>
          <ac:spMkLst>
            <pc:docMk/>
            <pc:sldMk cId="3217216326" sldId="291"/>
            <ac:spMk id="4" creationId="{5EE1B839-AF61-CDCC-6329-8ACB6EF70EFE}"/>
          </ac:spMkLst>
        </pc:spChg>
        <pc:spChg chg="del mod">
          <ac:chgData name="Das, Subasish" userId="904e394b-69db-4af2-8d7b-1d2a679d1510" providerId="ADAL" clId="{1691DF89-72E3-4703-96AD-DFA4BBC965EA}" dt="2022-10-12T05:45:40.872" v="969" actId="478"/>
          <ac:spMkLst>
            <pc:docMk/>
            <pc:sldMk cId="3217216326" sldId="291"/>
            <ac:spMk id="11" creationId="{84A7DD00-D49B-62BB-9E1D-72FB5EE1236F}"/>
          </ac:spMkLst>
        </pc:spChg>
        <pc:graphicFrameChg chg="del">
          <ac:chgData name="Das, Subasish" userId="904e394b-69db-4af2-8d7b-1d2a679d1510" providerId="ADAL" clId="{1691DF89-72E3-4703-96AD-DFA4BBC965EA}" dt="2022-10-12T05:45:18.240" v="965" actId="21"/>
          <ac:graphicFrameMkLst>
            <pc:docMk/>
            <pc:sldMk cId="3217216326" sldId="291"/>
            <ac:graphicFrameMk id="2" creationId="{EAEE5772-5C6D-AE59-D481-C399486F1BFE}"/>
          </ac:graphicFrameMkLst>
        </pc:graphicFrameChg>
      </pc:sldChg>
      <pc:sldChg chg="modSp mod ord">
        <pc:chgData name="Das, Subasish" userId="904e394b-69db-4af2-8d7b-1d2a679d1510" providerId="ADAL" clId="{1691DF89-72E3-4703-96AD-DFA4BBC965EA}" dt="2022-10-12T14:29:59.975" v="1617" actId="20577"/>
        <pc:sldMkLst>
          <pc:docMk/>
          <pc:sldMk cId="3607284313" sldId="292"/>
        </pc:sldMkLst>
        <pc:spChg chg="mod">
          <ac:chgData name="Das, Subasish" userId="904e394b-69db-4af2-8d7b-1d2a679d1510" providerId="ADAL" clId="{1691DF89-72E3-4703-96AD-DFA4BBC965EA}" dt="2022-10-12T14:29:59.975" v="1617" actId="20577"/>
          <ac:spMkLst>
            <pc:docMk/>
            <pc:sldMk cId="3607284313" sldId="292"/>
            <ac:spMk id="2" creationId="{ED3B227A-68C8-8FCD-FDA5-3B603F15FE63}"/>
          </ac:spMkLst>
        </pc:spChg>
      </pc:sldChg>
      <pc:sldChg chg="addSp delSp modSp add mod">
        <pc:chgData name="Das, Subasish" userId="904e394b-69db-4af2-8d7b-1d2a679d1510" providerId="ADAL" clId="{1691DF89-72E3-4703-96AD-DFA4BBC965EA}" dt="2022-10-12T05:19:29.524" v="498" actId="20577"/>
        <pc:sldMkLst>
          <pc:docMk/>
          <pc:sldMk cId="1854324788" sldId="326"/>
        </pc:sldMkLst>
        <pc:spChg chg="add mod">
          <ac:chgData name="Das, Subasish" userId="904e394b-69db-4af2-8d7b-1d2a679d1510" providerId="ADAL" clId="{1691DF89-72E3-4703-96AD-DFA4BBC965EA}" dt="2022-10-12T05:17:39.471" v="449" actId="20577"/>
          <ac:spMkLst>
            <pc:docMk/>
            <pc:sldMk cId="1854324788" sldId="326"/>
            <ac:spMk id="3" creationId="{7B6AC846-8974-9AEF-9141-943C8803DB68}"/>
          </ac:spMkLst>
        </pc:spChg>
        <pc:spChg chg="del">
          <ac:chgData name="Das, Subasish" userId="904e394b-69db-4af2-8d7b-1d2a679d1510" providerId="ADAL" clId="{1691DF89-72E3-4703-96AD-DFA4BBC965EA}" dt="2022-10-12T05:16:55.629" v="411" actId="478"/>
          <ac:spMkLst>
            <pc:docMk/>
            <pc:sldMk cId="1854324788" sldId="326"/>
            <ac:spMk id="4" creationId="{2D7ABAE0-5FE8-4EC4-8639-EB9DB72DDE43}"/>
          </ac:spMkLst>
        </pc:spChg>
        <pc:spChg chg="mod">
          <ac:chgData name="Das, Subasish" userId="904e394b-69db-4af2-8d7b-1d2a679d1510" providerId="ADAL" clId="{1691DF89-72E3-4703-96AD-DFA4BBC965EA}" dt="2022-10-12T05:19:29.524" v="498" actId="20577"/>
          <ac:spMkLst>
            <pc:docMk/>
            <pc:sldMk cId="1854324788" sldId="326"/>
            <ac:spMk id="8" creationId="{1DE36BDC-30D8-479A-8503-CA286048EDFD}"/>
          </ac:spMkLst>
        </pc:spChg>
        <pc:spChg chg="mod">
          <ac:chgData name="Das, Subasish" userId="904e394b-69db-4af2-8d7b-1d2a679d1510" providerId="ADAL" clId="{1691DF89-72E3-4703-96AD-DFA4BBC965EA}" dt="2022-10-12T05:18:45.931" v="465" actId="1076"/>
          <ac:spMkLst>
            <pc:docMk/>
            <pc:sldMk cId="1854324788" sldId="326"/>
            <ac:spMk id="9" creationId="{AF233338-4ED8-4EC6-B270-16D33A1D0ED0}"/>
          </ac:spMkLst>
        </pc:spChg>
        <pc:spChg chg="del">
          <ac:chgData name="Das, Subasish" userId="904e394b-69db-4af2-8d7b-1d2a679d1510" providerId="ADAL" clId="{1691DF89-72E3-4703-96AD-DFA4BBC965EA}" dt="2022-10-12T05:16:53.748" v="410" actId="478"/>
          <ac:spMkLst>
            <pc:docMk/>
            <pc:sldMk cId="1854324788" sldId="326"/>
            <ac:spMk id="10" creationId="{6AD9798B-EFBA-47B0-B46B-72169ECA832B}"/>
          </ac:spMkLst>
        </pc:spChg>
        <pc:spChg chg="del">
          <ac:chgData name="Das, Subasish" userId="904e394b-69db-4af2-8d7b-1d2a679d1510" providerId="ADAL" clId="{1691DF89-72E3-4703-96AD-DFA4BBC965EA}" dt="2022-10-12T05:16:45.945" v="409" actId="478"/>
          <ac:spMkLst>
            <pc:docMk/>
            <pc:sldMk cId="1854324788" sldId="326"/>
            <ac:spMk id="11" creationId="{1BBDA73E-B5FA-4B91-B490-54996B567B39}"/>
          </ac:spMkLst>
        </pc:spChg>
        <pc:spChg chg="add mod">
          <ac:chgData name="Das, Subasish" userId="904e394b-69db-4af2-8d7b-1d2a679d1510" providerId="ADAL" clId="{1691DF89-72E3-4703-96AD-DFA4BBC965EA}" dt="2022-10-12T05:18:52.826" v="467" actId="14100"/>
          <ac:spMkLst>
            <pc:docMk/>
            <pc:sldMk cId="1854324788" sldId="326"/>
            <ac:spMk id="12" creationId="{317002B4-2E36-D461-4522-86911E470A6D}"/>
          </ac:spMkLst>
        </pc:spChg>
        <pc:picChg chg="mod">
          <ac:chgData name="Das, Subasish" userId="904e394b-69db-4af2-8d7b-1d2a679d1510" providerId="ADAL" clId="{1691DF89-72E3-4703-96AD-DFA4BBC965EA}" dt="2022-10-12T05:17:27.949" v="418" actId="1076"/>
          <ac:picMkLst>
            <pc:docMk/>
            <pc:sldMk cId="1854324788" sldId="326"/>
            <ac:picMk id="2" creationId="{E682AC7D-CCDB-4B64-A7AF-3DD060D5467B}"/>
          </ac:picMkLst>
        </pc:picChg>
        <pc:picChg chg="add mod">
          <ac:chgData name="Das, Subasish" userId="904e394b-69db-4af2-8d7b-1d2a679d1510" providerId="ADAL" clId="{1691DF89-72E3-4703-96AD-DFA4BBC965EA}" dt="2022-10-12T05:17:02.951" v="413"/>
          <ac:picMkLst>
            <pc:docMk/>
            <pc:sldMk cId="1854324788" sldId="326"/>
            <ac:picMk id="5" creationId="{E3165CD9-D644-ADEE-62CB-FF744B577DB2}"/>
          </ac:picMkLst>
        </pc:picChg>
      </pc:sldChg>
      <pc:sldChg chg="del">
        <pc:chgData name="Das, Subasish" userId="904e394b-69db-4af2-8d7b-1d2a679d1510" providerId="ADAL" clId="{1691DF89-72E3-4703-96AD-DFA4BBC965EA}" dt="2022-10-12T04:53:26.762" v="2" actId="2696"/>
        <pc:sldMkLst>
          <pc:docMk/>
          <pc:sldMk cId="0" sldId="362"/>
        </pc:sldMkLst>
      </pc:sldChg>
      <pc:sldChg chg="add del">
        <pc:chgData name="Das, Subasish" userId="904e394b-69db-4af2-8d7b-1d2a679d1510" providerId="ADAL" clId="{1691DF89-72E3-4703-96AD-DFA4BBC965EA}" dt="2022-10-12T04:54:28.859" v="14" actId="47"/>
        <pc:sldMkLst>
          <pc:docMk/>
          <pc:sldMk cId="3892480616" sldId="362"/>
        </pc:sldMkLst>
      </pc:sldChg>
      <pc:sldChg chg="del">
        <pc:chgData name="Das, Subasish" userId="904e394b-69db-4af2-8d7b-1d2a679d1510" providerId="ADAL" clId="{1691DF89-72E3-4703-96AD-DFA4BBC965EA}" dt="2022-10-12T05:00:03.478" v="344" actId="2696"/>
        <pc:sldMkLst>
          <pc:docMk/>
          <pc:sldMk cId="2227658151" sldId="409"/>
        </pc:sldMkLst>
      </pc:sldChg>
      <pc:sldChg chg="addSp delSp modSp mod">
        <pc:chgData name="Das, Subasish" userId="904e394b-69db-4af2-8d7b-1d2a679d1510" providerId="ADAL" clId="{1691DF89-72E3-4703-96AD-DFA4BBC965EA}" dt="2022-10-12T05:52:24.051" v="1085" actId="20577"/>
        <pc:sldMkLst>
          <pc:docMk/>
          <pc:sldMk cId="3928392278" sldId="410"/>
        </pc:sldMkLst>
        <pc:spChg chg="del">
          <ac:chgData name="Das, Subasish" userId="904e394b-69db-4af2-8d7b-1d2a679d1510" providerId="ADAL" clId="{1691DF89-72E3-4703-96AD-DFA4BBC965EA}" dt="2022-10-12T05:52:05.911" v="1060" actId="478"/>
          <ac:spMkLst>
            <pc:docMk/>
            <pc:sldMk cId="3928392278" sldId="410"/>
            <ac:spMk id="2" creationId="{ED3B227A-68C8-8FCD-FDA5-3B603F15FE63}"/>
          </ac:spMkLst>
        </pc:spChg>
        <pc:spChg chg="mod">
          <ac:chgData name="Das, Subasish" userId="904e394b-69db-4af2-8d7b-1d2a679d1510" providerId="ADAL" clId="{1691DF89-72E3-4703-96AD-DFA4BBC965EA}" dt="2022-10-12T05:52:24.051" v="1085" actId="20577"/>
          <ac:spMkLst>
            <pc:docMk/>
            <pc:sldMk cId="3928392278" sldId="410"/>
            <ac:spMk id="4" creationId="{5EE1B839-AF61-CDCC-6329-8ACB6EF70EFE}"/>
          </ac:spMkLst>
        </pc:spChg>
        <pc:picChg chg="add mod">
          <ac:chgData name="Das, Subasish" userId="904e394b-69db-4af2-8d7b-1d2a679d1510" providerId="ADAL" clId="{1691DF89-72E3-4703-96AD-DFA4BBC965EA}" dt="2022-10-12T05:52:14.785" v="1063" actId="14100"/>
          <ac:picMkLst>
            <pc:docMk/>
            <pc:sldMk cId="3928392278" sldId="410"/>
            <ac:picMk id="3" creationId="{41D7F6EF-DE11-8E0B-D7AE-369CE5368675}"/>
          </ac:picMkLst>
        </pc:picChg>
      </pc:sldChg>
      <pc:sldChg chg="del">
        <pc:chgData name="Das, Subasish" userId="904e394b-69db-4af2-8d7b-1d2a679d1510" providerId="ADAL" clId="{1691DF89-72E3-4703-96AD-DFA4BBC965EA}" dt="2022-10-12T05:00:03.478" v="344" actId="2696"/>
        <pc:sldMkLst>
          <pc:docMk/>
          <pc:sldMk cId="2267008280" sldId="411"/>
        </pc:sldMkLst>
      </pc:sldChg>
      <pc:sldChg chg="addSp delSp modSp add mod">
        <pc:chgData name="Das, Subasish" userId="904e394b-69db-4af2-8d7b-1d2a679d1510" providerId="ADAL" clId="{1691DF89-72E3-4703-96AD-DFA4BBC965EA}" dt="2022-10-12T04:55:52.432" v="35" actId="14100"/>
        <pc:sldMkLst>
          <pc:docMk/>
          <pc:sldMk cId="1273038814" sldId="412"/>
        </pc:sldMkLst>
        <pc:spChg chg="del">
          <ac:chgData name="Das, Subasish" userId="904e394b-69db-4af2-8d7b-1d2a679d1510" providerId="ADAL" clId="{1691DF89-72E3-4703-96AD-DFA4BBC965EA}" dt="2022-10-12T04:55:44.542" v="31" actId="478"/>
          <ac:spMkLst>
            <pc:docMk/>
            <pc:sldMk cId="1273038814" sldId="412"/>
            <ac:spMk id="2" creationId="{ED3B227A-68C8-8FCD-FDA5-3B603F15FE63}"/>
          </ac:spMkLst>
        </pc:spChg>
        <pc:spChg chg="mod">
          <ac:chgData name="Das, Subasish" userId="904e394b-69db-4af2-8d7b-1d2a679d1510" providerId="ADAL" clId="{1691DF89-72E3-4703-96AD-DFA4BBC965EA}" dt="2022-10-12T04:55:41.901" v="30" actId="20577"/>
          <ac:spMkLst>
            <pc:docMk/>
            <pc:sldMk cId="1273038814" sldId="412"/>
            <ac:spMk id="4" creationId="{5EE1B839-AF61-CDCC-6329-8ACB6EF70EFE}"/>
          </ac:spMkLst>
        </pc:spChg>
        <pc:picChg chg="add mod">
          <ac:chgData name="Das, Subasish" userId="904e394b-69db-4af2-8d7b-1d2a679d1510" providerId="ADAL" clId="{1691DF89-72E3-4703-96AD-DFA4BBC965EA}" dt="2022-10-12T04:55:52.432" v="35" actId="14100"/>
          <ac:picMkLst>
            <pc:docMk/>
            <pc:sldMk cId="1273038814" sldId="412"/>
            <ac:picMk id="6" creationId="{417C2CBE-6FE1-0F0D-0E58-690F6D45004D}"/>
          </ac:picMkLst>
        </pc:picChg>
      </pc:sldChg>
      <pc:sldChg chg="modSp add mod">
        <pc:chgData name="Das, Subasish" userId="904e394b-69db-4af2-8d7b-1d2a679d1510" providerId="ADAL" clId="{1691DF89-72E3-4703-96AD-DFA4BBC965EA}" dt="2022-10-12T04:58:43.913" v="313" actId="20577"/>
        <pc:sldMkLst>
          <pc:docMk/>
          <pc:sldMk cId="1295385873" sldId="413"/>
        </pc:sldMkLst>
        <pc:spChg chg="mod">
          <ac:chgData name="Das, Subasish" userId="904e394b-69db-4af2-8d7b-1d2a679d1510" providerId="ADAL" clId="{1691DF89-72E3-4703-96AD-DFA4BBC965EA}" dt="2022-10-12T04:58:38.210" v="312" actId="20577"/>
          <ac:spMkLst>
            <pc:docMk/>
            <pc:sldMk cId="1295385873" sldId="413"/>
            <ac:spMk id="2" creationId="{ED3B227A-68C8-8FCD-FDA5-3B603F15FE63}"/>
          </ac:spMkLst>
        </pc:spChg>
        <pc:spChg chg="mod">
          <ac:chgData name="Das, Subasish" userId="904e394b-69db-4af2-8d7b-1d2a679d1510" providerId="ADAL" clId="{1691DF89-72E3-4703-96AD-DFA4BBC965EA}" dt="2022-10-12T04:58:43.913" v="313" actId="20577"/>
          <ac:spMkLst>
            <pc:docMk/>
            <pc:sldMk cId="1295385873" sldId="413"/>
            <ac:spMk id="4" creationId="{5EE1B839-AF61-CDCC-6329-8ACB6EF70EFE}"/>
          </ac:spMkLst>
        </pc:spChg>
      </pc:sldChg>
      <pc:sldChg chg="addSp delSp modSp add mod">
        <pc:chgData name="Das, Subasish" userId="904e394b-69db-4af2-8d7b-1d2a679d1510" providerId="ADAL" clId="{1691DF89-72E3-4703-96AD-DFA4BBC965EA}" dt="2022-10-12T05:24:13.177" v="616" actId="20577"/>
        <pc:sldMkLst>
          <pc:docMk/>
          <pc:sldMk cId="767465084" sldId="414"/>
        </pc:sldMkLst>
        <pc:spChg chg="del mod">
          <ac:chgData name="Das, Subasish" userId="904e394b-69db-4af2-8d7b-1d2a679d1510" providerId="ADAL" clId="{1691DF89-72E3-4703-96AD-DFA4BBC965EA}" dt="2022-10-12T05:23:08.365" v="539" actId="21"/>
          <ac:spMkLst>
            <pc:docMk/>
            <pc:sldMk cId="767465084" sldId="414"/>
            <ac:spMk id="2" creationId="{ED3B227A-68C8-8FCD-FDA5-3B603F15FE63}"/>
          </ac:spMkLst>
        </pc:spChg>
        <pc:spChg chg="mod">
          <ac:chgData name="Das, Subasish" userId="904e394b-69db-4af2-8d7b-1d2a679d1510" providerId="ADAL" clId="{1691DF89-72E3-4703-96AD-DFA4BBC965EA}" dt="2022-10-12T05:24:13.177" v="616" actId="20577"/>
          <ac:spMkLst>
            <pc:docMk/>
            <pc:sldMk cId="767465084" sldId="414"/>
            <ac:spMk id="4" creationId="{5EE1B839-AF61-CDCC-6329-8ACB6EF70EFE}"/>
          </ac:spMkLst>
        </pc:spChg>
        <pc:graphicFrameChg chg="add mod modGraphic">
          <ac:chgData name="Das, Subasish" userId="904e394b-69db-4af2-8d7b-1d2a679d1510" providerId="ADAL" clId="{1691DF89-72E3-4703-96AD-DFA4BBC965EA}" dt="2022-10-12T05:23:35.046" v="555" actId="404"/>
          <ac:graphicFrameMkLst>
            <pc:docMk/>
            <pc:sldMk cId="767465084" sldId="414"/>
            <ac:graphicFrameMk id="3" creationId="{BAE66058-535F-2FDA-F0E9-95ADBFF99D58}"/>
          </ac:graphicFrameMkLst>
        </pc:graphicFrameChg>
      </pc:sldChg>
      <pc:sldChg chg="add del">
        <pc:chgData name="Das, Subasish" userId="904e394b-69db-4af2-8d7b-1d2a679d1510" providerId="ADAL" clId="{1691DF89-72E3-4703-96AD-DFA4BBC965EA}" dt="2022-10-12T14:17:05.211" v="1206" actId="2696"/>
        <pc:sldMkLst>
          <pc:docMk/>
          <pc:sldMk cId="460047708" sldId="415"/>
        </pc:sldMkLst>
      </pc:sldChg>
      <pc:sldChg chg="addSp delSp modSp add mod">
        <pc:chgData name="Das, Subasish" userId="904e394b-69db-4af2-8d7b-1d2a679d1510" providerId="ADAL" clId="{1691DF89-72E3-4703-96AD-DFA4BBC965EA}" dt="2022-10-12T05:20:50.935" v="514"/>
        <pc:sldMkLst>
          <pc:docMk/>
          <pc:sldMk cId="325665578" sldId="416"/>
        </pc:sldMkLst>
        <pc:spChg chg="del">
          <ac:chgData name="Das, Subasish" userId="904e394b-69db-4af2-8d7b-1d2a679d1510" providerId="ADAL" clId="{1691DF89-72E3-4703-96AD-DFA4BBC965EA}" dt="2022-10-12T05:20:38.774" v="512" actId="478"/>
          <ac:spMkLst>
            <pc:docMk/>
            <pc:sldMk cId="325665578" sldId="416"/>
            <ac:spMk id="2" creationId="{ED3B227A-68C8-8FCD-FDA5-3B603F15FE63}"/>
          </ac:spMkLst>
        </pc:spChg>
        <pc:spChg chg="mod">
          <ac:chgData name="Das, Subasish" userId="904e394b-69db-4af2-8d7b-1d2a679d1510" providerId="ADAL" clId="{1691DF89-72E3-4703-96AD-DFA4BBC965EA}" dt="2022-10-12T05:20:36.006" v="511" actId="20577"/>
          <ac:spMkLst>
            <pc:docMk/>
            <pc:sldMk cId="325665578" sldId="416"/>
            <ac:spMk id="4" creationId="{5EE1B839-AF61-CDCC-6329-8ACB6EF70EFE}"/>
          </ac:spMkLst>
        </pc:spChg>
        <pc:picChg chg="add">
          <ac:chgData name="Das, Subasish" userId="904e394b-69db-4af2-8d7b-1d2a679d1510" providerId="ADAL" clId="{1691DF89-72E3-4703-96AD-DFA4BBC965EA}" dt="2022-10-12T05:20:50.935" v="514"/>
          <ac:picMkLst>
            <pc:docMk/>
            <pc:sldMk cId="325665578" sldId="416"/>
            <ac:picMk id="3" creationId="{CEF7BF6D-D7C3-5FCF-290C-969214AFD223}"/>
          </ac:picMkLst>
        </pc:picChg>
      </pc:sldChg>
      <pc:sldChg chg="addSp delSp modSp add mod">
        <pc:chgData name="Das, Subasish" userId="904e394b-69db-4af2-8d7b-1d2a679d1510" providerId="ADAL" clId="{1691DF89-72E3-4703-96AD-DFA4BBC965EA}" dt="2022-10-12T05:22:30.451" v="537" actId="1076"/>
        <pc:sldMkLst>
          <pc:docMk/>
          <pc:sldMk cId="3759870232" sldId="417"/>
        </pc:sldMkLst>
        <pc:spChg chg="del">
          <ac:chgData name="Das, Subasish" userId="904e394b-69db-4af2-8d7b-1d2a679d1510" providerId="ADAL" clId="{1691DF89-72E3-4703-96AD-DFA4BBC965EA}" dt="2022-10-12T05:21:18.180" v="515" actId="478"/>
          <ac:spMkLst>
            <pc:docMk/>
            <pc:sldMk cId="3759870232" sldId="417"/>
            <ac:spMk id="2" creationId="{ED3B227A-68C8-8FCD-FDA5-3B603F15FE63}"/>
          </ac:spMkLst>
        </pc:spChg>
        <pc:graphicFrameChg chg="add mod modGraphic">
          <ac:chgData name="Das, Subasish" userId="904e394b-69db-4af2-8d7b-1d2a679d1510" providerId="ADAL" clId="{1691DF89-72E3-4703-96AD-DFA4BBC965EA}" dt="2022-10-12T05:22:30.451" v="537" actId="1076"/>
          <ac:graphicFrameMkLst>
            <pc:docMk/>
            <pc:sldMk cId="3759870232" sldId="417"/>
            <ac:graphicFrameMk id="3" creationId="{F1C95E08-5D83-8845-9648-E83A519CDEF8}"/>
          </ac:graphicFrameMkLst>
        </pc:graphicFrameChg>
      </pc:sldChg>
      <pc:sldChg chg="add del">
        <pc:chgData name="Das, Subasish" userId="904e394b-69db-4af2-8d7b-1d2a679d1510" providerId="ADAL" clId="{1691DF89-72E3-4703-96AD-DFA4BBC965EA}" dt="2022-10-12T05:25:38.727" v="619" actId="47"/>
        <pc:sldMkLst>
          <pc:docMk/>
          <pc:sldMk cId="4277204773" sldId="418"/>
        </pc:sldMkLst>
      </pc:sldChg>
      <pc:sldChg chg="addSp delSp modSp add del mod">
        <pc:chgData name="Das, Subasish" userId="904e394b-69db-4af2-8d7b-1d2a679d1510" providerId="ADAL" clId="{1691DF89-72E3-4703-96AD-DFA4BBC965EA}" dt="2022-10-12T14:17:34.113" v="1207" actId="2696"/>
        <pc:sldMkLst>
          <pc:docMk/>
          <pc:sldMk cId="205941445" sldId="419"/>
        </pc:sldMkLst>
        <pc:spChg chg="mod">
          <ac:chgData name="Das, Subasish" userId="904e394b-69db-4af2-8d7b-1d2a679d1510" providerId="ADAL" clId="{1691DF89-72E3-4703-96AD-DFA4BBC965EA}" dt="2022-10-12T05:34:11.256" v="662" actId="20577"/>
          <ac:spMkLst>
            <pc:docMk/>
            <pc:sldMk cId="205941445" sldId="419"/>
            <ac:spMk id="4" creationId="{5EE1B839-AF61-CDCC-6329-8ACB6EF70EFE}"/>
          </ac:spMkLst>
        </pc:spChg>
        <pc:picChg chg="del">
          <ac:chgData name="Das, Subasish" userId="904e394b-69db-4af2-8d7b-1d2a679d1510" providerId="ADAL" clId="{1691DF89-72E3-4703-96AD-DFA4BBC965EA}" dt="2022-10-12T05:25:42.058" v="620" actId="478"/>
          <ac:picMkLst>
            <pc:docMk/>
            <pc:sldMk cId="205941445" sldId="419"/>
            <ac:picMk id="3" creationId="{CEF7BF6D-D7C3-5FCF-290C-969214AFD223}"/>
          </ac:picMkLst>
        </pc:picChg>
        <pc:picChg chg="add mod">
          <ac:chgData name="Das, Subasish" userId="904e394b-69db-4af2-8d7b-1d2a679d1510" providerId="ADAL" clId="{1691DF89-72E3-4703-96AD-DFA4BBC965EA}" dt="2022-10-12T05:25:59.344" v="625" actId="14100"/>
          <ac:picMkLst>
            <pc:docMk/>
            <pc:sldMk cId="205941445" sldId="419"/>
            <ac:picMk id="3074" creationId="{3DB3423F-EA99-1E35-39C8-4B95593E4372}"/>
          </ac:picMkLst>
        </pc:picChg>
      </pc:sldChg>
      <pc:sldChg chg="addSp delSp modSp add mod">
        <pc:chgData name="Das, Subasish" userId="904e394b-69db-4af2-8d7b-1d2a679d1510" providerId="ADAL" clId="{1691DF89-72E3-4703-96AD-DFA4BBC965EA}" dt="2022-10-12T14:35:23.804" v="1779" actId="207"/>
        <pc:sldMkLst>
          <pc:docMk/>
          <pc:sldMk cId="2864451534" sldId="420"/>
        </pc:sldMkLst>
        <pc:spChg chg="add mod">
          <ac:chgData name="Das, Subasish" userId="904e394b-69db-4af2-8d7b-1d2a679d1510" providerId="ADAL" clId="{1691DF89-72E3-4703-96AD-DFA4BBC965EA}" dt="2022-10-12T14:35:23.804" v="1779" actId="207"/>
          <ac:spMkLst>
            <pc:docMk/>
            <pc:sldMk cId="2864451534" sldId="420"/>
            <ac:spMk id="3" creationId="{9F694DC9-0A7C-691D-0F03-041FC9CC5381}"/>
          </ac:spMkLst>
        </pc:spChg>
        <pc:spChg chg="mod">
          <ac:chgData name="Das, Subasish" userId="904e394b-69db-4af2-8d7b-1d2a679d1510" providerId="ADAL" clId="{1691DF89-72E3-4703-96AD-DFA4BBC965EA}" dt="2022-10-12T05:35:08.800" v="694" actId="20577"/>
          <ac:spMkLst>
            <pc:docMk/>
            <pc:sldMk cId="2864451534" sldId="420"/>
            <ac:spMk id="4" creationId="{5EE1B839-AF61-CDCC-6329-8ACB6EF70EFE}"/>
          </ac:spMkLst>
        </pc:spChg>
        <pc:spChg chg="mod">
          <ac:chgData name="Das, Subasish" userId="904e394b-69db-4af2-8d7b-1d2a679d1510" providerId="ADAL" clId="{1691DF89-72E3-4703-96AD-DFA4BBC965EA}" dt="2022-10-12T05:35:15.537" v="696" actId="1076"/>
          <ac:spMkLst>
            <pc:docMk/>
            <pc:sldMk cId="2864451534" sldId="420"/>
            <ac:spMk id="7" creationId="{A5B0C9D0-AC3D-1FBB-FBD9-4D7FAD4C0DA7}"/>
          </ac:spMkLst>
        </pc:spChg>
        <pc:spChg chg="del">
          <ac:chgData name="Das, Subasish" userId="904e394b-69db-4af2-8d7b-1d2a679d1510" providerId="ADAL" clId="{1691DF89-72E3-4703-96AD-DFA4BBC965EA}" dt="2022-10-12T05:35:18.913" v="697" actId="21"/>
          <ac:spMkLst>
            <pc:docMk/>
            <pc:sldMk cId="2864451534" sldId="420"/>
            <ac:spMk id="11" creationId="{84A7DD00-D49B-62BB-9E1D-72FB5EE1236F}"/>
          </ac:spMkLst>
        </pc:spChg>
        <pc:graphicFrameChg chg="del">
          <ac:chgData name="Das, Subasish" userId="904e394b-69db-4af2-8d7b-1d2a679d1510" providerId="ADAL" clId="{1691DF89-72E3-4703-96AD-DFA4BBC965EA}" dt="2022-10-12T05:35:13.838" v="695" actId="21"/>
          <ac:graphicFrameMkLst>
            <pc:docMk/>
            <pc:sldMk cId="2864451534" sldId="420"/>
            <ac:graphicFrameMk id="2" creationId="{EAEE5772-5C6D-AE59-D481-C399486F1BFE}"/>
          </ac:graphicFrameMkLst>
        </pc:graphicFrameChg>
      </pc:sldChg>
      <pc:sldChg chg="addSp delSp modSp add mod">
        <pc:chgData name="Das, Subasish" userId="904e394b-69db-4af2-8d7b-1d2a679d1510" providerId="ADAL" clId="{1691DF89-72E3-4703-96AD-DFA4BBC965EA}" dt="2022-10-12T05:44:18.415" v="923" actId="255"/>
        <pc:sldMkLst>
          <pc:docMk/>
          <pc:sldMk cId="2056022" sldId="421"/>
        </pc:sldMkLst>
        <pc:spChg chg="mod">
          <ac:chgData name="Das, Subasish" userId="904e394b-69db-4af2-8d7b-1d2a679d1510" providerId="ADAL" clId="{1691DF89-72E3-4703-96AD-DFA4BBC965EA}" dt="2022-10-12T05:39:34.661" v="854" actId="14100"/>
          <ac:spMkLst>
            <pc:docMk/>
            <pc:sldMk cId="2056022" sldId="421"/>
            <ac:spMk id="4" creationId="{5EE1B839-AF61-CDCC-6329-8ACB6EF70EFE}"/>
          </ac:spMkLst>
        </pc:spChg>
        <pc:graphicFrameChg chg="add mod modGraphic">
          <ac:chgData name="Das, Subasish" userId="904e394b-69db-4af2-8d7b-1d2a679d1510" providerId="ADAL" clId="{1691DF89-72E3-4703-96AD-DFA4BBC965EA}" dt="2022-10-12T05:44:18.415" v="923" actId="255"/>
          <ac:graphicFrameMkLst>
            <pc:docMk/>
            <pc:sldMk cId="2056022" sldId="421"/>
            <ac:graphicFrameMk id="2" creationId="{0DD4A4A4-ECD2-1782-08E8-974D0F206F63}"/>
          </ac:graphicFrameMkLst>
        </pc:graphicFrameChg>
        <pc:graphicFrameChg chg="del mod modGraphic">
          <ac:chgData name="Das, Subasish" userId="904e394b-69db-4af2-8d7b-1d2a679d1510" providerId="ADAL" clId="{1691DF89-72E3-4703-96AD-DFA4BBC965EA}" dt="2022-10-12T05:41:22.570" v="878" actId="21"/>
          <ac:graphicFrameMkLst>
            <pc:docMk/>
            <pc:sldMk cId="2056022" sldId="421"/>
            <ac:graphicFrameMk id="3" creationId="{54162359-CE4C-0FC5-B736-E9A403502892}"/>
          </ac:graphicFrameMkLst>
        </pc:graphicFrameChg>
      </pc:sldChg>
      <pc:sldChg chg="modSp add mod">
        <pc:chgData name="Das, Subasish" userId="904e394b-69db-4af2-8d7b-1d2a679d1510" providerId="ADAL" clId="{1691DF89-72E3-4703-96AD-DFA4BBC965EA}" dt="2022-10-12T14:28:01.747" v="1542" actId="27636"/>
        <pc:sldMkLst>
          <pc:docMk/>
          <pc:sldMk cId="3563693466" sldId="422"/>
        </pc:sldMkLst>
        <pc:spChg chg="mod">
          <ac:chgData name="Das, Subasish" userId="904e394b-69db-4af2-8d7b-1d2a679d1510" providerId="ADAL" clId="{1691DF89-72E3-4703-96AD-DFA4BBC965EA}" dt="2022-10-12T14:28:01.747" v="1542" actId="27636"/>
          <ac:spMkLst>
            <pc:docMk/>
            <pc:sldMk cId="3563693466" sldId="422"/>
            <ac:spMk id="3" creationId="{D3F2E137-0DF0-194C-0D96-C53961A844F2}"/>
          </ac:spMkLst>
        </pc:spChg>
        <pc:spChg chg="mod">
          <ac:chgData name="Das, Subasish" userId="904e394b-69db-4af2-8d7b-1d2a679d1510" providerId="ADAL" clId="{1691DF89-72E3-4703-96AD-DFA4BBC965EA}" dt="2022-10-12T05:47:44.025" v="1015" actId="14100"/>
          <ac:spMkLst>
            <pc:docMk/>
            <pc:sldMk cId="3563693466" sldId="422"/>
            <ac:spMk id="4" creationId="{5EE1B839-AF61-CDCC-6329-8ACB6EF70EFE}"/>
          </ac:spMkLst>
        </pc:spChg>
      </pc:sldChg>
      <pc:sldChg chg="addSp delSp modSp add mod">
        <pc:chgData name="Das, Subasish" userId="904e394b-69db-4af2-8d7b-1d2a679d1510" providerId="ADAL" clId="{1691DF89-72E3-4703-96AD-DFA4BBC965EA}" dt="2022-10-12T05:50:27.903" v="1059" actId="122"/>
        <pc:sldMkLst>
          <pc:docMk/>
          <pc:sldMk cId="145211655" sldId="423"/>
        </pc:sldMkLst>
        <pc:spChg chg="del">
          <ac:chgData name="Das, Subasish" userId="904e394b-69db-4af2-8d7b-1d2a679d1510" providerId="ADAL" clId="{1691DF89-72E3-4703-96AD-DFA4BBC965EA}" dt="2022-10-12T05:49:20.769" v="1033" actId="21"/>
          <ac:spMkLst>
            <pc:docMk/>
            <pc:sldMk cId="145211655" sldId="423"/>
            <ac:spMk id="3" creationId="{D3F2E137-0DF0-194C-0D96-C53961A844F2}"/>
          </ac:spMkLst>
        </pc:spChg>
        <pc:spChg chg="mod">
          <ac:chgData name="Das, Subasish" userId="904e394b-69db-4af2-8d7b-1d2a679d1510" providerId="ADAL" clId="{1691DF89-72E3-4703-96AD-DFA4BBC965EA}" dt="2022-10-12T05:49:25.608" v="1042" actId="20577"/>
          <ac:spMkLst>
            <pc:docMk/>
            <pc:sldMk cId="145211655" sldId="423"/>
            <ac:spMk id="4" creationId="{5EE1B839-AF61-CDCC-6329-8ACB6EF70EFE}"/>
          </ac:spMkLst>
        </pc:spChg>
        <pc:spChg chg="del">
          <ac:chgData name="Das, Subasish" userId="904e394b-69db-4af2-8d7b-1d2a679d1510" providerId="ADAL" clId="{1691DF89-72E3-4703-96AD-DFA4BBC965EA}" dt="2022-10-12T05:49:55.988" v="1046" actId="478"/>
          <ac:spMkLst>
            <pc:docMk/>
            <pc:sldMk cId="145211655" sldId="423"/>
            <ac:spMk id="8" creationId="{B829AFF7-EC61-1663-B7F0-D05644CA314C}"/>
          </ac:spMkLst>
        </pc:spChg>
        <pc:graphicFrameChg chg="add mod modGraphic">
          <ac:chgData name="Das, Subasish" userId="904e394b-69db-4af2-8d7b-1d2a679d1510" providerId="ADAL" clId="{1691DF89-72E3-4703-96AD-DFA4BBC965EA}" dt="2022-10-12T05:50:27.903" v="1059" actId="122"/>
          <ac:graphicFrameMkLst>
            <pc:docMk/>
            <pc:sldMk cId="145211655" sldId="423"/>
            <ac:graphicFrameMk id="2" creationId="{16223532-5AD6-81D1-7FDC-11089990A732}"/>
          </ac:graphicFrameMkLst>
        </pc:graphicFrameChg>
      </pc:sldChg>
      <pc:sldChg chg="addSp delSp modSp add mod">
        <pc:chgData name="Das, Subasish" userId="904e394b-69db-4af2-8d7b-1d2a679d1510" providerId="ADAL" clId="{1691DF89-72E3-4703-96AD-DFA4BBC965EA}" dt="2022-10-12T05:54:17.733" v="1156" actId="14100"/>
        <pc:sldMkLst>
          <pc:docMk/>
          <pc:sldMk cId="4046111785" sldId="424"/>
        </pc:sldMkLst>
        <pc:spChg chg="mod">
          <ac:chgData name="Das, Subasish" userId="904e394b-69db-4af2-8d7b-1d2a679d1510" providerId="ADAL" clId="{1691DF89-72E3-4703-96AD-DFA4BBC965EA}" dt="2022-10-12T05:54:17.733" v="1156" actId="14100"/>
          <ac:spMkLst>
            <pc:docMk/>
            <pc:sldMk cId="4046111785" sldId="424"/>
            <ac:spMk id="4" creationId="{5EE1B839-AF61-CDCC-6329-8ACB6EF70EFE}"/>
          </ac:spMkLst>
        </pc:spChg>
        <pc:graphicFrameChg chg="add mod modGraphic">
          <ac:chgData name="Das, Subasish" userId="904e394b-69db-4af2-8d7b-1d2a679d1510" providerId="ADAL" clId="{1691DF89-72E3-4703-96AD-DFA4BBC965EA}" dt="2022-10-12T05:53:58.620" v="1149" actId="1076"/>
          <ac:graphicFrameMkLst>
            <pc:docMk/>
            <pc:sldMk cId="4046111785" sldId="424"/>
            <ac:graphicFrameMk id="2" creationId="{16A02DF3-4C10-32DD-C93D-FC1061C8A999}"/>
          </ac:graphicFrameMkLst>
        </pc:graphicFrameChg>
        <pc:picChg chg="del">
          <ac:chgData name="Das, Subasish" userId="904e394b-69db-4af2-8d7b-1d2a679d1510" providerId="ADAL" clId="{1691DF89-72E3-4703-96AD-DFA4BBC965EA}" dt="2022-10-12T05:52:55.983" v="1139" actId="21"/>
          <ac:picMkLst>
            <pc:docMk/>
            <pc:sldMk cId="4046111785" sldId="424"/>
            <ac:picMk id="3" creationId="{41D7F6EF-DE11-8E0B-D7AE-369CE5368675}"/>
          </ac:picMkLst>
        </pc:picChg>
      </pc:sldChg>
      <pc:sldChg chg="addSp delSp modSp add mod">
        <pc:chgData name="Das, Subasish" userId="904e394b-69db-4af2-8d7b-1d2a679d1510" providerId="ADAL" clId="{1691DF89-72E3-4703-96AD-DFA4BBC965EA}" dt="2022-10-12T14:28:53.619" v="1568" actId="20577"/>
        <pc:sldMkLst>
          <pc:docMk/>
          <pc:sldMk cId="959064532" sldId="425"/>
        </pc:sldMkLst>
        <pc:spChg chg="mod">
          <ac:chgData name="Das, Subasish" userId="904e394b-69db-4af2-8d7b-1d2a679d1510" providerId="ADAL" clId="{1691DF89-72E3-4703-96AD-DFA4BBC965EA}" dt="2022-10-12T14:28:53.619" v="1568" actId="20577"/>
          <ac:spMkLst>
            <pc:docMk/>
            <pc:sldMk cId="959064532" sldId="425"/>
            <ac:spMk id="4" creationId="{5EE1B839-AF61-CDCC-6329-8ACB6EF70EFE}"/>
          </ac:spMkLst>
        </pc:spChg>
        <pc:graphicFrameChg chg="add mod modGraphic">
          <ac:chgData name="Das, Subasish" userId="904e394b-69db-4af2-8d7b-1d2a679d1510" providerId="ADAL" clId="{1691DF89-72E3-4703-96AD-DFA4BBC965EA}" dt="2022-10-12T05:55:45.890" v="1178" actId="1076"/>
          <ac:graphicFrameMkLst>
            <pc:docMk/>
            <pc:sldMk cId="959064532" sldId="425"/>
            <ac:graphicFrameMk id="2" creationId="{F3137940-EA8E-6FBF-EA00-172A822EF547}"/>
          </ac:graphicFrameMkLst>
        </pc:graphicFrameChg>
        <pc:picChg chg="del">
          <ac:chgData name="Das, Subasish" userId="904e394b-69db-4af2-8d7b-1d2a679d1510" providerId="ADAL" clId="{1691DF89-72E3-4703-96AD-DFA4BBC965EA}" dt="2022-10-12T05:54:26.414" v="1158" actId="478"/>
          <ac:picMkLst>
            <pc:docMk/>
            <pc:sldMk cId="959064532" sldId="425"/>
            <ac:picMk id="3" creationId="{41D7F6EF-DE11-8E0B-D7AE-369CE5368675}"/>
          </ac:picMkLst>
        </pc:picChg>
        <pc:picChg chg="mod">
          <ac:chgData name="Das, Subasish" userId="904e394b-69db-4af2-8d7b-1d2a679d1510" providerId="ADAL" clId="{1691DF89-72E3-4703-96AD-DFA4BBC965EA}" dt="2022-10-12T05:55:42.021" v="1177" actId="1076"/>
          <ac:picMkLst>
            <pc:docMk/>
            <pc:sldMk cId="959064532" sldId="425"/>
            <ac:picMk id="5" creationId="{030FD06F-4217-FA7B-E933-B9686E85233D}"/>
          </ac:picMkLst>
        </pc:picChg>
      </pc:sldChg>
      <pc:sldChg chg="modSp add mod">
        <pc:chgData name="Das, Subasish" userId="904e394b-69db-4af2-8d7b-1d2a679d1510" providerId="ADAL" clId="{1691DF89-72E3-4703-96AD-DFA4BBC965EA}" dt="2022-10-12T14:31:05" v="1777" actId="27636"/>
        <pc:sldMkLst>
          <pc:docMk/>
          <pc:sldMk cId="1274257085" sldId="426"/>
        </pc:sldMkLst>
        <pc:spChg chg="mod">
          <ac:chgData name="Das, Subasish" userId="904e394b-69db-4af2-8d7b-1d2a679d1510" providerId="ADAL" clId="{1691DF89-72E3-4703-96AD-DFA4BBC965EA}" dt="2022-10-12T14:31:05" v="1777" actId="27636"/>
          <ac:spMkLst>
            <pc:docMk/>
            <pc:sldMk cId="1274257085" sldId="426"/>
            <ac:spMk id="2" creationId="{ED3B227A-68C8-8FCD-FDA5-3B603F15FE6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C4E98-946B-45FD-B6EF-FBB86ED0668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5A7DA-7D2A-4D48-BBA7-2A199007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3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5A7DA-7D2A-4D48-BBA7-2A1990076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5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CADA-3581-6452-9855-4FEA701AB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576D3-1403-C095-E04D-CC20ADECA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CB5F6-F77E-428E-5D66-3B7621F5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AC4F-6632-4A7F-80C9-29C61F62297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576AE-F4CB-99D4-2F5A-3E520FF2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0B2B8-BB8E-68CF-3CFD-4E568AA1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D748-58CA-49D4-B6EC-BBD0804F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0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9594-BFF9-E672-AB23-C0CB128B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E5F5D-ADEB-BB08-9E02-8CC092E87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4DF0F-F082-8C2D-9AEA-9A27A7E1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AC4F-6632-4A7F-80C9-29C61F62297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1B190-8783-4642-DA69-46D69CCB3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CFA2B-53C1-2BBD-1E82-176D08B9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D748-58CA-49D4-B6EC-BBD0804F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9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8F7B4-D718-AFFF-E490-F5DF003DC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03C07-5D48-0C41-1AFB-D14CC9A2C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813F7-D3A9-6396-AB1E-655D4CCC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AC4F-6632-4A7F-80C9-29C61F62297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98DEA-4D9D-0B5C-5974-A58930E8F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45B1E-F33E-C5A4-2169-686903A7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D748-58CA-49D4-B6EC-BBD0804F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82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135" y="2810036"/>
            <a:ext cx="7593713" cy="1325563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3" y="1021976"/>
            <a:ext cx="4175780" cy="80632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4152187"/>
            <a:ext cx="12192000" cy="13626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35135" y="4535185"/>
            <a:ext cx="7593479" cy="87816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189" indent="0" algn="l">
              <a:buNone/>
              <a:defRPr sz="3200">
                <a:solidFill>
                  <a:schemeClr val="bg1"/>
                </a:solidFill>
              </a:defRPr>
            </a:lvl2pPr>
            <a:lvl3pPr marL="914377" indent="0" algn="l">
              <a:buNone/>
              <a:defRPr sz="3200">
                <a:solidFill>
                  <a:schemeClr val="bg1"/>
                </a:solidFill>
              </a:defRPr>
            </a:lvl3pPr>
            <a:lvl4pPr marL="1371566" indent="0" algn="l">
              <a:buNone/>
              <a:defRPr sz="3200">
                <a:solidFill>
                  <a:schemeClr val="bg1"/>
                </a:solidFill>
              </a:defRPr>
            </a:lvl4pPr>
            <a:lvl5pPr marL="1828754" indent="0" algn="l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94476" y="2810037"/>
            <a:ext cx="9336" cy="404796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853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 rot="10800000">
            <a:off x="-1" y="5387787"/>
            <a:ext cx="12192000" cy="1470212"/>
            <a:chOff x="152400" y="270113"/>
            <a:chExt cx="609600" cy="1140619"/>
          </a:xfrm>
        </p:grpSpPr>
        <p:sp>
          <p:nvSpPr>
            <p:cNvPr id="5" name="Rectangle 4"/>
            <p:cNvSpPr/>
            <p:nvPr userDrawn="1"/>
          </p:nvSpPr>
          <p:spPr>
            <a:xfrm>
              <a:off x="152400" y="270113"/>
              <a:ext cx="609600" cy="228600"/>
            </a:xfrm>
            <a:prstGeom prst="rect">
              <a:avLst/>
            </a:prstGeom>
            <a:solidFill>
              <a:srgbClr val="DDA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52400" y="498713"/>
              <a:ext cx="609600" cy="229481"/>
            </a:xfrm>
            <a:prstGeom prst="rect">
              <a:avLst/>
            </a:prstGeom>
            <a:solidFill>
              <a:srgbClr val="1944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52400" y="727313"/>
              <a:ext cx="609600" cy="228600"/>
            </a:xfrm>
            <a:prstGeom prst="rect">
              <a:avLst/>
            </a:prstGeom>
            <a:solidFill>
              <a:srgbClr val="6782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52400" y="955921"/>
              <a:ext cx="609600" cy="228600"/>
            </a:xfrm>
            <a:prstGeom prst="rect">
              <a:avLst/>
            </a:prstGeom>
            <a:solidFill>
              <a:srgbClr val="5C00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52400" y="1182132"/>
              <a:ext cx="609600" cy="228600"/>
            </a:xfrm>
            <a:prstGeom prst="rect">
              <a:avLst/>
            </a:prstGeom>
            <a:solidFill>
              <a:srgbClr val="4B89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3" y="2831240"/>
            <a:ext cx="3210608" cy="29685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9236" y="2774212"/>
            <a:ext cx="2958352" cy="3052481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92488" y="679809"/>
            <a:ext cx="10670081" cy="914399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189" indent="0" algn="l">
              <a:buNone/>
              <a:defRPr sz="3200">
                <a:solidFill>
                  <a:schemeClr val="bg1"/>
                </a:solidFill>
              </a:defRPr>
            </a:lvl2pPr>
            <a:lvl3pPr marL="914377" indent="0" algn="l">
              <a:buNone/>
              <a:defRPr sz="3200">
                <a:solidFill>
                  <a:schemeClr val="bg1"/>
                </a:solidFill>
              </a:defRPr>
            </a:lvl3pPr>
            <a:lvl4pPr marL="1371566" indent="0" algn="l">
              <a:buNone/>
              <a:defRPr sz="3200">
                <a:solidFill>
                  <a:schemeClr val="bg1"/>
                </a:solidFill>
              </a:defRPr>
            </a:lvl4pPr>
            <a:lvl5pPr marL="1828754" indent="0" algn="l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960" y="2858156"/>
            <a:ext cx="3210608" cy="29685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597" y="2831242"/>
            <a:ext cx="3197865" cy="2968537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28584" y="2774951"/>
            <a:ext cx="3198283" cy="2904067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189" indent="0">
              <a:buNone/>
              <a:defRPr sz="3200">
                <a:solidFill>
                  <a:schemeClr val="bg1"/>
                </a:solidFill>
              </a:defRPr>
            </a:lvl2pPr>
            <a:lvl3pPr marL="914377" indent="0">
              <a:buNone/>
              <a:defRPr sz="3200">
                <a:solidFill>
                  <a:schemeClr val="bg1"/>
                </a:solidFill>
              </a:defRPr>
            </a:lvl3pPr>
            <a:lvl4pPr marL="1371566" indent="0">
              <a:buNone/>
              <a:defRPr sz="3200">
                <a:solidFill>
                  <a:schemeClr val="bg1"/>
                </a:solidFill>
              </a:defRPr>
            </a:lvl4pPr>
            <a:lvl5pPr marL="1828754" indent="0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8051800" y="2774951"/>
            <a:ext cx="3210984" cy="2904067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189" indent="0" algn="ctr">
              <a:buNone/>
              <a:defRPr sz="2400" b="1">
                <a:solidFill>
                  <a:schemeClr val="bg1"/>
                </a:solidFill>
              </a:defRPr>
            </a:lvl2pPr>
            <a:lvl3pPr marL="914377" indent="0" algn="ctr">
              <a:buNone/>
              <a:defRPr sz="2400" b="1">
                <a:solidFill>
                  <a:schemeClr val="bg1"/>
                </a:solidFill>
              </a:defRPr>
            </a:lvl3pPr>
            <a:lvl4pPr marL="1371566" indent="0" algn="ctr">
              <a:buNone/>
              <a:defRPr sz="2400" b="1">
                <a:solidFill>
                  <a:schemeClr val="bg1"/>
                </a:solidFill>
              </a:defRPr>
            </a:lvl4pPr>
            <a:lvl5pPr marL="1828754" indent="0" algn="ctr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6230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377" y="365125"/>
            <a:ext cx="11233384" cy="1325563"/>
          </a:xfrm>
        </p:spPr>
        <p:txBody>
          <a:bodyPr/>
          <a:lstStyle/>
          <a:p>
            <a:r>
              <a:rPr lang="en-US" dirty="0"/>
              <a:t>Collage Image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184395" y="2042957"/>
            <a:ext cx="3943349" cy="20386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184395" y="4433871"/>
            <a:ext cx="3943349" cy="20386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475243" y="2042956"/>
            <a:ext cx="3297519" cy="44295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39379" y="2042956"/>
            <a:ext cx="3297517" cy="442956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20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 rot="5400000">
            <a:off x="-1073432" y="2693894"/>
            <a:ext cx="6858000" cy="1470212"/>
            <a:chOff x="152400" y="270113"/>
            <a:chExt cx="609600" cy="1140619"/>
          </a:xfrm>
        </p:grpSpPr>
        <p:sp>
          <p:nvSpPr>
            <p:cNvPr id="5" name="Rectangle 4"/>
            <p:cNvSpPr/>
            <p:nvPr userDrawn="1"/>
          </p:nvSpPr>
          <p:spPr>
            <a:xfrm>
              <a:off x="152400" y="270113"/>
              <a:ext cx="609600" cy="228600"/>
            </a:xfrm>
            <a:prstGeom prst="rect">
              <a:avLst/>
            </a:prstGeom>
            <a:solidFill>
              <a:srgbClr val="DDA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52400" y="498713"/>
              <a:ext cx="609600" cy="229481"/>
            </a:xfrm>
            <a:prstGeom prst="rect">
              <a:avLst/>
            </a:prstGeom>
            <a:solidFill>
              <a:srgbClr val="1944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52400" y="727313"/>
              <a:ext cx="609600" cy="228600"/>
            </a:xfrm>
            <a:prstGeom prst="rect">
              <a:avLst/>
            </a:prstGeom>
            <a:solidFill>
              <a:srgbClr val="6782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52400" y="955921"/>
              <a:ext cx="609600" cy="228600"/>
            </a:xfrm>
            <a:prstGeom prst="rect">
              <a:avLst/>
            </a:prstGeom>
            <a:solidFill>
              <a:srgbClr val="5C00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52400" y="1182132"/>
              <a:ext cx="609600" cy="228600"/>
            </a:xfrm>
            <a:prstGeom prst="rect">
              <a:avLst/>
            </a:prstGeom>
            <a:solidFill>
              <a:srgbClr val="4B89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5" y="1168643"/>
            <a:ext cx="4378976" cy="40488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6928" y="1774386"/>
            <a:ext cx="2958352" cy="3052481"/>
          </a:xfrm>
        </p:spPr>
        <p:txBody>
          <a:bodyPr>
            <a:normAutofit/>
          </a:bodyPr>
          <a:lstStyle>
            <a:lvl1pPr algn="ctr">
              <a:defRPr sz="37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151618" y="1362636"/>
            <a:ext cx="6197700" cy="3854824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189" indent="0" algn="l">
              <a:buNone/>
              <a:defRPr sz="3200">
                <a:solidFill>
                  <a:schemeClr val="bg1"/>
                </a:solidFill>
              </a:defRPr>
            </a:lvl2pPr>
            <a:lvl3pPr marL="914377" indent="0" algn="l">
              <a:buNone/>
              <a:defRPr sz="3200">
                <a:solidFill>
                  <a:schemeClr val="bg1"/>
                </a:solidFill>
              </a:defRPr>
            </a:lvl3pPr>
            <a:lvl4pPr marL="1371566" indent="0" algn="l">
              <a:buNone/>
              <a:defRPr sz="3200">
                <a:solidFill>
                  <a:schemeClr val="bg1"/>
                </a:solidFill>
              </a:defRPr>
            </a:lvl4pPr>
            <a:lvl5pPr marL="1828754" indent="0" algn="l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903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C6F1FC6-4ED5-4963-A933-0B96DD881DE5}" type="datetime1">
              <a:rPr lang="en-US" smtClean="0"/>
              <a:t>1/25/2023</a:t>
            </a:fld>
            <a:endParaRPr lang="en-US"/>
          </a:p>
        </p:txBody>
      </p:sp>
      <p:pic>
        <p:nvPicPr>
          <p:cNvPr id="7" name="Picture 6" descr="TTI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44" y="6206825"/>
            <a:ext cx="2762347" cy="533400"/>
          </a:xfrm>
          <a:prstGeom prst="rect">
            <a:avLst/>
          </a:prstGeom>
        </p:spPr>
      </p:pic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142127"/>
            <a:ext cx="182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C5139FC-42E5-4CD3-9C64-AAAC917A8FDE}"/>
              </a:ext>
            </a:extLst>
          </p:cNvPr>
          <p:cNvSpPr txBox="1">
            <a:spLocks/>
          </p:cNvSpPr>
          <p:nvPr userDrawn="1"/>
        </p:nvSpPr>
        <p:spPr>
          <a:xfrm>
            <a:off x="7124700" y="6089651"/>
            <a:ext cx="2971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NCHRP 17-76</a:t>
            </a:r>
          </a:p>
        </p:txBody>
      </p:sp>
    </p:spTree>
    <p:extLst>
      <p:ext uri="{BB962C8B-B14F-4D97-AF65-F5344CB8AC3E}">
        <p14:creationId xmlns:p14="http://schemas.microsoft.com/office/powerpoint/2010/main" val="1770538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10972800" cy="4373563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1E73F0-7D7F-4159-951A-CB2E649CC424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TTI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188076"/>
            <a:ext cx="2762347" cy="533400"/>
          </a:xfrm>
          <a:prstGeom prst="rect">
            <a:avLst/>
          </a:prstGeom>
        </p:spPr>
      </p:pic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6149976"/>
            <a:ext cx="182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23C79CD-C840-4016-BDC7-7BB40410FF7D}"/>
              </a:ext>
            </a:extLst>
          </p:cNvPr>
          <p:cNvSpPr txBox="1">
            <a:spLocks/>
          </p:cNvSpPr>
          <p:nvPr userDrawn="1"/>
        </p:nvSpPr>
        <p:spPr>
          <a:xfrm>
            <a:off x="7124700" y="6089651"/>
            <a:ext cx="2971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NCHRP 17-76</a:t>
            </a:r>
          </a:p>
        </p:txBody>
      </p:sp>
    </p:spTree>
    <p:extLst>
      <p:ext uri="{BB962C8B-B14F-4D97-AF65-F5344CB8AC3E}">
        <p14:creationId xmlns:p14="http://schemas.microsoft.com/office/powerpoint/2010/main" val="42433101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DDCA9E4-2379-4211-9B82-6D5411FF275F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1AB1932-07F3-46E2-BBAB-CBB2E5FB1087}"/>
              </a:ext>
            </a:extLst>
          </p:cNvPr>
          <p:cNvSpPr txBox="1">
            <a:spLocks/>
          </p:cNvSpPr>
          <p:nvPr userDrawn="1"/>
        </p:nvSpPr>
        <p:spPr>
          <a:xfrm>
            <a:off x="7010400" y="6264364"/>
            <a:ext cx="20227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NCHRP 17-76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545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FA46003-3374-4CE2-8FB3-FA31153A4A87}" type="datetime1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8" name="Picture 7" descr="TTI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26" y="6188076"/>
            <a:ext cx="2762347" cy="533400"/>
          </a:xfrm>
          <a:prstGeom prst="rect">
            <a:avLst/>
          </a:prstGeom>
        </p:spPr>
      </p:pic>
      <p:pic>
        <p:nvPicPr>
          <p:cNvPr id="9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6127750"/>
            <a:ext cx="182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11167398" y="6352144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D00C619-A12B-44D5-B4CA-1E1DD79A8B64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09DEF7A-53C6-4BB3-A25C-F1DB157746A8}"/>
              </a:ext>
            </a:extLst>
          </p:cNvPr>
          <p:cNvSpPr txBox="1">
            <a:spLocks/>
          </p:cNvSpPr>
          <p:nvPr userDrawn="1"/>
        </p:nvSpPr>
        <p:spPr>
          <a:xfrm>
            <a:off x="7124700" y="6089651"/>
            <a:ext cx="2971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NCHRP 17-76</a:t>
            </a:r>
          </a:p>
        </p:txBody>
      </p:sp>
    </p:spTree>
    <p:extLst>
      <p:ext uri="{BB962C8B-B14F-4D97-AF65-F5344CB8AC3E}">
        <p14:creationId xmlns:p14="http://schemas.microsoft.com/office/powerpoint/2010/main" val="221619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5A73-66BA-ED41-2E38-4056B11B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67D0-0CC5-0076-5064-08FD108F4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17179-C701-5478-0E52-549B1205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AC4F-6632-4A7F-80C9-29C61F62297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44855-34B7-0E07-41AA-84C5BB04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89D02-9399-A8E0-03D6-548BEAF3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D748-58CA-49D4-B6EC-BBD0804F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21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6C89B5-1F74-4DF2-B85E-1F5619177311}" type="datetime1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D00C619-A12B-44D5-B4CA-1E1DD79A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01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C42AA3E-F7A0-4749-BCA8-D422C39CFA73}" type="datetime1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D00C619-A12B-44D5-B4CA-1E1DD79A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217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1D4E607-11F3-4314-A959-44E17C664F57}" type="datetime1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D00C619-A12B-44D5-B4CA-1E1DD79A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158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BDE8934-5385-4C7E-8E5D-58698C64F8D3}" type="datetime1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D00C619-A12B-44D5-B4CA-1E1DD79A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950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5D70DF5-9E6C-42FB-B096-5637B881A2F4}" type="datetime1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D00C619-A12B-44D5-B4CA-1E1DD79A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6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3AED-ACA2-95A0-7DF9-D057B2CF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8C0B6-B0F1-4CDE-FE8C-9D859D81A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B8B62-1C01-84C9-348F-CD4FC11FB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AC4F-6632-4A7F-80C9-29C61F62297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209BF-3A59-3134-F5B3-7FA3CBB5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AFF72-B90A-B4BD-0F34-E8AE367B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D748-58CA-49D4-B6EC-BBD0804F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0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DB1A-669C-7655-3CE1-B201EBDD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90E96-EFFF-9CAC-1DEE-32F5451F6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62A06-B550-2632-6EC2-01982F917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2614E-1BD4-9664-CF77-62A2C943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AC4F-6632-4A7F-80C9-29C61F62297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A7F63-A744-1F59-56DB-4390947B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FF26F-8967-9C95-4C05-FA07DDE6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D748-58CA-49D4-B6EC-BBD0804F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3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DDB5-C264-1285-FFE3-A2F28F24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AE908-F2EB-3A1A-8478-0D7C27E24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6B992-C811-3140-FE7A-91D7421D7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8BC11-4A68-0940-C318-D7303D2D9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01DE1-F4B2-26E2-6FE0-824908848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178EC-7CB4-7228-1492-8DA819FD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AC4F-6632-4A7F-80C9-29C61F62297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BEB4C-A9AB-FA7C-EFDC-823AE479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5F7B5-8858-F17C-E07A-5E5D081F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D748-58CA-49D4-B6EC-BBD0804F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1F6F-AF28-EB17-1377-3500D157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20FA6-C390-2EA4-7D2B-E5C41778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AC4F-6632-4A7F-80C9-29C61F62297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DAF60-2C8A-CC8A-5E9F-3E6F04D3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D43A6-990D-2702-A726-7D3EBAE5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D748-58CA-49D4-B6EC-BBD0804F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4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87E43-B13D-A66D-23BD-48FA266F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AC4F-6632-4A7F-80C9-29C61F62297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A633F-7594-AF72-2F7C-AF1AE53C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A0061-6032-D9E7-C845-6F1A05D1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D748-58CA-49D4-B6EC-BBD0804F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9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66BE-9F64-35B0-6E25-5053DEB5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01358-A4A0-B548-8ABD-58A51FE49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4906A-3A79-5E1D-9492-1E8BF0E27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E9D0C-87FD-3E20-4AF1-3732028E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AC4F-6632-4A7F-80C9-29C61F62297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54C0B-1D5D-C018-CC01-D8DAA487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20E8-A48B-1E17-E560-5500A8B4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D748-58CA-49D4-B6EC-BBD0804F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4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7391-FD68-8751-68A1-32E5F7522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DDD97-82A5-F804-FD8F-DC7378795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45560-C7B9-5E6E-A3B5-453950FC6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878C9-AFB0-7828-C93D-CD868776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AC4F-6632-4A7F-80C9-29C61F62297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C414D-2FD5-0F63-880E-7D3D8F38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FD5B3-9717-E232-9071-82FE2BB3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D748-58CA-49D4-B6EC-BBD0804F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4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02BDF5-1177-9DC9-0904-513D0EA1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F6ABF-3191-370A-A1B8-FDE781ABE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A84D7-623E-C4B1-A152-4B7C987F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6AC4F-6632-4A7F-80C9-29C61F62297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0DE1-95A3-B04C-E1B0-93B8FA7A9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5A229-E2B9-6161-3D98-C71A106A1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4D748-58CA-49D4-B6EC-BBD0804F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6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035040"/>
            <a:ext cx="12192000" cy="822960"/>
          </a:xfrm>
          <a:prstGeom prst="rect">
            <a:avLst/>
          </a:prstGeom>
          <a:gradFill>
            <a:gsLst>
              <a:gs pos="0">
                <a:srgbClr val="500000"/>
              </a:gs>
              <a:gs pos="45000">
                <a:srgbClr val="4C0000"/>
              </a:gs>
              <a:gs pos="100000">
                <a:srgbClr val="2E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0080" rtlCol="0" anchor="ctr"/>
          <a:lstStyle/>
          <a:p>
            <a:pPr algn="r">
              <a:tabLst/>
            </a:pPr>
            <a:endParaRPr lang="en-US" sz="20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167398" y="6352144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D00C619-A12B-44D5-B4CA-1E1DD79A8B64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4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E1B839-AF61-CDCC-6329-8ACB6EF7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850" y="495300"/>
            <a:ext cx="11264900" cy="1894568"/>
          </a:xfrm>
        </p:spPr>
        <p:txBody>
          <a:bodyPr>
            <a:normAutofit/>
          </a:bodyPr>
          <a:lstStyle/>
          <a:p>
            <a:r>
              <a:rPr lang="en-US" sz="480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Lecture on Disruptive Technologies</a:t>
            </a:r>
            <a:br>
              <a:rPr lang="en-US" sz="480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</a:br>
            <a:r>
              <a:rPr lang="en-US" sz="480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[Autonomous Delivery Vehicles]</a:t>
            </a:r>
            <a:endParaRPr lang="en-US" sz="48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FD06F-4217-FA7B-E933-B9686E85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96" y="2574018"/>
            <a:ext cx="10522608" cy="2453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D68A583-921E-B5B2-6431-507172E36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120" y="3597935"/>
            <a:ext cx="9144000" cy="2535918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</a:pPr>
            <a:endParaRPr lang="en-US" sz="4000" dirty="0">
              <a:solidFill>
                <a:schemeClr val="accent1">
                  <a:lumMod val="75000"/>
                </a:schemeClr>
              </a:solidFill>
              <a:latin typeface="Garamond" panose="02020404030301010803"/>
            </a:endParaRPr>
          </a:p>
          <a:p>
            <a:pPr lvl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Garamond" panose="02020404030301010803"/>
              </a:rPr>
              <a:t>CE 4361 (Highway Engineering)</a:t>
            </a:r>
          </a:p>
          <a:p>
            <a:pPr lvl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</a:pPr>
            <a:r>
              <a:rPr lang="en-US" sz="3200" b="1" dirty="0">
                <a:solidFill>
                  <a:prstClr val="black"/>
                </a:solidFill>
                <a:latin typeface="Garamond" panose="02020404030301010803"/>
              </a:rPr>
              <a:t>Subasish Das, Ph.D.</a:t>
            </a:r>
          </a:p>
        </p:txBody>
      </p:sp>
    </p:spTree>
    <p:extLst>
      <p:ext uri="{BB962C8B-B14F-4D97-AF65-F5344CB8AC3E}">
        <p14:creationId xmlns:p14="http://schemas.microsoft.com/office/powerpoint/2010/main" val="4088096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E1B839-AF61-CDCC-6329-8ACB6EF7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869" y="327932"/>
            <a:ext cx="11241105" cy="7747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Occupants based on ADV Scenarios in FARS</a:t>
            </a:r>
            <a:endParaRPr lang="en-US" sz="72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FD06F-4217-FA7B-E933-B9686E85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B0C9D0-AC3D-1FBB-FBD9-4D7FAD4C0DA7}"/>
              </a:ext>
            </a:extLst>
          </p:cNvPr>
          <p:cNvSpPr txBox="1">
            <a:spLocks/>
          </p:cNvSpPr>
          <p:nvPr/>
        </p:nvSpPr>
        <p:spPr>
          <a:xfrm>
            <a:off x="516880" y="1626092"/>
            <a:ext cx="11399008" cy="490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829AFF7-EC61-1663-B7F0-D05644CA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785" y="6347505"/>
            <a:ext cx="2743200" cy="365125"/>
          </a:xfrm>
        </p:spPr>
        <p:txBody>
          <a:bodyPr/>
          <a:lstStyle/>
          <a:p>
            <a:fld id="{88D305F9-157E-4E5E-93F1-68BF57824D07}" type="slidenum">
              <a:rPr lang="en-US" sz="1800" smtClean="0">
                <a:solidFill>
                  <a:schemeClr val="tx1"/>
                </a:solidFill>
                <a:latin typeface="Garamond" panose="02020404030301010803" pitchFamily="18" charset="0"/>
              </a:rPr>
              <a:t>10</a:t>
            </a:fld>
            <a:endParaRPr lang="en-US" sz="18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E66058-535F-2FDA-F0E9-95ADBFF99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68985"/>
              </p:ext>
            </p:extLst>
          </p:nvPr>
        </p:nvGraphicFramePr>
        <p:xfrm>
          <a:off x="459945" y="1626091"/>
          <a:ext cx="11512877" cy="337742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43639">
                  <a:extLst>
                    <a:ext uri="{9D8B030D-6E8A-4147-A177-3AD203B41FA5}">
                      <a16:colId xmlns:a16="http://schemas.microsoft.com/office/drawing/2014/main" val="1810914307"/>
                    </a:ext>
                  </a:extLst>
                </a:gridCol>
                <a:gridCol w="1644873">
                  <a:extLst>
                    <a:ext uri="{9D8B030D-6E8A-4147-A177-3AD203B41FA5}">
                      <a16:colId xmlns:a16="http://schemas.microsoft.com/office/drawing/2014/main" val="3031137281"/>
                    </a:ext>
                  </a:extLst>
                </a:gridCol>
                <a:gridCol w="1644873">
                  <a:extLst>
                    <a:ext uri="{9D8B030D-6E8A-4147-A177-3AD203B41FA5}">
                      <a16:colId xmlns:a16="http://schemas.microsoft.com/office/drawing/2014/main" val="4284898650"/>
                    </a:ext>
                  </a:extLst>
                </a:gridCol>
                <a:gridCol w="1644873">
                  <a:extLst>
                    <a:ext uri="{9D8B030D-6E8A-4147-A177-3AD203B41FA5}">
                      <a16:colId xmlns:a16="http://schemas.microsoft.com/office/drawing/2014/main" val="2269068028"/>
                    </a:ext>
                  </a:extLst>
                </a:gridCol>
                <a:gridCol w="1644873">
                  <a:extLst>
                    <a:ext uri="{9D8B030D-6E8A-4147-A177-3AD203B41FA5}">
                      <a16:colId xmlns:a16="http://schemas.microsoft.com/office/drawing/2014/main" val="3565424334"/>
                    </a:ext>
                  </a:extLst>
                </a:gridCol>
                <a:gridCol w="1644873">
                  <a:extLst>
                    <a:ext uri="{9D8B030D-6E8A-4147-A177-3AD203B41FA5}">
                      <a16:colId xmlns:a16="http://schemas.microsoft.com/office/drawing/2014/main" val="2920019381"/>
                    </a:ext>
                  </a:extLst>
                </a:gridCol>
                <a:gridCol w="1644873">
                  <a:extLst>
                    <a:ext uri="{9D8B030D-6E8A-4147-A177-3AD203B41FA5}">
                      <a16:colId xmlns:a16="http://schemas.microsoft.com/office/drawing/2014/main" val="347176043"/>
                    </a:ext>
                  </a:extLst>
                </a:gridCol>
              </a:tblGrid>
              <a:tr h="9880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Garamond" panose="02020404030301010803" pitchFamily="18" charset="0"/>
                        </a:rPr>
                        <a:t>Number of Occupants</a:t>
                      </a:r>
                      <a:endParaRPr lang="en-US" sz="36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2016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2017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2018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2019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2020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Total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68811"/>
                  </a:ext>
                </a:extLst>
              </a:tr>
              <a:tr h="477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0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15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17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18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15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14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79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8569054"/>
                  </a:ext>
                </a:extLst>
              </a:tr>
              <a:tr h="477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1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5,384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5,530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5,817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5,537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6,066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28,334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5263928"/>
                  </a:ext>
                </a:extLst>
              </a:tr>
              <a:tr h="477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2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1,864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1,942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1,880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1,855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1,976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9,517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6989957"/>
                  </a:ext>
                </a:extLst>
              </a:tr>
              <a:tr h="477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3 or more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1,005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1,236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1,139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1,147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1,226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2,923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4878516"/>
                  </a:ext>
                </a:extLst>
              </a:tr>
              <a:tr h="477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Total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8,268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8,725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8,854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8,554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Garamond" panose="02020404030301010803" pitchFamily="18" charset="0"/>
                        </a:rPr>
                        <a:t>9,282</a:t>
                      </a:r>
                      <a:endParaRPr lang="en-US" sz="36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Garamond" panose="02020404030301010803" pitchFamily="18" charset="0"/>
                        </a:rPr>
                        <a:t>43,683</a:t>
                      </a:r>
                      <a:endParaRPr lang="en-US" sz="36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8458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465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E1B839-AF61-CDCC-6329-8ACB6EF7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075" y="327932"/>
            <a:ext cx="11264900" cy="7747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Garamond" panose="02020404030301010803" pitchFamily="18" charset="0"/>
              </a:rPr>
              <a:t>Association Rule Mining (ARM)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FD06F-4217-FA7B-E933-B9686E852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B0C9D0-AC3D-1FBB-FBD9-4D7FAD4C0DA7}"/>
              </a:ext>
            </a:extLst>
          </p:cNvPr>
          <p:cNvSpPr txBox="1">
            <a:spLocks/>
          </p:cNvSpPr>
          <p:nvPr/>
        </p:nvSpPr>
        <p:spPr>
          <a:xfrm>
            <a:off x="516880" y="1626092"/>
            <a:ext cx="11399008" cy="490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829AFF7-EC61-1663-B7F0-D05644CA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785" y="6347505"/>
            <a:ext cx="2743200" cy="365125"/>
          </a:xfrm>
        </p:spPr>
        <p:txBody>
          <a:bodyPr/>
          <a:lstStyle/>
          <a:p>
            <a:fld id="{88D305F9-157E-4E5E-93F1-68BF57824D07}" type="slidenum">
              <a:rPr lang="en-US" sz="1800" smtClean="0">
                <a:solidFill>
                  <a:schemeClr val="tx1"/>
                </a:solidFill>
                <a:latin typeface="Garamond" panose="02020404030301010803" pitchFamily="18" charset="0"/>
              </a:rPr>
              <a:t>11</a:t>
            </a:fld>
            <a:endParaRPr lang="en-US" sz="18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9A6242-9D30-B5DF-AD05-0E324D58AC37}"/>
              </a:ext>
            </a:extLst>
          </p:cNvPr>
          <p:cNvSpPr txBox="1">
            <a:spLocks/>
          </p:cNvSpPr>
          <p:nvPr/>
        </p:nvSpPr>
        <p:spPr>
          <a:xfrm>
            <a:off x="516880" y="1626092"/>
            <a:ext cx="6912620" cy="50865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dirty="0">
                <a:latin typeface="Garamond" panose="02020404030301010803" pitchFamily="18" charset="0"/>
              </a:rPr>
              <a:t>For Intersection Related Crashes, one rule is:</a:t>
            </a:r>
          </a:p>
          <a:p>
            <a:pPr algn="l">
              <a:defRPr/>
            </a:pPr>
            <a:r>
              <a:rPr lang="en-US" sz="3500" b="1" dirty="0">
                <a:solidFill>
                  <a:srgbClr val="000000"/>
                </a:solidFill>
                <a:latin typeface="Garamond" panose="02020404030301010803" pitchFamily="18" charset="0"/>
              </a:rPr>
              <a:t>Collision= Head-on, Intersection= No -&gt; Alignment= Curve</a:t>
            </a:r>
            <a:endParaRPr lang="en-US" sz="3500" b="1" dirty="0">
              <a:latin typeface="Garamond" panose="02020404030301010803" pitchFamily="18" charset="0"/>
            </a:endParaRPr>
          </a:p>
          <a:p>
            <a:pPr algn="l">
              <a:defRPr/>
            </a:pPr>
            <a:r>
              <a:rPr lang="en-US" sz="2000" dirty="0">
                <a:latin typeface="Garamond" panose="02020404030301010803" pitchFamily="18" charset="0"/>
              </a:rPr>
              <a:t>    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Garamond" panose="02020404030301010803" pitchFamily="18" charset="0"/>
              </a:rPr>
              <a:t>Crashes under Dark No Streetlight: 4,852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Garamond" panose="02020404030301010803" pitchFamily="18" charset="0"/>
              </a:rPr>
              <a:t>Crashes under Alcohol=Yes: 1087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Garamond" panose="02020404030301010803" pitchFamily="18" charset="0"/>
              </a:rPr>
              <a:t>Crashes under both dark no streetlight and Alcohol=Yes : 441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Garamond" panose="02020404030301010803" pitchFamily="18" charset="0"/>
              </a:rPr>
              <a:t>Total Intersection related crashes= 32,940 </a:t>
            </a:r>
          </a:p>
          <a:p>
            <a:pPr algn="l">
              <a:defRPr/>
            </a:pPr>
            <a:r>
              <a:rPr lang="en-US" dirty="0">
                <a:latin typeface="Garamond" panose="02020404030301010803" pitchFamily="18" charset="0"/>
              </a:rPr>
              <a:t>     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FF"/>
                </a:solidFill>
                <a:latin typeface="Garamond" panose="02020404030301010803" pitchFamily="18" charset="0"/>
              </a:rPr>
              <a:t>Support=  441/32940=1%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FF"/>
                </a:solidFill>
                <a:latin typeface="Garamond" panose="02020404030301010803" pitchFamily="18" charset="0"/>
              </a:rPr>
              <a:t>Confidence= 441/1087= 40.57%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FF"/>
                </a:solidFill>
                <a:latin typeface="Garamond" panose="02020404030301010803" pitchFamily="18" charset="0"/>
              </a:rPr>
              <a:t>Lift= (441/1087)/(4852/32940)= 2.75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2AFEAC-9AC8-9CB9-7105-6BEF0447A54B}"/>
              </a:ext>
            </a:extLst>
          </p:cNvPr>
          <p:cNvSpPr/>
          <p:nvPr/>
        </p:nvSpPr>
        <p:spPr>
          <a:xfrm>
            <a:off x="7515225" y="2505075"/>
            <a:ext cx="1905000" cy="1219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Collision= Head-on, Intersection= No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A1D59D-706B-5035-7398-DD87F5E1A4A7}"/>
              </a:ext>
            </a:extLst>
          </p:cNvPr>
          <p:cNvSpPr/>
          <p:nvPr/>
        </p:nvSpPr>
        <p:spPr>
          <a:xfrm>
            <a:off x="8719783" y="2805451"/>
            <a:ext cx="2460625" cy="15478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Alignment= Curve</a:t>
            </a:r>
          </a:p>
        </p:txBody>
      </p:sp>
    </p:spTree>
    <p:extLst>
      <p:ext uri="{BB962C8B-B14F-4D97-AF65-F5344CB8AC3E}">
        <p14:creationId xmlns:p14="http://schemas.microsoft.com/office/powerpoint/2010/main" val="330637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E1B839-AF61-CDCC-6329-8ACB6EF7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075" y="327932"/>
            <a:ext cx="11264900" cy="7747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Garamond" panose="02020404030301010803" pitchFamily="18" charset="0"/>
              </a:rPr>
              <a:t>Study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FD06F-4217-FA7B-E933-B9686E85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B0C9D0-AC3D-1FBB-FBD9-4D7FAD4C0DA7}"/>
              </a:ext>
            </a:extLst>
          </p:cNvPr>
          <p:cNvSpPr txBox="1">
            <a:spLocks/>
          </p:cNvSpPr>
          <p:nvPr/>
        </p:nvSpPr>
        <p:spPr>
          <a:xfrm>
            <a:off x="785890" y="1696272"/>
            <a:ext cx="11399008" cy="490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829AFF7-EC61-1663-B7F0-D05644CA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785" y="6347505"/>
            <a:ext cx="2743200" cy="365125"/>
          </a:xfrm>
        </p:spPr>
        <p:txBody>
          <a:bodyPr/>
          <a:lstStyle/>
          <a:p>
            <a:fld id="{88D305F9-157E-4E5E-93F1-68BF57824D07}" type="slidenum">
              <a:rPr lang="en-US" sz="1800" smtClean="0">
                <a:solidFill>
                  <a:schemeClr val="tx1"/>
                </a:solidFill>
                <a:latin typeface="Garamond" panose="02020404030301010803" pitchFamily="18" charset="0"/>
              </a:rPr>
              <a:t>12</a:t>
            </a:fld>
            <a:endParaRPr lang="en-US" sz="18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4DC9-0A7C-691D-0F03-041FC9CC5381}"/>
              </a:ext>
            </a:extLst>
          </p:cNvPr>
          <p:cNvSpPr txBox="1">
            <a:spLocks/>
          </p:cNvSpPr>
          <p:nvPr/>
        </p:nvSpPr>
        <p:spPr>
          <a:xfrm>
            <a:off x="459945" y="1808655"/>
            <a:ext cx="11399008" cy="427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Garamond" panose="02020404030301010803" pitchFamily="18" charset="0"/>
              </a:rPr>
              <a:t>Safety Implication Analysis</a:t>
            </a:r>
          </a:p>
          <a:p>
            <a:pPr marL="1028700" lvl="1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Fatality Analysis Reporting System (FARS) [2016–2020]</a:t>
            </a:r>
          </a:p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Garamond" panose="02020404030301010803" pitchFamily="18" charset="0"/>
              </a:rPr>
              <a:t>Safety Impact Analysis</a:t>
            </a:r>
          </a:p>
          <a:p>
            <a:pPr marL="1028700" lvl="1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California AV and ADV collision Data [2014–2020]</a:t>
            </a:r>
          </a:p>
          <a:p>
            <a:pPr marL="1028700" lvl="1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Waymo Open Data </a:t>
            </a:r>
          </a:p>
          <a:p>
            <a:pPr marL="1028700" lvl="1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Third-party ADV Trajectory Data (sample data)</a:t>
            </a:r>
          </a:p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600" dirty="0">
              <a:latin typeface="Garamond" panose="02020404030301010803" pitchFamily="18" charset="0"/>
            </a:endParaRPr>
          </a:p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451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E1B839-AF61-CDCC-6329-8ACB6EF7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075" y="327932"/>
            <a:ext cx="11264900" cy="7747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Garamond" panose="02020404030301010803" pitchFamily="18" charset="0"/>
              </a:rPr>
              <a:t>Safety Implication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FD06F-4217-FA7B-E933-B9686E85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B0C9D0-AC3D-1FBB-FBD9-4D7FAD4C0DA7}"/>
              </a:ext>
            </a:extLst>
          </p:cNvPr>
          <p:cNvSpPr txBox="1">
            <a:spLocks/>
          </p:cNvSpPr>
          <p:nvPr/>
        </p:nvSpPr>
        <p:spPr>
          <a:xfrm>
            <a:off x="516880" y="1626092"/>
            <a:ext cx="11399008" cy="490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162359-CE4C-0FC5-B736-E9A403502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86665"/>
              </p:ext>
            </p:extLst>
          </p:nvPr>
        </p:nvGraphicFramePr>
        <p:xfrm>
          <a:off x="459944" y="1488432"/>
          <a:ext cx="11455944" cy="51691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76046">
                  <a:extLst>
                    <a:ext uri="{9D8B030D-6E8A-4147-A177-3AD203B41FA5}">
                      <a16:colId xmlns:a16="http://schemas.microsoft.com/office/drawing/2014/main" val="4158735126"/>
                    </a:ext>
                  </a:extLst>
                </a:gridCol>
                <a:gridCol w="4749053">
                  <a:extLst>
                    <a:ext uri="{9D8B030D-6E8A-4147-A177-3AD203B41FA5}">
                      <a16:colId xmlns:a16="http://schemas.microsoft.com/office/drawing/2014/main" val="4001921993"/>
                    </a:ext>
                  </a:extLst>
                </a:gridCol>
                <a:gridCol w="2121185">
                  <a:extLst>
                    <a:ext uri="{9D8B030D-6E8A-4147-A177-3AD203B41FA5}">
                      <a16:colId xmlns:a16="http://schemas.microsoft.com/office/drawing/2014/main" val="3703092315"/>
                    </a:ext>
                  </a:extLst>
                </a:gridCol>
                <a:gridCol w="934948">
                  <a:extLst>
                    <a:ext uri="{9D8B030D-6E8A-4147-A177-3AD203B41FA5}">
                      <a16:colId xmlns:a16="http://schemas.microsoft.com/office/drawing/2014/main" val="1321429539"/>
                    </a:ext>
                  </a:extLst>
                </a:gridCol>
                <a:gridCol w="770562">
                  <a:extLst>
                    <a:ext uri="{9D8B030D-6E8A-4147-A177-3AD203B41FA5}">
                      <a16:colId xmlns:a16="http://schemas.microsoft.com/office/drawing/2014/main" val="2631845153"/>
                    </a:ext>
                  </a:extLst>
                </a:gridCol>
                <a:gridCol w="818126">
                  <a:extLst>
                    <a:ext uri="{9D8B030D-6E8A-4147-A177-3AD203B41FA5}">
                      <a16:colId xmlns:a16="http://schemas.microsoft.com/office/drawing/2014/main" val="4134464551"/>
                    </a:ext>
                  </a:extLst>
                </a:gridCol>
                <a:gridCol w="1086024">
                  <a:extLst>
                    <a:ext uri="{9D8B030D-6E8A-4147-A177-3AD203B41FA5}">
                      <a16:colId xmlns:a16="http://schemas.microsoft.com/office/drawing/2014/main" val="667978166"/>
                    </a:ext>
                  </a:extLst>
                </a:gridCol>
              </a:tblGrid>
              <a:tr h="2826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Rules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Antecedent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Consequent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Supp.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Conf.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Lift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Count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3664548"/>
                  </a:ext>
                </a:extLst>
              </a:tr>
              <a:tr h="2826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Garamond" panose="02020404030301010803" pitchFamily="18" charset="0"/>
                        </a:rPr>
                        <a:t>R#01</a:t>
                      </a:r>
                      <a:endParaRPr lang="en-US" sz="24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Coll = Front-to-Front, Int = Not an Intersection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Align = Curve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0.054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0.312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2.868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1248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7973089"/>
                  </a:ext>
                </a:extLst>
              </a:tr>
              <a:tr h="5843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R#02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 panose="02020404030301010803" pitchFamily="18" charset="0"/>
                        </a:rPr>
                        <a:t>Int = Four-Way Intersection, </a:t>
                      </a:r>
                      <a:r>
                        <a:rPr lang="en-US" sz="1600" dirty="0" err="1">
                          <a:effectLst/>
                          <a:latin typeface="Garamond" panose="02020404030301010803" pitchFamily="18" charset="0"/>
                        </a:rPr>
                        <a:t>TrWay</a:t>
                      </a:r>
                      <a:r>
                        <a:rPr lang="en-US" sz="1600" dirty="0">
                          <a:effectLst/>
                          <a:latin typeface="Garamond" panose="02020404030301010803" pitchFamily="18" charset="0"/>
                        </a:rPr>
                        <a:t> = Two-Way Divided, </a:t>
                      </a:r>
                      <a:r>
                        <a:rPr lang="en-US" sz="1600" dirty="0" err="1">
                          <a:effectLst/>
                          <a:latin typeface="Garamond" panose="02020404030301010803" pitchFamily="18" charset="0"/>
                        </a:rPr>
                        <a:t>PSL</a:t>
                      </a:r>
                      <a:r>
                        <a:rPr lang="en-US" sz="1600" dirty="0">
                          <a:effectLst/>
                          <a:latin typeface="Garamond" panose="02020404030301010803" pitchFamily="18" charset="0"/>
                        </a:rPr>
                        <a:t> = 45 MPH, Align = Straight</a:t>
                      </a:r>
                      <a:endParaRPr lang="en-US" sz="24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TCD = Traffic control signal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0.054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0.819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2.689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1266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5517943"/>
                  </a:ext>
                </a:extLst>
              </a:tr>
              <a:tr h="57931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R#03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Int = Four-Way Intersection, TrWay = Two-Way Divided, Align = Straight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Garamond" panose="02020404030301010803" pitchFamily="18" charset="0"/>
                        </a:rPr>
                        <a:t>TCD</a:t>
                      </a:r>
                      <a:r>
                        <a:rPr lang="en-US" sz="1600" dirty="0">
                          <a:effectLst/>
                          <a:latin typeface="Garamond" panose="02020404030301010803" pitchFamily="18" charset="0"/>
                        </a:rPr>
                        <a:t> = Traffic control signal</a:t>
                      </a:r>
                      <a:endParaRPr lang="en-US" sz="24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0.109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0.798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2.619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2531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3896055"/>
                  </a:ext>
                </a:extLst>
              </a:tr>
              <a:tr h="2826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R#04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Int = Four-Way Intersection, TrWay = Two-Way Divided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TCD = Traffic control signal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0.114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0.797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2.614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2644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4177082"/>
                  </a:ext>
                </a:extLst>
              </a:tr>
              <a:tr h="5843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R#05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Coll = Angle, Int = Four-Way Intersection, TrWay = Two-Way Divided, Align = Straight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TCD = Traffic control signal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0.079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0.78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2.56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1837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8623274"/>
                  </a:ext>
                </a:extLst>
              </a:tr>
              <a:tr h="57931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R#06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Coll = Angle, Int = Four-Way Intersection, TrWay = Two-Way Divided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TCD = Traffic control signal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0.083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0.777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2.55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1920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3957424"/>
                  </a:ext>
                </a:extLst>
              </a:tr>
              <a:tr h="2826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R#07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Coll = Front-to-Front, TCD = No Controls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Align = Curve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0.052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0.276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2.542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1204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1412654"/>
                  </a:ext>
                </a:extLst>
              </a:tr>
              <a:tr h="5843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R#08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Coll = Angle, Int = Four-Way Intersection, TrWay = Two-Way Undivided, Align = Straight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TCD = Stop Sign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0.061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0.307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2.528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1408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3088657"/>
                  </a:ext>
                </a:extLst>
              </a:tr>
              <a:tr h="2826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R#09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Coll = Front-to-Front, TrWay = Two-Way Undivided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Align = Curve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0.052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0.273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2.516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1202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6398882"/>
                  </a:ext>
                </a:extLst>
              </a:tr>
              <a:tr h="57931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R#10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Coll = Angle, Int = Four-Way Intersection, TrWay = Two-Way Undivided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TCD = Stop Sign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0.063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0.302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2.492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 panose="02020404030301010803" pitchFamily="18" charset="0"/>
                        </a:rPr>
                        <a:t>1461</a:t>
                      </a:r>
                      <a:endParaRPr lang="en-US" sz="24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6523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47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E1B839-AF61-CDCC-6329-8ACB6EF7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074" y="327932"/>
            <a:ext cx="11626749" cy="7747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Garamond" panose="02020404030301010803" pitchFamily="18" charset="0"/>
              </a:rPr>
              <a:t>Safety Impact Analysis (CA AV Collision Data)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FD06F-4217-FA7B-E933-B9686E85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B0C9D0-AC3D-1FBB-FBD9-4D7FAD4C0DA7}"/>
              </a:ext>
            </a:extLst>
          </p:cNvPr>
          <p:cNvSpPr txBox="1">
            <a:spLocks/>
          </p:cNvSpPr>
          <p:nvPr/>
        </p:nvSpPr>
        <p:spPr>
          <a:xfrm>
            <a:off x="516880" y="1626092"/>
            <a:ext cx="11399008" cy="490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DD4A4A4-ECD2-1782-08E8-974D0F206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762"/>
              </p:ext>
            </p:extLst>
          </p:nvPr>
        </p:nvGraphicFramePr>
        <p:xfrm>
          <a:off x="459945" y="1396150"/>
          <a:ext cx="11512878" cy="536608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00487">
                  <a:extLst>
                    <a:ext uri="{9D8B030D-6E8A-4147-A177-3AD203B41FA5}">
                      <a16:colId xmlns:a16="http://schemas.microsoft.com/office/drawing/2014/main" val="3520559694"/>
                    </a:ext>
                  </a:extLst>
                </a:gridCol>
                <a:gridCol w="5112287">
                  <a:extLst>
                    <a:ext uri="{9D8B030D-6E8A-4147-A177-3AD203B41FA5}">
                      <a16:colId xmlns:a16="http://schemas.microsoft.com/office/drawing/2014/main" val="3408416630"/>
                    </a:ext>
                  </a:extLst>
                </a:gridCol>
                <a:gridCol w="2712378">
                  <a:extLst>
                    <a:ext uri="{9D8B030D-6E8A-4147-A177-3AD203B41FA5}">
                      <a16:colId xmlns:a16="http://schemas.microsoft.com/office/drawing/2014/main" val="2699224346"/>
                    </a:ext>
                  </a:extLst>
                </a:gridCol>
                <a:gridCol w="698642">
                  <a:extLst>
                    <a:ext uri="{9D8B030D-6E8A-4147-A177-3AD203B41FA5}">
                      <a16:colId xmlns:a16="http://schemas.microsoft.com/office/drawing/2014/main" val="3283598672"/>
                    </a:ext>
                  </a:extLst>
                </a:gridCol>
                <a:gridCol w="760288">
                  <a:extLst>
                    <a:ext uri="{9D8B030D-6E8A-4147-A177-3AD203B41FA5}">
                      <a16:colId xmlns:a16="http://schemas.microsoft.com/office/drawing/2014/main" val="2709472942"/>
                    </a:ext>
                  </a:extLst>
                </a:gridCol>
                <a:gridCol w="636998">
                  <a:extLst>
                    <a:ext uri="{9D8B030D-6E8A-4147-A177-3AD203B41FA5}">
                      <a16:colId xmlns:a16="http://schemas.microsoft.com/office/drawing/2014/main" val="4232797461"/>
                    </a:ext>
                  </a:extLst>
                </a:gridCol>
                <a:gridCol w="691798">
                  <a:extLst>
                    <a:ext uri="{9D8B030D-6E8A-4147-A177-3AD203B41FA5}">
                      <a16:colId xmlns:a16="http://schemas.microsoft.com/office/drawing/2014/main" val="849360647"/>
                    </a:ext>
                  </a:extLst>
                </a:gridCol>
              </a:tblGrid>
              <a:tr h="3718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Garamond" panose="02020404030301010803" pitchFamily="18" charset="0"/>
                        </a:rPr>
                        <a:t>Rules</a:t>
                      </a:r>
                      <a:endParaRPr lang="en-US" sz="15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Antecedent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Garamond" panose="02020404030301010803" pitchFamily="18" charset="0"/>
                        </a:rPr>
                        <a:t>Consequent</a:t>
                      </a:r>
                      <a:endParaRPr lang="en-US" sz="15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Supp.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Conf.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Lift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Count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8071138"/>
                  </a:ext>
                </a:extLst>
              </a:tr>
              <a:tr h="3718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Garamond" panose="02020404030301010803" pitchFamily="18" charset="0"/>
                        </a:rPr>
                        <a:t>R#01</a:t>
                      </a:r>
                      <a:endParaRPr lang="en-US" sz="15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Garamond" panose="02020404030301010803" pitchFamily="18" charset="0"/>
                        </a:rPr>
                        <a:t>AV = Proceeding Straight</a:t>
                      </a:r>
                      <a:endParaRPr lang="en-US" sz="15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OtherVeh = Changing Lanes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0.057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0.207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2.499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18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6758321"/>
                  </a:ext>
                </a:extLst>
              </a:tr>
              <a:tr h="3718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R#02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Garamond" panose="02020404030301010803" pitchFamily="18" charset="0"/>
                        </a:rPr>
                        <a:t>Pre_Crash_Mode</a:t>
                      </a:r>
                      <a:r>
                        <a:rPr lang="en-US" sz="1500" dirty="0">
                          <a:effectLst/>
                          <a:latin typeface="Garamond" panose="02020404030301010803" pitchFamily="18" charset="0"/>
                        </a:rPr>
                        <a:t> = Conventional, AV = Stopped, Weather = Clear, </a:t>
                      </a:r>
                      <a:r>
                        <a:rPr lang="en-US" sz="1500" dirty="0" err="1">
                          <a:effectLst/>
                          <a:latin typeface="Garamond" panose="02020404030301010803" pitchFamily="18" charset="0"/>
                        </a:rPr>
                        <a:t>Collision_Type</a:t>
                      </a:r>
                      <a:r>
                        <a:rPr lang="en-US" sz="1500" dirty="0">
                          <a:effectLst/>
                          <a:latin typeface="Garamond" panose="02020404030301010803" pitchFamily="18" charset="0"/>
                        </a:rPr>
                        <a:t> = Rear End</a:t>
                      </a:r>
                      <a:endParaRPr lang="en-US" sz="15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OtherVeh = Proceeding Straight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0.051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0.842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1.862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16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532499"/>
                  </a:ext>
                </a:extLst>
              </a:tr>
              <a:tr h="4616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R#03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Garamond" panose="02020404030301010803" pitchFamily="18" charset="0"/>
                        </a:rPr>
                        <a:t>Pre_Crash_Mode</a:t>
                      </a:r>
                      <a:r>
                        <a:rPr lang="en-US" sz="1500" dirty="0">
                          <a:effectLst/>
                          <a:latin typeface="Garamond" panose="02020404030301010803" pitchFamily="18" charset="0"/>
                        </a:rPr>
                        <a:t> = Autonomous, AV = Stopped, </a:t>
                      </a:r>
                      <a:r>
                        <a:rPr lang="en-US" sz="1500" dirty="0" err="1">
                          <a:effectLst/>
                          <a:latin typeface="Garamond" panose="02020404030301010803" pitchFamily="18" charset="0"/>
                        </a:rPr>
                        <a:t>OtherVeh</a:t>
                      </a:r>
                      <a:r>
                        <a:rPr lang="en-US" sz="1500" dirty="0">
                          <a:effectLst/>
                          <a:latin typeface="Garamond" panose="02020404030301010803" pitchFamily="18" charset="0"/>
                        </a:rPr>
                        <a:t> = Proceeding Straight, Weather = Clear, Lighting = Daylight</a:t>
                      </a:r>
                      <a:endParaRPr lang="en-US" sz="15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Collision_Type = Rear End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0.086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0.931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1.839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27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6904523"/>
                  </a:ext>
                </a:extLst>
              </a:tr>
              <a:tr h="3718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R#04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Garamond" panose="02020404030301010803" pitchFamily="18" charset="0"/>
                        </a:rPr>
                        <a:t>Pre_Crash_Mode</a:t>
                      </a:r>
                      <a:r>
                        <a:rPr lang="en-US" sz="1500" dirty="0">
                          <a:effectLst/>
                          <a:latin typeface="Garamond" panose="02020404030301010803" pitchFamily="18" charset="0"/>
                        </a:rPr>
                        <a:t> = Conventional, AV = Proceeding Straight, Weather = Clear</a:t>
                      </a:r>
                      <a:endParaRPr lang="en-US" sz="15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Collision_Type = Side Swipe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0.051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0.390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1.829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16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1238354"/>
                  </a:ext>
                </a:extLst>
              </a:tr>
              <a:tr h="3718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R#05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Pre_Crash_Mode = Conventional, AV = Stopped, Collision_Type = Rear End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OtherVeh = Proceeding Straight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0.061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0.826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1.827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19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5881113"/>
                  </a:ext>
                </a:extLst>
              </a:tr>
              <a:tr h="46257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R#06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Pre_Crash_Mode = Autonomous, AV = Stopped, OtherVeh = Proceeding Straight, Lighting = Daylight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Collision_Type = Rear End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0.096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0.909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1.795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30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6547162"/>
                  </a:ext>
                </a:extLst>
              </a:tr>
              <a:tr h="31849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R#07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Pre_Crash_Mode = Autonomous, OtherVeh = Proceeding Straight, Weather = Clear, Lighting = Daylight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Collision_Type = Rear End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0.124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0.907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1.791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39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470974"/>
                  </a:ext>
                </a:extLst>
              </a:tr>
              <a:tr h="3718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R#08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Pre_Crash_Mode = Autonomous, OtherVeh = Proceeding Straight, Lighting = Daylight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Collision_Type = Rear End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0.137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0.896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1.769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43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7644905"/>
                  </a:ext>
                </a:extLst>
              </a:tr>
              <a:tr h="4137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R#09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Pre_Crash_Mode = Conventional, AV = Stopped, Lighting = Daylight, Collision_Type = Rear End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OtherVeh = Proceeding Straight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0.051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0.800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1.769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16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5150591"/>
                  </a:ext>
                </a:extLst>
              </a:tr>
              <a:tr h="3718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R#10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Pre_Crash_Mode = Autonomous, Lighting = Daylight, Collision_Type = Rear End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AV = Stopped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0.162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0.699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1.741</a:t>
                      </a:r>
                      <a:endParaRPr lang="en-US" sz="15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Garamond" panose="02020404030301010803" pitchFamily="18" charset="0"/>
                        </a:rPr>
                        <a:t>51</a:t>
                      </a:r>
                      <a:endParaRPr lang="en-US" sz="15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573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E1B839-AF61-CDCC-6329-8ACB6EF7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075" y="327932"/>
            <a:ext cx="11264900" cy="7747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Garamond" panose="02020404030301010803" pitchFamily="18" charset="0"/>
              </a:rPr>
              <a:t>Jerk Analysis using Waymo Open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FD06F-4217-FA7B-E933-B9686E85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B0C9D0-AC3D-1FBB-FBD9-4D7FAD4C0DA7}"/>
              </a:ext>
            </a:extLst>
          </p:cNvPr>
          <p:cNvSpPr txBox="1">
            <a:spLocks/>
          </p:cNvSpPr>
          <p:nvPr/>
        </p:nvSpPr>
        <p:spPr>
          <a:xfrm>
            <a:off x="516880" y="1626092"/>
            <a:ext cx="11399008" cy="490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829AFF7-EC61-1663-B7F0-D05644CA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785" y="6347505"/>
            <a:ext cx="2743200" cy="365125"/>
          </a:xfrm>
        </p:spPr>
        <p:txBody>
          <a:bodyPr/>
          <a:lstStyle/>
          <a:p>
            <a:fld id="{88D305F9-157E-4E5E-93F1-68BF57824D07}" type="slidenum">
              <a:rPr lang="en-US" sz="1800" smtClean="0">
                <a:solidFill>
                  <a:schemeClr val="tx1"/>
                </a:solidFill>
                <a:latin typeface="Garamond" panose="02020404030301010803" pitchFamily="18" charset="0"/>
              </a:rPr>
              <a:t>15</a:t>
            </a:fld>
            <a:endParaRPr lang="en-US" sz="18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2E137-0DF0-194C-0D96-C53961A844F2}"/>
              </a:ext>
            </a:extLst>
          </p:cNvPr>
          <p:cNvSpPr txBox="1">
            <a:spLocks/>
          </p:cNvSpPr>
          <p:nvPr/>
        </p:nvSpPr>
        <p:spPr>
          <a:xfrm>
            <a:off x="516880" y="1485764"/>
            <a:ext cx="11399008" cy="50757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Garamond" panose="02020404030301010803" pitchFamily="18" charset="0"/>
              </a:rPr>
              <a:t>Waymo ADV-related trajectories. </a:t>
            </a:r>
          </a:p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Garamond" panose="02020404030301010803" pitchFamily="18" charset="0"/>
              </a:rPr>
              <a:t>The absolute jerk values larger than 15 were considered as not physically feasible. Also, more than one sign inversion in a one-second window was defined as an anomalous jerk sign inversion. </a:t>
            </a:r>
          </a:p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Garamond" panose="02020404030301010803" pitchFamily="18" charset="0"/>
              </a:rPr>
              <a:t>By limiting the data to the ADV ODD scenario (light vehicles and posted speed limit less than 50 mph and non-interstate roadways), the anomaly jerk proportion was determined to be 3.7% with a maximum jerk of 50 m/</a:t>
            </a:r>
            <a:r>
              <a:rPr lang="en-US" altLang="en-US" sz="3600" dirty="0" err="1">
                <a:latin typeface="Garamond" panose="02020404030301010803" pitchFamily="18" charset="0"/>
              </a:rPr>
              <a:t>s3</a:t>
            </a:r>
            <a:r>
              <a:rPr lang="en-US" altLang="en-US" sz="3600" dirty="0">
                <a:latin typeface="Garamond" panose="02020404030301010803" pitchFamily="18" charset="0"/>
              </a:rPr>
              <a:t> and minimum jerk of -50 m/</a:t>
            </a:r>
            <a:r>
              <a:rPr lang="en-US" altLang="en-US" sz="3600" dirty="0" err="1">
                <a:latin typeface="Garamond" panose="02020404030301010803" pitchFamily="18" charset="0"/>
              </a:rPr>
              <a:t>s3</a:t>
            </a:r>
            <a:r>
              <a:rPr lang="en-US" altLang="en-US" sz="3600" dirty="0">
                <a:latin typeface="Garamond" panose="02020404030301010803" pitchFamily="18" charset="0"/>
              </a:rPr>
              <a:t>. </a:t>
            </a:r>
          </a:p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Garamond" panose="02020404030301010803" pitchFamily="18" charset="0"/>
              </a:rPr>
              <a:t>The jerk analysis outcome shows that the dataset itself is not consistent by showing significant anomalies. It’s mostly due to the operation of </a:t>
            </a:r>
            <a:r>
              <a:rPr lang="en-US" altLang="en-US" sz="3600" dirty="0" err="1">
                <a:latin typeface="Garamond" panose="02020404030301010803" pitchFamily="18" charset="0"/>
              </a:rPr>
              <a:t>ADVs</a:t>
            </a:r>
            <a:r>
              <a:rPr lang="en-US" altLang="en-US" sz="3600" dirty="0">
                <a:latin typeface="Garamond" panose="02020404030301010803" pitchFamily="18" charset="0"/>
              </a:rPr>
              <a:t> in low-speed roadways. </a:t>
            </a:r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216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E1B839-AF61-CDCC-6329-8ACB6EF7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074" y="276561"/>
            <a:ext cx="11845925" cy="7747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Garamond" panose="02020404030301010803" pitchFamily="18" charset="0"/>
              </a:rPr>
              <a:t>Safety Critical Events from ADV Sample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FD06F-4217-FA7B-E933-B9686E85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B0C9D0-AC3D-1FBB-FBD9-4D7FAD4C0DA7}"/>
              </a:ext>
            </a:extLst>
          </p:cNvPr>
          <p:cNvSpPr txBox="1">
            <a:spLocks/>
          </p:cNvSpPr>
          <p:nvPr/>
        </p:nvSpPr>
        <p:spPr>
          <a:xfrm>
            <a:off x="516880" y="1626092"/>
            <a:ext cx="11399008" cy="490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829AFF7-EC61-1663-B7F0-D05644CA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785" y="6347505"/>
            <a:ext cx="2743200" cy="365125"/>
          </a:xfrm>
        </p:spPr>
        <p:txBody>
          <a:bodyPr/>
          <a:lstStyle/>
          <a:p>
            <a:fld id="{88D305F9-157E-4E5E-93F1-68BF57824D07}" type="slidenum">
              <a:rPr lang="en-US" sz="1800" smtClean="0">
                <a:solidFill>
                  <a:schemeClr val="tx1"/>
                </a:solidFill>
                <a:latin typeface="Garamond" panose="02020404030301010803" pitchFamily="18" charset="0"/>
              </a:rPr>
              <a:t>16</a:t>
            </a:fld>
            <a:endParaRPr lang="en-US" sz="18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2E137-0DF0-194C-0D96-C53961A844F2}"/>
              </a:ext>
            </a:extLst>
          </p:cNvPr>
          <p:cNvSpPr txBox="1">
            <a:spLocks/>
          </p:cNvSpPr>
          <p:nvPr/>
        </p:nvSpPr>
        <p:spPr>
          <a:xfrm>
            <a:off x="516880" y="1485764"/>
            <a:ext cx="11399008" cy="5226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Garamond" panose="02020404030301010803" pitchFamily="18" charset="0"/>
              </a:rPr>
              <a:t>The ADV sample dataset contains trajectory level information for three major events (hard braking, over speeding, and excessive over speeding). </a:t>
            </a:r>
          </a:p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Garamond" panose="02020404030301010803" pitchFamily="18" charset="0"/>
              </a:rPr>
              <a:t>Unique trips= 99.</a:t>
            </a:r>
          </a:p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Garamond" panose="02020404030301010803" pitchFamily="18" charset="0"/>
              </a:rPr>
              <a:t>Generated 25 rules from the unsupervised data.</a:t>
            </a:r>
          </a:p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Garamond" panose="02020404030301010803" pitchFamily="18" charset="0"/>
              </a:rPr>
              <a:t>These safety-critical events represent 43% of all trajectory points and 6% of total trips. 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693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E1B839-AF61-CDCC-6329-8ACB6EF7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075" y="327932"/>
            <a:ext cx="11264900" cy="7747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Garamond" panose="02020404030301010803" pitchFamily="18" charset="0"/>
              </a:rPr>
              <a:t>Key Rules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FD06F-4217-FA7B-E933-B9686E85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B0C9D0-AC3D-1FBB-FBD9-4D7FAD4C0DA7}"/>
              </a:ext>
            </a:extLst>
          </p:cNvPr>
          <p:cNvSpPr txBox="1">
            <a:spLocks/>
          </p:cNvSpPr>
          <p:nvPr/>
        </p:nvSpPr>
        <p:spPr>
          <a:xfrm>
            <a:off x="516880" y="1626092"/>
            <a:ext cx="11399008" cy="490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6223532-5AD6-81D1-7FDC-11089990A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81896"/>
              </p:ext>
            </p:extLst>
          </p:nvPr>
        </p:nvGraphicFramePr>
        <p:xfrm>
          <a:off x="459945" y="1434279"/>
          <a:ext cx="11512878" cy="540334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120673">
                  <a:extLst>
                    <a:ext uri="{9D8B030D-6E8A-4147-A177-3AD203B41FA5}">
                      <a16:colId xmlns:a16="http://schemas.microsoft.com/office/drawing/2014/main" val="2032525432"/>
                    </a:ext>
                  </a:extLst>
                </a:gridCol>
                <a:gridCol w="999318">
                  <a:extLst>
                    <a:ext uri="{9D8B030D-6E8A-4147-A177-3AD203B41FA5}">
                      <a16:colId xmlns:a16="http://schemas.microsoft.com/office/drawing/2014/main" val="1685625463"/>
                    </a:ext>
                  </a:extLst>
                </a:gridCol>
                <a:gridCol w="1680881">
                  <a:extLst>
                    <a:ext uri="{9D8B030D-6E8A-4147-A177-3AD203B41FA5}">
                      <a16:colId xmlns:a16="http://schemas.microsoft.com/office/drawing/2014/main" val="268347083"/>
                    </a:ext>
                  </a:extLst>
                </a:gridCol>
                <a:gridCol w="1370032">
                  <a:extLst>
                    <a:ext uri="{9D8B030D-6E8A-4147-A177-3AD203B41FA5}">
                      <a16:colId xmlns:a16="http://schemas.microsoft.com/office/drawing/2014/main" val="2643997262"/>
                    </a:ext>
                  </a:extLst>
                </a:gridCol>
                <a:gridCol w="1300955">
                  <a:extLst>
                    <a:ext uri="{9D8B030D-6E8A-4147-A177-3AD203B41FA5}">
                      <a16:colId xmlns:a16="http://schemas.microsoft.com/office/drawing/2014/main" val="3945564324"/>
                    </a:ext>
                  </a:extLst>
                </a:gridCol>
                <a:gridCol w="1462135">
                  <a:extLst>
                    <a:ext uri="{9D8B030D-6E8A-4147-A177-3AD203B41FA5}">
                      <a16:colId xmlns:a16="http://schemas.microsoft.com/office/drawing/2014/main" val="4216044559"/>
                    </a:ext>
                  </a:extLst>
                </a:gridCol>
                <a:gridCol w="1291185">
                  <a:extLst>
                    <a:ext uri="{9D8B030D-6E8A-4147-A177-3AD203B41FA5}">
                      <a16:colId xmlns:a16="http://schemas.microsoft.com/office/drawing/2014/main" val="2344009540"/>
                    </a:ext>
                  </a:extLst>
                </a:gridCol>
                <a:gridCol w="1287699">
                  <a:extLst>
                    <a:ext uri="{9D8B030D-6E8A-4147-A177-3AD203B41FA5}">
                      <a16:colId xmlns:a16="http://schemas.microsoft.com/office/drawing/2014/main" val="2050338795"/>
                    </a:ext>
                  </a:extLst>
                </a:gridCol>
              </a:tblGrid>
              <a:tr h="690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Rules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aramond" panose="02020404030301010803" pitchFamily="18" charset="0"/>
                        </a:rPr>
                        <a:t>Count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aramond" panose="02020404030301010803" pitchFamily="18" charset="0"/>
                        </a:rPr>
                        <a:t>Hard Braking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aramond" panose="02020404030301010803" pitchFamily="18" charset="0"/>
                        </a:rPr>
                        <a:t>Mean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Hard braking</a:t>
                      </a:r>
                      <a:endParaRPr lang="en-US" sz="2000">
                        <a:effectLst/>
                        <a:latin typeface="Garamond" panose="02020404030301010803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Rank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Over-speeding</a:t>
                      </a:r>
                      <a:endParaRPr lang="en-US" sz="2000">
                        <a:effectLst/>
                        <a:latin typeface="Garamond" panose="02020404030301010803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Rank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Excessive Over-speeding</a:t>
                      </a:r>
                      <a:endParaRPr lang="en-US" sz="2000">
                        <a:effectLst/>
                        <a:latin typeface="Garamond" panose="02020404030301010803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Mean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Excessive Over-speeding</a:t>
                      </a:r>
                      <a:endParaRPr lang="en-US" sz="2000">
                        <a:effectLst/>
                        <a:latin typeface="Garamond" panose="02020404030301010803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Rank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Average Rank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1108317"/>
                  </a:ext>
                </a:extLst>
              </a:tr>
              <a:tr h="2202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T#01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574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aramond" panose="02020404030301010803" pitchFamily="18" charset="0"/>
                        </a:rPr>
                        <a:t>0.0592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18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13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0.4495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13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17.67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511686"/>
                  </a:ext>
                </a:extLst>
              </a:tr>
              <a:tr h="2202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Garamond" panose="02020404030301010803" pitchFamily="18" charset="0"/>
                        </a:rPr>
                        <a:t>T#02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929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0.0517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19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17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0.5802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17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18.00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6935346"/>
                  </a:ext>
                </a:extLst>
              </a:tr>
              <a:tr h="2202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T#03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2977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0.0390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aramond" panose="02020404030301010803" pitchFamily="18" charset="0"/>
                        </a:rPr>
                        <a:t>22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22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0.6537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22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19.67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1801627"/>
                  </a:ext>
                </a:extLst>
              </a:tr>
              <a:tr h="2202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T#04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2140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0.0318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aramond" panose="02020404030301010803" pitchFamily="18" charset="0"/>
                        </a:rPr>
                        <a:t>25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16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0.5575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16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20.00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627133"/>
                  </a:ext>
                </a:extLst>
              </a:tr>
              <a:tr h="2202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T#05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7721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0.0284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27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18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0.6193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18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20.33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9778740"/>
                  </a:ext>
                </a:extLst>
              </a:tr>
              <a:tr h="2202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T#06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777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0.0257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29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aramond" panose="02020404030301010803" pitchFamily="18" charset="0"/>
                        </a:rPr>
                        <a:t>14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0.5084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14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21.00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0580156"/>
                  </a:ext>
                </a:extLst>
              </a:tr>
              <a:tr h="2202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T#07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1915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0.0862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13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19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0.1102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19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21.67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2031915"/>
                  </a:ext>
                </a:extLst>
              </a:tr>
              <a:tr h="2202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T#08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2953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0.0474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21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45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aramond" panose="02020404030301010803" pitchFamily="18" charset="0"/>
                        </a:rPr>
                        <a:t>0.8300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45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23.33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9972726"/>
                  </a:ext>
                </a:extLst>
              </a:tr>
              <a:tr h="2202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T#09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3692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0.0181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30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35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0.8226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35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23.67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558362"/>
                  </a:ext>
                </a:extLst>
              </a:tr>
              <a:tr h="2202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T#10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2171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0.0170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33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12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aramond" panose="02020404030301010803" pitchFamily="18" charset="0"/>
                        </a:rPr>
                        <a:t>0.1612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12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25.67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1219043"/>
                  </a:ext>
                </a:extLst>
              </a:tr>
              <a:tr h="2202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T#11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607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0.2010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9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23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0.0148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aramond" panose="02020404030301010803" pitchFamily="18" charset="0"/>
                        </a:rPr>
                        <a:t>23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26.33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3248807"/>
                  </a:ext>
                </a:extLst>
              </a:tr>
              <a:tr h="2202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T#12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1074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0.0102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40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42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0.9097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aramond" panose="02020404030301010803" pitchFamily="18" charset="0"/>
                        </a:rPr>
                        <a:t>42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27.67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6475686"/>
                  </a:ext>
                </a:extLst>
              </a:tr>
              <a:tr h="2202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T#13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1667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0.0078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48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8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0.2346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aramond" panose="02020404030301010803" pitchFamily="18" charset="0"/>
                        </a:rPr>
                        <a:t>8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28.00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4260709"/>
                  </a:ext>
                </a:extLst>
              </a:tr>
              <a:tr h="2202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T#14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979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0.0061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57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10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0.2993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10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aramond" panose="02020404030301010803" pitchFamily="18" charset="0"/>
                        </a:rPr>
                        <a:t>30.67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856479"/>
                  </a:ext>
                </a:extLst>
              </a:tr>
              <a:tr h="2202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T#15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5866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0.0085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46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21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0.2659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21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aramond" panose="02020404030301010803" pitchFamily="18" charset="0"/>
                        </a:rPr>
                        <a:t>31.00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4843616"/>
                  </a:ext>
                </a:extLst>
              </a:tr>
              <a:tr h="2202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T#16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646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0.0062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56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32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0.8173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32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aramond" panose="02020404030301010803" pitchFamily="18" charset="0"/>
                        </a:rPr>
                        <a:t>31.67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7601123"/>
                  </a:ext>
                </a:extLst>
              </a:tr>
              <a:tr h="2202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T#17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8206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0.2516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6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38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0.0090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38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aramond" panose="02020404030301010803" pitchFamily="18" charset="0"/>
                        </a:rPr>
                        <a:t>31.67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6958981"/>
                  </a:ext>
                </a:extLst>
              </a:tr>
              <a:tr h="2202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T#18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19895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0.0034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67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20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0.6544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20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aramond" panose="02020404030301010803" pitchFamily="18" charset="0"/>
                        </a:rPr>
                        <a:t>33.67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9544497"/>
                  </a:ext>
                </a:extLst>
              </a:tr>
              <a:tr h="2202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T#19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6377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0.0804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15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47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0.0612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47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aramond" panose="02020404030301010803" pitchFamily="18" charset="0"/>
                        </a:rPr>
                        <a:t>34.00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8106198"/>
                  </a:ext>
                </a:extLst>
              </a:tr>
              <a:tr h="2202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T#20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579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0.9655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2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55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0.0173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55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aramond" panose="02020404030301010803" pitchFamily="18" charset="0"/>
                        </a:rPr>
                        <a:t>34.33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6984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11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E1B839-AF61-CDCC-6329-8ACB6EF7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075" y="327932"/>
            <a:ext cx="11264900" cy="7747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Garamond" panose="02020404030301010803" pitchFamily="18" charset="0"/>
              </a:rPr>
              <a:t>USDOT Safe System (SS)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FD06F-4217-FA7B-E933-B9686E85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B0C9D0-AC3D-1FBB-FBD9-4D7FAD4C0DA7}"/>
              </a:ext>
            </a:extLst>
          </p:cNvPr>
          <p:cNvSpPr txBox="1">
            <a:spLocks/>
          </p:cNvSpPr>
          <p:nvPr/>
        </p:nvSpPr>
        <p:spPr>
          <a:xfrm>
            <a:off x="516880" y="1626092"/>
            <a:ext cx="11399008" cy="490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829AFF7-EC61-1663-B7F0-D05644CA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785" y="6347505"/>
            <a:ext cx="2743200" cy="365125"/>
          </a:xfrm>
        </p:spPr>
        <p:txBody>
          <a:bodyPr/>
          <a:lstStyle/>
          <a:p>
            <a:fld id="{88D305F9-157E-4E5E-93F1-68BF57824D07}" type="slidenum">
              <a:rPr lang="en-US" sz="1800" smtClean="0">
                <a:solidFill>
                  <a:schemeClr val="tx1"/>
                </a:solidFill>
                <a:latin typeface="Garamond" panose="02020404030301010803" pitchFamily="18" charset="0"/>
              </a:rPr>
              <a:t>18</a:t>
            </a:fld>
            <a:endParaRPr lang="en-US" sz="18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1D7F6EF-DE11-8E0B-D7AE-369CE5368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45" y="1488432"/>
            <a:ext cx="8629840" cy="487172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8392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E1B839-AF61-CDCC-6329-8ACB6EF7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074" y="327932"/>
            <a:ext cx="11626749" cy="7747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Garamond" panose="02020404030301010803" pitchFamily="18" charset="0"/>
              </a:rPr>
              <a:t>SS based ADV related Decision Support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FD06F-4217-FA7B-E933-B9686E85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B0C9D0-AC3D-1FBB-FBD9-4D7FAD4C0DA7}"/>
              </a:ext>
            </a:extLst>
          </p:cNvPr>
          <p:cNvSpPr txBox="1">
            <a:spLocks/>
          </p:cNvSpPr>
          <p:nvPr/>
        </p:nvSpPr>
        <p:spPr>
          <a:xfrm>
            <a:off x="516880" y="1626092"/>
            <a:ext cx="11399008" cy="490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829AFF7-EC61-1663-B7F0-D05644CA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785" y="6347505"/>
            <a:ext cx="2743200" cy="365125"/>
          </a:xfrm>
        </p:spPr>
        <p:txBody>
          <a:bodyPr/>
          <a:lstStyle/>
          <a:p>
            <a:fld id="{88D305F9-157E-4E5E-93F1-68BF57824D07}" type="slidenum">
              <a:rPr lang="en-US" sz="1800" smtClean="0">
                <a:solidFill>
                  <a:schemeClr val="tx1"/>
                </a:solidFill>
                <a:latin typeface="Garamond" panose="02020404030301010803" pitchFamily="18" charset="0"/>
              </a:rPr>
              <a:t>19</a:t>
            </a:fld>
            <a:endParaRPr lang="en-US" sz="18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16A02DF3-4C10-32DD-C93D-FC1061C8A9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2100460"/>
                  </p:ext>
                </p:extLst>
              </p:nvPr>
            </p:nvGraphicFramePr>
            <p:xfrm>
              <a:off x="516880" y="1384156"/>
              <a:ext cx="10893946" cy="5265117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414035">
                      <a:extLst>
                        <a:ext uri="{9D8B030D-6E8A-4147-A177-3AD203B41FA5}">
                          <a16:colId xmlns:a16="http://schemas.microsoft.com/office/drawing/2014/main" val="1397249345"/>
                        </a:ext>
                      </a:extLst>
                    </a:gridCol>
                    <a:gridCol w="819225">
                      <a:extLst>
                        <a:ext uri="{9D8B030D-6E8A-4147-A177-3AD203B41FA5}">
                          <a16:colId xmlns:a16="http://schemas.microsoft.com/office/drawing/2014/main" val="2030854726"/>
                        </a:ext>
                      </a:extLst>
                    </a:gridCol>
                    <a:gridCol w="888946">
                      <a:extLst>
                        <a:ext uri="{9D8B030D-6E8A-4147-A177-3AD203B41FA5}">
                          <a16:colId xmlns:a16="http://schemas.microsoft.com/office/drawing/2014/main" val="1444502057"/>
                        </a:ext>
                      </a:extLst>
                    </a:gridCol>
                    <a:gridCol w="1555655">
                      <a:extLst>
                        <a:ext uri="{9D8B030D-6E8A-4147-A177-3AD203B41FA5}">
                          <a16:colId xmlns:a16="http://schemas.microsoft.com/office/drawing/2014/main" val="3298015413"/>
                        </a:ext>
                      </a:extLst>
                    </a:gridCol>
                    <a:gridCol w="1610126">
                      <a:extLst>
                        <a:ext uri="{9D8B030D-6E8A-4147-A177-3AD203B41FA5}">
                          <a16:colId xmlns:a16="http://schemas.microsoft.com/office/drawing/2014/main" val="1509640081"/>
                        </a:ext>
                      </a:extLst>
                    </a:gridCol>
                    <a:gridCol w="1078500">
                      <a:extLst>
                        <a:ext uri="{9D8B030D-6E8A-4147-A177-3AD203B41FA5}">
                          <a16:colId xmlns:a16="http://schemas.microsoft.com/office/drawing/2014/main" val="1728873278"/>
                        </a:ext>
                      </a:extLst>
                    </a:gridCol>
                    <a:gridCol w="1442358">
                      <a:extLst>
                        <a:ext uri="{9D8B030D-6E8A-4147-A177-3AD203B41FA5}">
                          <a16:colId xmlns:a16="http://schemas.microsoft.com/office/drawing/2014/main" val="2705585101"/>
                        </a:ext>
                      </a:extLst>
                    </a:gridCol>
                    <a:gridCol w="836655">
                      <a:extLst>
                        <a:ext uri="{9D8B030D-6E8A-4147-A177-3AD203B41FA5}">
                          <a16:colId xmlns:a16="http://schemas.microsoft.com/office/drawing/2014/main" val="4237838826"/>
                        </a:ext>
                      </a:extLst>
                    </a:gridCol>
                    <a:gridCol w="1248446">
                      <a:extLst>
                        <a:ext uri="{9D8B030D-6E8A-4147-A177-3AD203B41FA5}">
                          <a16:colId xmlns:a16="http://schemas.microsoft.com/office/drawing/2014/main" val="2894306383"/>
                        </a:ext>
                      </a:extLst>
                    </a:gridCol>
                  </a:tblGrid>
                  <a:tr h="41223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Garamond" panose="02020404030301010803" pitchFamily="18" charset="0"/>
                            </a:rPr>
                            <a:t>Risk Factors</a:t>
                          </a:r>
                          <a:endParaRPr lang="en-US" sz="1600" dirty="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Rear-end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Front-to-front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Autonomous 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</a:endParaRPr>
                        </a:p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Mode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Conventional Mode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AV Stopped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Intersection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Other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  <a:latin typeface="Garamond" panose="02020404030301010803" pitchFamily="18" charset="0"/>
                            </a:rPr>
                            <a:t> 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076177588"/>
                      </a:ext>
                    </a:extLst>
                  </a:tr>
                  <a:tr h="373278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Exposure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/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/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/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/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/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/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/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  <a:latin typeface="Garamond" panose="02020404030301010803" pitchFamily="18" charset="0"/>
                            </a:rPr>
                            <a:t> 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308677547"/>
                      </a:ext>
                    </a:extLst>
                  </a:tr>
                  <a:tr h="373278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Likelihood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/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/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/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/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/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/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/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  <a:latin typeface="Garamond" panose="02020404030301010803" pitchFamily="18" charset="0"/>
                            </a:rPr>
                            <a:t> 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850747506"/>
                      </a:ext>
                    </a:extLst>
                  </a:tr>
                  <a:tr h="373278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Severity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/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/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/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/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/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/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/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  <a:latin typeface="Garamond" panose="02020404030301010803" pitchFamily="18" charset="0"/>
                            </a:rPr>
                            <a:t> 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796892831"/>
                      </a:ext>
                    </a:extLst>
                  </a:tr>
                  <a:tr h="374452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Product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/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/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/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/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/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/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/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Total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/>
                                <m:den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448</m:t>
                                  </m:r>
                                </m:den>
                              </m:f>
                            </m:oMath>
                          </a14:m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extLst>
                      <a:ext uri="{0D108BD9-81ED-4DB2-BD59-A6C34878D82A}">
                        <a16:rowId xmlns:a16="http://schemas.microsoft.com/office/drawing/2014/main" val="3710318202"/>
                      </a:ext>
                    </a:extLst>
                  </a:tr>
                  <a:tr h="178492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Pillar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 gridSpan="7"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Contexts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Response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extLst>
                      <a:ext uri="{0D108BD9-81ED-4DB2-BD59-A6C34878D82A}">
                        <a16:rowId xmlns:a16="http://schemas.microsoft.com/office/drawing/2014/main" val="3278146655"/>
                      </a:ext>
                    </a:extLst>
                  </a:tr>
                  <a:tr h="428666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Safe Road User </a:t>
                          </a:r>
                          <a:endParaRPr lang="en-US" sz="1600">
                            <a:solidFill>
                              <a:srgbClr val="000000"/>
                            </a:solidFill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 gridSpan="7">
                      <a:txBody>
                        <a:bodyPr/>
                        <a:lstStyle/>
                        <a:p>
                          <a:pPr marL="342900" marR="0" lvl="0" indent="-34290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Are road users likely to be alert and compliant?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</a:endParaRPr>
                        </a:p>
                        <a:p>
                          <a:pPr marL="342900" marR="0" lvl="0" indent="-34290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What is the density of non-motorists? 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--*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extLst>
                      <a:ext uri="{0D108BD9-81ED-4DB2-BD59-A6C34878D82A}">
                        <a16:rowId xmlns:a16="http://schemas.microsoft.com/office/drawing/2014/main" val="2809019658"/>
                      </a:ext>
                    </a:extLst>
                  </a:tr>
                  <a:tr h="711376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Safe Vehicle 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</a:endParaRPr>
                        </a:p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 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 gridSpan="7">
                      <a:txBody>
                        <a:bodyPr/>
                        <a:lstStyle/>
                        <a:p>
                          <a:pPr marL="342900" marR="0" lvl="0" indent="-34290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Has vehicle breakdown been catered for?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</a:endParaRPr>
                        </a:p>
                        <a:p>
                          <a:pPr marL="342900" marR="0" lvl="0" indent="-34290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What is the distribution of multiple modes?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</a:endParaRPr>
                        </a:p>
                        <a:p>
                          <a:pPr marL="342900" marR="0" lvl="0" indent="-34290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What is the vehicle ownership per household? 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--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extLst>
                      <a:ext uri="{0D108BD9-81ED-4DB2-BD59-A6C34878D82A}">
                        <a16:rowId xmlns:a16="http://schemas.microsoft.com/office/drawing/2014/main" val="4202922887"/>
                      </a:ext>
                    </a:extLst>
                  </a:tr>
                  <a:tr h="369067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Post-crash care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 gridSpan="7">
                      <a:txBody>
                        <a:bodyPr/>
                        <a:lstStyle/>
                        <a:p>
                          <a:pPr marL="342900" marR="0" lvl="0" indent="-34290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What is the distance to the nearest hospital?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</a:endParaRPr>
                        </a:p>
                        <a:p>
                          <a:pPr marL="342900" marR="0" lvl="0" indent="-34290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Do emergency and medical services operate as efficiently and rapidly as possible?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--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extLst>
                      <a:ext uri="{0D108BD9-81ED-4DB2-BD59-A6C34878D82A}">
                        <a16:rowId xmlns:a16="http://schemas.microsoft.com/office/drawing/2014/main" val="399946670"/>
                      </a:ext>
                    </a:extLst>
                  </a:tr>
                  <a:tr h="940791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Safe Roads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 gridSpan="7">
                      <a:txBody>
                        <a:bodyPr/>
                        <a:lstStyle/>
                        <a:p>
                          <a:pPr marL="342900" marR="0" lvl="0" indent="-34290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What are the counts of fixed objects?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</a:endParaRPr>
                        </a:p>
                        <a:p>
                          <a:pPr marL="342900" marR="0" lvl="0" indent="-34290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Number of driveways?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</a:endParaRPr>
                        </a:p>
                        <a:p>
                          <a:pPr marL="342900" marR="0" lvl="0" indent="-34290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Is there on-street parking?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</a:endParaRPr>
                        </a:p>
                        <a:p>
                          <a:pPr marL="342900" marR="0" lvl="0" indent="-34290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Is there any roundabout?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</a:endParaRPr>
                        </a:p>
                        <a:p>
                          <a:pPr marL="342900" marR="0" lvl="0" indent="-34290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Is there a park nearby?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--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extLst>
                      <a:ext uri="{0D108BD9-81ED-4DB2-BD59-A6C34878D82A}">
                        <a16:rowId xmlns:a16="http://schemas.microsoft.com/office/drawing/2014/main" val="1181459447"/>
                      </a:ext>
                    </a:extLst>
                  </a:tr>
                  <a:tr h="369067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Safe Speeds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 gridSpan="7">
                      <a:txBody>
                        <a:bodyPr/>
                        <a:lstStyle/>
                        <a:p>
                          <a:pPr marL="342900" marR="0" lvl="0" indent="-34290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What is the posted speed limit?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</a:endParaRPr>
                        </a:p>
                        <a:p>
                          <a:pPr marL="342900" marR="0" lvl="0" indent="-34290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Is the operational speed much higher than posted speed limit?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Garamond" panose="02020404030301010803" pitchFamily="18" charset="0"/>
                            </a:rPr>
                            <a:t>--</a:t>
                          </a:r>
                          <a:endParaRPr lang="en-US" sz="1600" dirty="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extLst>
                      <a:ext uri="{0D108BD9-81ED-4DB2-BD59-A6C34878D82A}">
                        <a16:rowId xmlns:a16="http://schemas.microsoft.com/office/drawing/2014/main" val="5264786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16A02DF3-4C10-32DD-C93D-FC1061C8A9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2100460"/>
                  </p:ext>
                </p:extLst>
              </p:nvPr>
            </p:nvGraphicFramePr>
            <p:xfrm>
              <a:off x="516880" y="1384156"/>
              <a:ext cx="10893946" cy="5265117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414035">
                      <a:extLst>
                        <a:ext uri="{9D8B030D-6E8A-4147-A177-3AD203B41FA5}">
                          <a16:colId xmlns:a16="http://schemas.microsoft.com/office/drawing/2014/main" val="1397249345"/>
                        </a:ext>
                      </a:extLst>
                    </a:gridCol>
                    <a:gridCol w="819225">
                      <a:extLst>
                        <a:ext uri="{9D8B030D-6E8A-4147-A177-3AD203B41FA5}">
                          <a16:colId xmlns:a16="http://schemas.microsoft.com/office/drawing/2014/main" val="2030854726"/>
                        </a:ext>
                      </a:extLst>
                    </a:gridCol>
                    <a:gridCol w="888946">
                      <a:extLst>
                        <a:ext uri="{9D8B030D-6E8A-4147-A177-3AD203B41FA5}">
                          <a16:colId xmlns:a16="http://schemas.microsoft.com/office/drawing/2014/main" val="1444502057"/>
                        </a:ext>
                      </a:extLst>
                    </a:gridCol>
                    <a:gridCol w="1555655">
                      <a:extLst>
                        <a:ext uri="{9D8B030D-6E8A-4147-A177-3AD203B41FA5}">
                          <a16:colId xmlns:a16="http://schemas.microsoft.com/office/drawing/2014/main" val="3298015413"/>
                        </a:ext>
                      </a:extLst>
                    </a:gridCol>
                    <a:gridCol w="1610126">
                      <a:extLst>
                        <a:ext uri="{9D8B030D-6E8A-4147-A177-3AD203B41FA5}">
                          <a16:colId xmlns:a16="http://schemas.microsoft.com/office/drawing/2014/main" val="1509640081"/>
                        </a:ext>
                      </a:extLst>
                    </a:gridCol>
                    <a:gridCol w="1078500">
                      <a:extLst>
                        <a:ext uri="{9D8B030D-6E8A-4147-A177-3AD203B41FA5}">
                          <a16:colId xmlns:a16="http://schemas.microsoft.com/office/drawing/2014/main" val="1728873278"/>
                        </a:ext>
                      </a:extLst>
                    </a:gridCol>
                    <a:gridCol w="1442358">
                      <a:extLst>
                        <a:ext uri="{9D8B030D-6E8A-4147-A177-3AD203B41FA5}">
                          <a16:colId xmlns:a16="http://schemas.microsoft.com/office/drawing/2014/main" val="2705585101"/>
                        </a:ext>
                      </a:extLst>
                    </a:gridCol>
                    <a:gridCol w="836655">
                      <a:extLst>
                        <a:ext uri="{9D8B030D-6E8A-4147-A177-3AD203B41FA5}">
                          <a16:colId xmlns:a16="http://schemas.microsoft.com/office/drawing/2014/main" val="4237838826"/>
                        </a:ext>
                      </a:extLst>
                    </a:gridCol>
                    <a:gridCol w="1248446">
                      <a:extLst>
                        <a:ext uri="{9D8B030D-6E8A-4147-A177-3AD203B41FA5}">
                          <a16:colId xmlns:a16="http://schemas.microsoft.com/office/drawing/2014/main" val="2894306383"/>
                        </a:ext>
                      </a:extLst>
                    </a:gridCol>
                  </a:tblGrid>
                  <a:tr h="41223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Garamond" panose="02020404030301010803" pitchFamily="18" charset="0"/>
                            </a:rPr>
                            <a:t>Risk Factors</a:t>
                          </a:r>
                          <a:endParaRPr lang="en-US" sz="1600" dirty="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Rear-end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Front-to-front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Autonomous 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</a:endParaRPr>
                        </a:p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Mode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Conventional Mode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AV Stopped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Intersection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Other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  <a:latin typeface="Garamond" panose="02020404030301010803" pitchFamily="18" charset="0"/>
                            </a:rPr>
                            <a:t> 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076177588"/>
                      </a:ext>
                    </a:extLst>
                  </a:tr>
                  <a:tr h="411861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Exposure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00" marR="65300" marT="0" marB="0" anchor="ctr">
                        <a:blipFill>
                          <a:blip r:embed="rId3"/>
                          <a:stretch>
                            <a:fillRect l="-172593" t="-108955" r="-1056296" b="-1110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00" marR="65300" marT="0" marB="0" anchor="ctr">
                        <a:blipFill>
                          <a:blip r:embed="rId3"/>
                          <a:stretch>
                            <a:fillRect l="-253793" t="-108955" r="-883448" b="-1110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00" marR="65300" marT="0" marB="0" anchor="ctr">
                        <a:blipFill>
                          <a:blip r:embed="rId3"/>
                          <a:stretch>
                            <a:fillRect l="-200391" t="-108955" r="-400391" b="-1110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00" marR="65300" marT="0" marB="0" anchor="ctr">
                        <a:blipFill>
                          <a:blip r:embed="rId3"/>
                          <a:stretch>
                            <a:fillRect l="-291288" t="-108955" r="-288258" b="-1110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00" marR="65300" marT="0" marB="0" anchor="ctr">
                        <a:blipFill>
                          <a:blip r:embed="rId3"/>
                          <a:stretch>
                            <a:fillRect l="-583616" t="-108955" r="-329944" b="-1110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00" marR="65300" marT="0" marB="0" anchor="ctr">
                        <a:blipFill>
                          <a:blip r:embed="rId3"/>
                          <a:stretch>
                            <a:fillRect l="-510549" t="-108955" r="-146414" b="-1110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00" marR="65300" marT="0" marB="0" anchor="ctr">
                        <a:blipFill>
                          <a:blip r:embed="rId3"/>
                          <a:stretch>
                            <a:fillRect l="-1056204" t="-108955" r="-153285" b="-1110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  <a:latin typeface="Garamond" panose="02020404030301010803" pitchFamily="18" charset="0"/>
                            </a:rPr>
                            <a:t> 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308677547"/>
                      </a:ext>
                    </a:extLst>
                  </a:tr>
                  <a:tr h="411861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Likelihood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00" marR="65300" marT="0" marB="0" anchor="ctr">
                        <a:blipFill>
                          <a:blip r:embed="rId3"/>
                          <a:stretch>
                            <a:fillRect l="-172593" t="-205882" r="-1056296" b="-9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00" marR="65300" marT="0" marB="0" anchor="ctr">
                        <a:blipFill>
                          <a:blip r:embed="rId3"/>
                          <a:stretch>
                            <a:fillRect l="-253793" t="-205882" r="-883448" b="-9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00" marR="65300" marT="0" marB="0" anchor="ctr">
                        <a:blipFill>
                          <a:blip r:embed="rId3"/>
                          <a:stretch>
                            <a:fillRect l="-200391" t="-205882" r="-400391" b="-9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00" marR="65300" marT="0" marB="0" anchor="ctr">
                        <a:blipFill>
                          <a:blip r:embed="rId3"/>
                          <a:stretch>
                            <a:fillRect l="-291288" t="-205882" r="-288258" b="-9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00" marR="65300" marT="0" marB="0" anchor="ctr">
                        <a:blipFill>
                          <a:blip r:embed="rId3"/>
                          <a:stretch>
                            <a:fillRect l="-583616" t="-205882" r="-329944" b="-9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00" marR="65300" marT="0" marB="0" anchor="ctr">
                        <a:blipFill>
                          <a:blip r:embed="rId3"/>
                          <a:stretch>
                            <a:fillRect l="-510549" t="-205882" r="-146414" b="-9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00" marR="65300" marT="0" marB="0" anchor="ctr">
                        <a:blipFill>
                          <a:blip r:embed="rId3"/>
                          <a:stretch>
                            <a:fillRect l="-1056204" t="-205882" r="-153285" b="-9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  <a:latin typeface="Garamond" panose="02020404030301010803" pitchFamily="18" charset="0"/>
                            </a:rPr>
                            <a:t> 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850747506"/>
                      </a:ext>
                    </a:extLst>
                  </a:tr>
                  <a:tr h="411861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Severity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00" marR="65300" marT="0" marB="0" anchor="ctr">
                        <a:blipFill>
                          <a:blip r:embed="rId3"/>
                          <a:stretch>
                            <a:fillRect l="-172593" t="-310448" r="-1056296" b="-908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00" marR="65300" marT="0" marB="0" anchor="ctr">
                        <a:blipFill>
                          <a:blip r:embed="rId3"/>
                          <a:stretch>
                            <a:fillRect l="-253793" t="-310448" r="-883448" b="-908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00" marR="65300" marT="0" marB="0" anchor="ctr">
                        <a:blipFill>
                          <a:blip r:embed="rId3"/>
                          <a:stretch>
                            <a:fillRect l="-200391" t="-310448" r="-400391" b="-908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00" marR="65300" marT="0" marB="0" anchor="ctr">
                        <a:blipFill>
                          <a:blip r:embed="rId3"/>
                          <a:stretch>
                            <a:fillRect l="-291288" t="-310448" r="-288258" b="-908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00" marR="65300" marT="0" marB="0" anchor="ctr">
                        <a:blipFill>
                          <a:blip r:embed="rId3"/>
                          <a:stretch>
                            <a:fillRect l="-583616" t="-310448" r="-329944" b="-908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00" marR="65300" marT="0" marB="0" anchor="ctr">
                        <a:blipFill>
                          <a:blip r:embed="rId3"/>
                          <a:stretch>
                            <a:fillRect l="-510549" t="-310448" r="-146414" b="-908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00" marR="65300" marT="0" marB="0" anchor="ctr">
                        <a:blipFill>
                          <a:blip r:embed="rId3"/>
                          <a:stretch>
                            <a:fillRect l="-1056204" t="-310448" r="-153285" b="-908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  <a:latin typeface="Garamond" panose="02020404030301010803" pitchFamily="18" charset="0"/>
                            </a:rPr>
                            <a:t> 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796892831"/>
                      </a:ext>
                    </a:extLst>
                  </a:tr>
                  <a:tr h="413258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Product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00" marR="65300" marT="0" marB="0" anchor="ctr">
                        <a:blipFill>
                          <a:blip r:embed="rId3"/>
                          <a:stretch>
                            <a:fillRect l="-172593" t="-404412" r="-1056296" b="-7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00" marR="65300" marT="0" marB="0" anchor="ctr">
                        <a:blipFill>
                          <a:blip r:embed="rId3"/>
                          <a:stretch>
                            <a:fillRect l="-253793" t="-404412" r="-883448" b="-7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00" marR="65300" marT="0" marB="0" anchor="ctr">
                        <a:blipFill>
                          <a:blip r:embed="rId3"/>
                          <a:stretch>
                            <a:fillRect l="-200391" t="-404412" r="-400391" b="-7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00" marR="65300" marT="0" marB="0" anchor="ctr">
                        <a:blipFill>
                          <a:blip r:embed="rId3"/>
                          <a:stretch>
                            <a:fillRect l="-291288" t="-404412" r="-288258" b="-7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00" marR="65300" marT="0" marB="0" anchor="ctr">
                        <a:blipFill>
                          <a:blip r:embed="rId3"/>
                          <a:stretch>
                            <a:fillRect l="-583616" t="-404412" r="-329944" b="-7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00" marR="65300" marT="0" marB="0" anchor="ctr">
                        <a:blipFill>
                          <a:blip r:embed="rId3"/>
                          <a:stretch>
                            <a:fillRect l="-510549" t="-404412" r="-146414" b="-7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00" marR="65300" marT="0" marB="0" anchor="ctr">
                        <a:blipFill>
                          <a:blip r:embed="rId3"/>
                          <a:stretch>
                            <a:fillRect l="-1056204" t="-404412" r="-153285" b="-7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00" marR="65300" marT="0" marB="0" anchor="ctr">
                        <a:blipFill>
                          <a:blip r:embed="rId3"/>
                          <a:stretch>
                            <a:fillRect l="-772683" t="-404412" r="-2439" b="-795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0318202"/>
                      </a:ext>
                    </a:extLst>
                  </a:tr>
                  <a:tr h="200533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Pillar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 gridSpan="7"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Contexts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Response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extLst>
                      <a:ext uri="{0D108BD9-81ED-4DB2-BD59-A6C34878D82A}">
                        <a16:rowId xmlns:a16="http://schemas.microsoft.com/office/drawing/2014/main" val="3278146655"/>
                      </a:ext>
                    </a:extLst>
                  </a:tr>
                  <a:tr h="428666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Safe Road User </a:t>
                          </a:r>
                          <a:endParaRPr lang="en-US" sz="1600">
                            <a:solidFill>
                              <a:srgbClr val="000000"/>
                            </a:solidFill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 gridSpan="7">
                      <a:txBody>
                        <a:bodyPr/>
                        <a:lstStyle/>
                        <a:p>
                          <a:pPr marL="342900" marR="0" lvl="0" indent="-34290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Are road users likely to be alert and compliant?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</a:endParaRPr>
                        </a:p>
                        <a:p>
                          <a:pPr marL="342900" marR="0" lvl="0" indent="-34290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What is the density of non-motorists? 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--*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extLst>
                      <a:ext uri="{0D108BD9-81ED-4DB2-BD59-A6C34878D82A}">
                        <a16:rowId xmlns:a16="http://schemas.microsoft.com/office/drawing/2014/main" val="2809019658"/>
                      </a:ext>
                    </a:extLst>
                  </a:tr>
                  <a:tr h="711376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Safe Vehicle 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</a:endParaRPr>
                        </a:p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 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 gridSpan="7">
                      <a:txBody>
                        <a:bodyPr/>
                        <a:lstStyle/>
                        <a:p>
                          <a:pPr marL="342900" marR="0" lvl="0" indent="-34290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Has vehicle breakdown been catered for?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</a:endParaRPr>
                        </a:p>
                        <a:p>
                          <a:pPr marL="342900" marR="0" lvl="0" indent="-34290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What is the distribution of multiple modes?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</a:endParaRPr>
                        </a:p>
                        <a:p>
                          <a:pPr marL="342900" marR="0" lvl="0" indent="-34290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What is the vehicle ownership per household? 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--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extLst>
                      <a:ext uri="{0D108BD9-81ED-4DB2-BD59-A6C34878D82A}">
                        <a16:rowId xmlns:a16="http://schemas.microsoft.com/office/drawing/2014/main" val="4202922887"/>
                      </a:ext>
                    </a:extLst>
                  </a:tr>
                  <a:tr h="410845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Post-crash care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 gridSpan="7">
                      <a:txBody>
                        <a:bodyPr/>
                        <a:lstStyle/>
                        <a:p>
                          <a:pPr marL="342900" marR="0" lvl="0" indent="-34290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What is the distance to the nearest hospital?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</a:endParaRPr>
                        </a:p>
                        <a:p>
                          <a:pPr marL="342900" marR="0" lvl="0" indent="-34290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Do emergency and medical services operate as efficiently and rapidly as possible?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--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extLst>
                      <a:ext uri="{0D108BD9-81ED-4DB2-BD59-A6C34878D82A}">
                        <a16:rowId xmlns:a16="http://schemas.microsoft.com/office/drawing/2014/main" val="399946670"/>
                      </a:ext>
                    </a:extLst>
                  </a:tr>
                  <a:tr h="1041781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Safe Roads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 gridSpan="7">
                      <a:txBody>
                        <a:bodyPr/>
                        <a:lstStyle/>
                        <a:p>
                          <a:pPr marL="342900" marR="0" lvl="0" indent="-34290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What are the counts of fixed objects?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</a:endParaRPr>
                        </a:p>
                        <a:p>
                          <a:pPr marL="342900" marR="0" lvl="0" indent="-34290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Number of driveways?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</a:endParaRPr>
                        </a:p>
                        <a:p>
                          <a:pPr marL="342900" marR="0" lvl="0" indent="-34290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Is there on-street parking?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</a:endParaRPr>
                        </a:p>
                        <a:p>
                          <a:pPr marL="342900" marR="0" lvl="0" indent="-34290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Is there any roundabout?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</a:endParaRPr>
                        </a:p>
                        <a:p>
                          <a:pPr marL="342900" marR="0" lvl="0" indent="-34290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Is there a park nearby?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--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extLst>
                      <a:ext uri="{0D108BD9-81ED-4DB2-BD59-A6C34878D82A}">
                        <a16:rowId xmlns:a16="http://schemas.microsoft.com/office/drawing/2014/main" val="1181459447"/>
                      </a:ext>
                    </a:extLst>
                  </a:tr>
                  <a:tr h="410845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Safe Speeds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 gridSpan="7">
                      <a:txBody>
                        <a:bodyPr/>
                        <a:lstStyle/>
                        <a:p>
                          <a:pPr marL="342900" marR="0" lvl="0" indent="-34290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What is the posted speed limit?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</a:endParaRPr>
                        </a:p>
                        <a:p>
                          <a:pPr marL="342900" marR="0" lvl="0" indent="-34290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200">
                              <a:effectLst/>
                              <a:latin typeface="Garamond" panose="02020404030301010803" pitchFamily="18" charset="0"/>
                            </a:rPr>
                            <a:t>Is the operational speed much higher than posted speed limit?</a:t>
                          </a:r>
                          <a:endParaRPr lang="en-US" sz="160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Garamond" panose="02020404030301010803" pitchFamily="18" charset="0"/>
                            </a:rPr>
                            <a:t>--</a:t>
                          </a:r>
                          <a:endParaRPr lang="en-US" sz="1600" dirty="0">
                            <a:effectLst/>
                            <a:latin typeface="Garamond" panose="02020404030301010803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300" marR="65300" marT="0" marB="0" anchor="ctr"/>
                    </a:tc>
                    <a:extLst>
                      <a:ext uri="{0D108BD9-81ED-4DB2-BD59-A6C34878D82A}">
                        <a16:rowId xmlns:a16="http://schemas.microsoft.com/office/drawing/2014/main" val="5264786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4611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E1B839-AF61-CDCC-6329-8ACB6EF7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075" y="327932"/>
            <a:ext cx="11264900" cy="7747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Outline</a:t>
            </a:r>
            <a:endParaRPr lang="en-US" sz="72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FD06F-4217-FA7B-E933-B9686E85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B0C9D0-AC3D-1FBB-FBD9-4D7FAD4C0DA7}"/>
              </a:ext>
            </a:extLst>
          </p:cNvPr>
          <p:cNvSpPr txBox="1">
            <a:spLocks/>
          </p:cNvSpPr>
          <p:nvPr/>
        </p:nvSpPr>
        <p:spPr>
          <a:xfrm>
            <a:off x="516880" y="1626092"/>
            <a:ext cx="11399008" cy="490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829AFF7-EC61-1663-B7F0-D05644CA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785" y="6347505"/>
            <a:ext cx="2743200" cy="365125"/>
          </a:xfrm>
        </p:spPr>
        <p:txBody>
          <a:bodyPr/>
          <a:lstStyle/>
          <a:p>
            <a:fld id="{88D305F9-157E-4E5E-93F1-68BF57824D07}" type="slidenum">
              <a:rPr lang="en-US" sz="1800" smtClean="0">
                <a:solidFill>
                  <a:schemeClr val="tx1"/>
                </a:solidFill>
                <a:latin typeface="Garamond" panose="02020404030301010803" pitchFamily="18" charset="0"/>
              </a:rPr>
              <a:t>2</a:t>
            </a:fld>
            <a:endParaRPr lang="en-US" sz="18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D3B227A-68C8-8FCD-FDA5-3B603F15FE63}"/>
              </a:ext>
            </a:extLst>
          </p:cNvPr>
          <p:cNvSpPr txBox="1">
            <a:spLocks/>
          </p:cNvSpPr>
          <p:nvPr/>
        </p:nvSpPr>
        <p:spPr>
          <a:xfrm>
            <a:off x="459945" y="1808655"/>
            <a:ext cx="11399008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Garamond" panose="02020404030301010803" pitchFamily="18" charset="0"/>
              </a:rPr>
              <a:t>Research gap</a:t>
            </a:r>
          </a:p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Garamond" panose="02020404030301010803" pitchFamily="18" charset="0"/>
              </a:rPr>
              <a:t>Objective</a:t>
            </a:r>
          </a:p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Garamond" panose="02020404030301010803" pitchFamily="18" charset="0"/>
              </a:rPr>
              <a:t>Data collection </a:t>
            </a:r>
          </a:p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Garamond" panose="02020404030301010803" pitchFamily="18" charset="0"/>
              </a:rPr>
              <a:t>Analysis</a:t>
            </a:r>
          </a:p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Garamond" panose="02020404030301010803" pitchFamily="18" charset="0"/>
              </a:rPr>
              <a:t>Recommendations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382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E1B839-AF61-CDCC-6329-8ACB6EF7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075" y="327932"/>
            <a:ext cx="11264900" cy="7747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Garamond" panose="02020404030301010803" pitchFamily="18" charset="0"/>
              </a:rPr>
              <a:t>Scoring Criteria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FD06F-4217-FA7B-E933-B9686E85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80" y="1052036"/>
            <a:ext cx="11512879" cy="15115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B0C9D0-AC3D-1FBB-FBD9-4D7FAD4C0DA7}"/>
              </a:ext>
            </a:extLst>
          </p:cNvPr>
          <p:cNvSpPr txBox="1">
            <a:spLocks/>
          </p:cNvSpPr>
          <p:nvPr/>
        </p:nvSpPr>
        <p:spPr>
          <a:xfrm>
            <a:off x="516880" y="1626092"/>
            <a:ext cx="11399008" cy="490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829AFF7-EC61-1663-B7F0-D05644CA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785" y="6347505"/>
            <a:ext cx="2743200" cy="365125"/>
          </a:xfrm>
        </p:spPr>
        <p:txBody>
          <a:bodyPr/>
          <a:lstStyle/>
          <a:p>
            <a:fld id="{88D305F9-157E-4E5E-93F1-68BF57824D07}" type="slidenum">
              <a:rPr lang="en-US" sz="1800" smtClean="0">
                <a:solidFill>
                  <a:schemeClr val="tx1"/>
                </a:solidFill>
                <a:latin typeface="Garamond" panose="02020404030301010803" pitchFamily="18" charset="0"/>
              </a:rPr>
              <a:t>20</a:t>
            </a:fld>
            <a:endParaRPr lang="en-US" sz="18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137940-EA8E-6FBF-EA00-172A822EF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139948"/>
              </p:ext>
            </p:extLst>
          </p:nvPr>
        </p:nvGraphicFramePr>
        <p:xfrm>
          <a:off x="507891" y="1328001"/>
          <a:ext cx="11684109" cy="531759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479372">
                  <a:extLst>
                    <a:ext uri="{9D8B030D-6E8A-4147-A177-3AD203B41FA5}">
                      <a16:colId xmlns:a16="http://schemas.microsoft.com/office/drawing/2014/main" val="3593458899"/>
                    </a:ext>
                  </a:extLst>
                </a:gridCol>
                <a:gridCol w="2271794">
                  <a:extLst>
                    <a:ext uri="{9D8B030D-6E8A-4147-A177-3AD203B41FA5}">
                      <a16:colId xmlns:a16="http://schemas.microsoft.com/office/drawing/2014/main" val="3377224701"/>
                    </a:ext>
                  </a:extLst>
                </a:gridCol>
                <a:gridCol w="3932943">
                  <a:extLst>
                    <a:ext uri="{9D8B030D-6E8A-4147-A177-3AD203B41FA5}">
                      <a16:colId xmlns:a16="http://schemas.microsoft.com/office/drawing/2014/main" val="244598147"/>
                    </a:ext>
                  </a:extLst>
                </a:gridCol>
              </a:tblGrid>
              <a:tr h="2385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Road User Exposure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80" marR="600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Crash likelihood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80" marR="600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Crash severity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80" marR="60080" marT="0" marB="0" anchor="ctr"/>
                </a:tc>
                <a:extLst>
                  <a:ext uri="{0D108BD9-81ED-4DB2-BD59-A6C34878D82A}">
                    <a16:rowId xmlns:a16="http://schemas.microsoft.com/office/drawing/2014/main" val="1007382734"/>
                  </a:ext>
                </a:extLst>
              </a:tr>
              <a:tr h="73550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0 = there is no exposure to a certain crash type.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80" marR="600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0 = there is only minimal chance that a given crash type can occur.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80" marR="600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0 = should a crash occur, there is only minimal chance that it will result in a fatality or serious injury to the relevant road user involved.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80" marR="60080" marT="0" marB="0" anchor="ctr"/>
                </a:tc>
                <a:extLst>
                  <a:ext uri="{0D108BD9-81ED-4DB2-BD59-A6C34878D82A}">
                    <a16:rowId xmlns:a16="http://schemas.microsoft.com/office/drawing/2014/main" val="782409883"/>
                  </a:ext>
                </a:extLst>
              </a:tr>
              <a:tr h="9529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1 = volumes of vehicles that may be involved in a particular crash type are particularly low, and therefore exposure is low. </a:t>
                      </a:r>
                      <a:endParaRPr lang="en-US" sz="2400">
                        <a:effectLst/>
                        <a:latin typeface="Garamond" panose="02020404030301010803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u="sng">
                          <a:effectLst/>
                          <a:latin typeface="Garamond" panose="02020404030301010803" pitchFamily="18" charset="0"/>
                        </a:rPr>
                        <a:t>AADT is &lt; 400 vehicles per day (vpd).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80" marR="600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1 = it is highly unlikely that a given crash type will occur. </a:t>
                      </a:r>
                      <a:endParaRPr lang="en-US" sz="2400">
                        <a:effectLst/>
                        <a:latin typeface="Garamond" panose="02020404030301010803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 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80" marR="600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1 = should a crash occur; it is highly unlikely that it will result in a fatality or serious injury to any road user involved. </a:t>
                      </a:r>
                      <a:r>
                        <a:rPr lang="en-US" sz="1600" u="sng">
                          <a:effectLst/>
                          <a:latin typeface="Garamond" panose="02020404030301010803" pitchFamily="18" charset="0"/>
                        </a:rPr>
                        <a:t>Kinetic energies must be fairly low during a crash.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80" marR="60080" marT="0" marB="0" anchor="ctr"/>
                </a:tc>
                <a:extLst>
                  <a:ext uri="{0D108BD9-81ED-4DB2-BD59-A6C34878D82A}">
                    <a16:rowId xmlns:a16="http://schemas.microsoft.com/office/drawing/2014/main" val="889164155"/>
                  </a:ext>
                </a:extLst>
              </a:tr>
              <a:tr h="87838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2 = volumes of vehicles that may be involved in a particular crash type are moderate, and therefore exposure is moderate.</a:t>
                      </a:r>
                      <a:endParaRPr lang="en-US" sz="2400">
                        <a:effectLst/>
                        <a:latin typeface="Garamond" panose="02020404030301010803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  <a:latin typeface="Garamond" panose="02020404030301010803" pitchFamily="18" charset="0"/>
                        </a:rPr>
                        <a:t>AADT is between 400 and 1,000 vpd.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80" marR="600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2 = it is unlikely that a given crash type will occur.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80" marR="600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2 = should a crash occur; it is unlikely that it will result in a fatality or serious injury to any road user involved. </a:t>
                      </a:r>
                      <a:r>
                        <a:rPr lang="en-US" sz="1600" u="sng">
                          <a:effectLst/>
                          <a:latin typeface="Garamond" panose="02020404030301010803" pitchFamily="18" charset="0"/>
                        </a:rPr>
                        <a:t>Kinetic energies are moderate.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80" marR="60080" marT="0" marB="0" anchor="ctr"/>
                </a:tc>
                <a:extLst>
                  <a:ext uri="{0D108BD9-81ED-4DB2-BD59-A6C34878D82A}">
                    <a16:rowId xmlns:a16="http://schemas.microsoft.com/office/drawing/2014/main" val="3020389496"/>
                  </a:ext>
                </a:extLst>
              </a:tr>
              <a:tr h="9529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3 = volumes of vehicles that may be involved in a particular crash type are high, and therefore exposure is high.</a:t>
                      </a:r>
                      <a:endParaRPr lang="en-US" sz="2400">
                        <a:effectLst/>
                        <a:latin typeface="Garamond" panose="02020404030301010803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  <a:latin typeface="Garamond" panose="02020404030301010803" pitchFamily="18" charset="0"/>
                        </a:rPr>
                        <a:t>AADT is between 1,000 and 2,000 vpd.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80" marR="600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3 = it is likely that a given crash type will occur. </a:t>
                      </a:r>
                      <a:endParaRPr lang="en-US" sz="2400">
                        <a:effectLst/>
                        <a:latin typeface="Garamond" panose="02020404030301010803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 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80" marR="600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3 = should a crash occur; it is likely that it will result in a fatality or serious injury to any road user involved. </a:t>
                      </a:r>
                      <a:r>
                        <a:rPr lang="en-US" sz="1600" u="sng">
                          <a:effectLst/>
                          <a:latin typeface="Garamond" panose="02020404030301010803" pitchFamily="18" charset="0"/>
                        </a:rPr>
                        <a:t>Kinetic energies are moderate but are not effectively dissipated.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80" marR="60080" marT="0" marB="0" anchor="ctr"/>
                </a:tc>
                <a:extLst>
                  <a:ext uri="{0D108BD9-81ED-4DB2-BD59-A6C34878D82A}">
                    <a16:rowId xmlns:a16="http://schemas.microsoft.com/office/drawing/2014/main" val="3621705830"/>
                  </a:ext>
                </a:extLst>
              </a:tr>
              <a:tr h="110077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4 = volumes of vehicles that may be involved in a particular crash type are very high, or the road is very long, and therefore exposure is very high. </a:t>
                      </a:r>
                      <a:endParaRPr lang="en-US" sz="2400">
                        <a:effectLst/>
                        <a:latin typeface="Garamond" panose="02020404030301010803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  <a:latin typeface="Garamond" panose="02020404030301010803" pitchFamily="18" charset="0"/>
                        </a:rPr>
                        <a:t>AADT is &gt; 2,000 vpd.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80" marR="600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 panose="02020404030301010803" pitchFamily="18" charset="0"/>
                        </a:rPr>
                        <a:t>4 = the likelihood of individual road user errors leading to a crash is high given the infrastructure in place.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80" marR="600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Garamond" panose="02020404030301010803" pitchFamily="18" charset="0"/>
                        </a:rPr>
                        <a:t>4 = should a crash occur; it is highly likely that it will result in a fatality or serious injury to any road user involved. </a:t>
                      </a:r>
                      <a:r>
                        <a:rPr lang="en-US" sz="1600" u="sng" dirty="0">
                          <a:effectLst/>
                          <a:latin typeface="Garamond" panose="02020404030301010803" pitchFamily="18" charset="0"/>
                        </a:rPr>
                        <a:t>Kinetic energies are high enough to cause a fatal and serious injury crash.</a:t>
                      </a:r>
                      <a:endParaRPr lang="en-US" sz="24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80" marR="60080" marT="0" marB="0" anchor="ctr"/>
                </a:tc>
                <a:extLst>
                  <a:ext uri="{0D108BD9-81ED-4DB2-BD59-A6C34878D82A}">
                    <a16:rowId xmlns:a16="http://schemas.microsoft.com/office/drawing/2014/main" val="244649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064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E1B839-AF61-CDCC-6329-8ACB6EF7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075" y="327932"/>
            <a:ext cx="11264900" cy="7747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Key Findings</a:t>
            </a:r>
            <a:endParaRPr lang="en-US" sz="72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FD06F-4217-FA7B-E933-B9686E85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B0C9D0-AC3D-1FBB-FBD9-4D7FAD4C0DA7}"/>
              </a:ext>
            </a:extLst>
          </p:cNvPr>
          <p:cNvSpPr txBox="1">
            <a:spLocks/>
          </p:cNvSpPr>
          <p:nvPr/>
        </p:nvSpPr>
        <p:spPr>
          <a:xfrm>
            <a:off x="516880" y="1626092"/>
            <a:ext cx="11399008" cy="490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829AFF7-EC61-1663-B7F0-D05644CA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785" y="6347505"/>
            <a:ext cx="2743200" cy="365125"/>
          </a:xfrm>
        </p:spPr>
        <p:txBody>
          <a:bodyPr/>
          <a:lstStyle/>
          <a:p>
            <a:fld id="{88D305F9-157E-4E5E-93F1-68BF57824D07}" type="slidenum">
              <a:rPr lang="en-US" sz="1800" smtClean="0">
                <a:solidFill>
                  <a:schemeClr val="tx1"/>
                </a:solidFill>
                <a:latin typeface="Garamond" panose="02020404030301010803" pitchFamily="18" charset="0"/>
              </a:rPr>
              <a:t>21</a:t>
            </a:fld>
            <a:endParaRPr lang="en-US" sz="18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D3B227A-68C8-8FCD-FDA5-3B603F15FE63}"/>
              </a:ext>
            </a:extLst>
          </p:cNvPr>
          <p:cNvSpPr txBox="1">
            <a:spLocks/>
          </p:cNvSpPr>
          <p:nvPr/>
        </p:nvSpPr>
        <p:spPr>
          <a:xfrm>
            <a:off x="459945" y="1443529"/>
            <a:ext cx="11399008" cy="526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Garamond" panose="02020404030301010803" pitchFamily="18" charset="0"/>
              </a:rPr>
              <a:t>Innovative technologies such as </a:t>
            </a:r>
            <a:r>
              <a:rPr lang="en-US" altLang="en-US" sz="3600" dirty="0" err="1">
                <a:latin typeface="Garamond" panose="02020404030301010803" pitchFamily="18" charset="0"/>
              </a:rPr>
              <a:t>ADVs</a:t>
            </a:r>
            <a:r>
              <a:rPr lang="en-US" altLang="en-US" sz="3600" dirty="0">
                <a:latin typeface="Garamond" panose="02020404030301010803" pitchFamily="18" charset="0"/>
              </a:rPr>
              <a:t> can offer benefits that transcend the typical approaches used in vehicle safety, including passive and active safety measures. </a:t>
            </a:r>
          </a:p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Garamond" panose="02020404030301010803" pitchFamily="18" charset="0"/>
              </a:rPr>
              <a:t>The safety implication scores (around 27% reduction due to the reduction of single vehicle </a:t>
            </a:r>
            <a:r>
              <a:rPr lang="en-US" altLang="en-US" sz="3600" dirty="0" err="1">
                <a:latin typeface="Garamond" panose="02020404030301010803" pitchFamily="18" charset="0"/>
              </a:rPr>
              <a:t>occupantless</a:t>
            </a:r>
            <a:r>
              <a:rPr lang="en-US" altLang="en-US" sz="3600" dirty="0">
                <a:latin typeface="Garamond" panose="02020404030301010803" pitchFamily="18" charset="0"/>
              </a:rPr>
              <a:t> collisions) is hard to attain in the real-world deployment of </a:t>
            </a:r>
            <a:r>
              <a:rPr lang="en-US" altLang="en-US" sz="3600" dirty="0" err="1">
                <a:latin typeface="Garamond" panose="02020404030301010803" pitchFamily="18" charset="0"/>
              </a:rPr>
              <a:t>ADVs.</a:t>
            </a:r>
            <a:r>
              <a:rPr lang="en-US" altLang="en-US" sz="3600" dirty="0">
                <a:latin typeface="Garamond" panose="02020404030301010803" pitchFamily="18" charset="0"/>
              </a:rPr>
              <a:t> </a:t>
            </a:r>
            <a:endParaRPr lang="en-US" sz="3600" dirty="0">
              <a:latin typeface="Garamond" panose="02020404030301010803" pitchFamily="18" charset="0"/>
            </a:endParaRPr>
          </a:p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284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E1B839-AF61-CDCC-6329-8ACB6EF7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075" y="327932"/>
            <a:ext cx="11264900" cy="7747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Key Findings</a:t>
            </a:r>
            <a:endParaRPr lang="en-US" sz="72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FD06F-4217-FA7B-E933-B9686E85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B0C9D0-AC3D-1FBB-FBD9-4D7FAD4C0DA7}"/>
              </a:ext>
            </a:extLst>
          </p:cNvPr>
          <p:cNvSpPr txBox="1">
            <a:spLocks/>
          </p:cNvSpPr>
          <p:nvPr/>
        </p:nvSpPr>
        <p:spPr>
          <a:xfrm>
            <a:off x="516880" y="1626092"/>
            <a:ext cx="11399008" cy="490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829AFF7-EC61-1663-B7F0-D05644CA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785" y="6347505"/>
            <a:ext cx="2743200" cy="365125"/>
          </a:xfrm>
        </p:spPr>
        <p:txBody>
          <a:bodyPr/>
          <a:lstStyle/>
          <a:p>
            <a:fld id="{88D305F9-157E-4E5E-93F1-68BF57824D07}" type="slidenum">
              <a:rPr lang="en-US" sz="1800" smtClean="0">
                <a:solidFill>
                  <a:schemeClr val="tx1"/>
                </a:solidFill>
                <a:latin typeface="Garamond" panose="02020404030301010803" pitchFamily="18" charset="0"/>
              </a:rPr>
              <a:t>22</a:t>
            </a:fld>
            <a:endParaRPr lang="en-US" sz="18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D3B227A-68C8-8FCD-FDA5-3B603F15FE63}"/>
              </a:ext>
            </a:extLst>
          </p:cNvPr>
          <p:cNvSpPr txBox="1">
            <a:spLocks/>
          </p:cNvSpPr>
          <p:nvPr/>
        </p:nvSpPr>
        <p:spPr>
          <a:xfrm>
            <a:off x="459945" y="1443529"/>
            <a:ext cx="11399008" cy="5269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Garamond" panose="02020404030301010803" pitchFamily="18" charset="0"/>
              </a:rPr>
              <a:t>The trajectory analysis provides evidence minimal anomalies, which is due to the operation on low-speed roadways. </a:t>
            </a:r>
          </a:p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Garamond" panose="02020404030301010803" pitchFamily="18" charset="0"/>
              </a:rPr>
              <a:t>Given the high frequency of non-motorist-related traffic crashes every year, it is important to examine the crash compatibility with vulnerable roadway users. </a:t>
            </a:r>
          </a:p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Garamond" panose="02020404030301010803" pitchFamily="18" charset="0"/>
              </a:rPr>
              <a:t>As ADV trips are more frequent in roadway networks with higher driveway densities and non-motorist trips, it is important to investigate large-scale ADV trajectory data from prominent ADV companies such as </a:t>
            </a:r>
            <a:r>
              <a:rPr lang="en-US" altLang="en-US" sz="3600" dirty="0" err="1">
                <a:latin typeface="Garamond" panose="02020404030301010803" pitchFamily="18" charset="0"/>
              </a:rPr>
              <a:t>Nuro</a:t>
            </a:r>
            <a:r>
              <a:rPr lang="en-US" altLang="en-US" sz="3600" dirty="0">
                <a:latin typeface="Garamond" panose="02020404030301010803" pitchFamily="18" charset="0"/>
              </a:rPr>
              <a:t>. </a:t>
            </a:r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257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E1B839-AF61-CDCC-6329-8ACB6EF7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880" y="3899977"/>
            <a:ext cx="11264900" cy="7747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Questions?</a:t>
            </a:r>
            <a:endParaRPr lang="en-US" sz="72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FD06F-4217-FA7B-E933-B9686E85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80" y="4896607"/>
            <a:ext cx="11512879" cy="15115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B0C9D0-AC3D-1FBB-FBD9-4D7FAD4C0DA7}"/>
              </a:ext>
            </a:extLst>
          </p:cNvPr>
          <p:cNvSpPr txBox="1">
            <a:spLocks/>
          </p:cNvSpPr>
          <p:nvPr/>
        </p:nvSpPr>
        <p:spPr>
          <a:xfrm>
            <a:off x="516880" y="1626092"/>
            <a:ext cx="11399008" cy="490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4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E1B839-AF61-CDCC-6329-8ACB6EF7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075" y="327932"/>
            <a:ext cx="11264900" cy="7747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Research Gap</a:t>
            </a:r>
            <a:endParaRPr lang="en-US" sz="72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FD06F-4217-FA7B-E933-B9686E85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B0C9D0-AC3D-1FBB-FBD9-4D7FAD4C0DA7}"/>
              </a:ext>
            </a:extLst>
          </p:cNvPr>
          <p:cNvSpPr txBox="1">
            <a:spLocks/>
          </p:cNvSpPr>
          <p:nvPr/>
        </p:nvSpPr>
        <p:spPr>
          <a:xfrm>
            <a:off x="516880" y="1626092"/>
            <a:ext cx="11399008" cy="490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829AFF7-EC61-1663-B7F0-D05644CA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785" y="6347505"/>
            <a:ext cx="2743200" cy="365125"/>
          </a:xfrm>
        </p:spPr>
        <p:txBody>
          <a:bodyPr/>
          <a:lstStyle/>
          <a:p>
            <a:fld id="{88D305F9-157E-4E5E-93F1-68BF57824D07}" type="slidenum">
              <a:rPr lang="en-US" sz="1800" smtClean="0">
                <a:solidFill>
                  <a:schemeClr val="tx1"/>
                </a:solidFill>
                <a:latin typeface="Garamond" panose="02020404030301010803" pitchFamily="18" charset="0"/>
              </a:rPr>
              <a:t>3</a:t>
            </a:fld>
            <a:endParaRPr lang="en-US" sz="18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D3B227A-68C8-8FCD-FDA5-3B603F15FE63}"/>
              </a:ext>
            </a:extLst>
          </p:cNvPr>
          <p:cNvSpPr txBox="1">
            <a:spLocks/>
          </p:cNvSpPr>
          <p:nvPr/>
        </p:nvSpPr>
        <p:spPr>
          <a:xfrm>
            <a:off x="459944" y="1553670"/>
            <a:ext cx="11455943" cy="4270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Garamond" panose="02020404030301010803" pitchFamily="18" charset="0"/>
              </a:rPr>
              <a:t>The National Highway Traffic Safety Administration recently granted permission to deploy low-speed autonomous delivery vehicles (</a:t>
            </a:r>
            <a:r>
              <a:rPr lang="en-US" altLang="en-US" sz="3600" dirty="0" err="1">
                <a:latin typeface="Garamond" panose="02020404030301010803" pitchFamily="18" charset="0"/>
              </a:rPr>
              <a:t>ADVs</a:t>
            </a:r>
            <a:r>
              <a:rPr lang="en-US" altLang="en-US" sz="3600" dirty="0">
                <a:latin typeface="Garamond" panose="02020404030301010803" pitchFamily="18" charset="0"/>
              </a:rPr>
              <a:t>) on roadways. </a:t>
            </a:r>
          </a:p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Garamond" panose="02020404030301010803" pitchFamily="18" charset="0"/>
              </a:rPr>
              <a:t>Although the mobility of </a:t>
            </a:r>
            <a:r>
              <a:rPr lang="en-US" altLang="en-US" sz="3600" dirty="0" err="1">
                <a:latin typeface="Garamond" panose="02020404030301010803" pitchFamily="18" charset="0"/>
              </a:rPr>
              <a:t>ADVs</a:t>
            </a:r>
            <a:r>
              <a:rPr lang="en-US" altLang="en-US" sz="3600" dirty="0">
                <a:latin typeface="Garamond" panose="02020404030301010803" pitchFamily="18" charset="0"/>
              </a:rPr>
              <a:t> is limited to low-speed roads and these vehicles are </a:t>
            </a:r>
            <a:r>
              <a:rPr lang="en-US" altLang="en-US" sz="3600" dirty="0" err="1">
                <a:latin typeface="Garamond" panose="02020404030301010803" pitchFamily="18" charset="0"/>
              </a:rPr>
              <a:t>occupantless</a:t>
            </a:r>
            <a:r>
              <a:rPr lang="en-US" altLang="en-US" sz="3600" dirty="0">
                <a:latin typeface="Garamond" panose="02020404030301010803" pitchFamily="18" charset="0"/>
              </a:rPr>
              <a:t>, frequent stops and mobility among residential neighborhoods cause safety-related concerns. </a:t>
            </a:r>
          </a:p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Garamond" panose="02020404030301010803" pitchFamily="18" charset="0"/>
              </a:rPr>
              <a:t>There is consequently a need for a comprehensive safety impact analysis of </a:t>
            </a:r>
            <a:r>
              <a:rPr lang="en-US" altLang="en-US" sz="3600" dirty="0" err="1">
                <a:latin typeface="Garamond" panose="02020404030301010803" pitchFamily="18" charset="0"/>
              </a:rPr>
              <a:t>ADVs.</a:t>
            </a:r>
            <a:r>
              <a:rPr lang="en-US" altLang="en-US" sz="3600" dirty="0">
                <a:latin typeface="Garamond" panose="02020404030301010803" pitchFamily="18" charset="0"/>
              </a:rPr>
              <a:t> This study examined the safety implications and safety impacts of </a:t>
            </a:r>
            <a:r>
              <a:rPr lang="en-US" altLang="en-US" sz="3600" dirty="0" err="1">
                <a:latin typeface="Garamond" panose="02020404030301010803" pitchFamily="18" charset="0"/>
              </a:rPr>
              <a:t>ADVs</a:t>
            </a:r>
            <a:r>
              <a:rPr lang="en-US" altLang="en-US" sz="3600" dirty="0">
                <a:latin typeface="Garamond" panose="02020404030301010803" pitchFamily="18" charset="0"/>
              </a:rPr>
              <a:t> by using novel approaches. </a:t>
            </a:r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40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E1B839-AF61-CDCC-6329-8ACB6EF7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075" y="327932"/>
            <a:ext cx="11264900" cy="774700"/>
          </a:xfrm>
        </p:spPr>
        <p:txBody>
          <a:bodyPr>
            <a:normAutofit/>
          </a:bodyPr>
          <a:lstStyle/>
          <a:p>
            <a:pPr algn="l"/>
            <a:r>
              <a:rPr lang="en-US" sz="4800" dirty="0" err="1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ADVs</a:t>
            </a:r>
            <a:endParaRPr lang="en-US" sz="72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FD06F-4217-FA7B-E933-B9686E85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B0C9D0-AC3D-1FBB-FBD9-4D7FAD4C0DA7}"/>
              </a:ext>
            </a:extLst>
          </p:cNvPr>
          <p:cNvSpPr txBox="1">
            <a:spLocks/>
          </p:cNvSpPr>
          <p:nvPr/>
        </p:nvSpPr>
        <p:spPr>
          <a:xfrm>
            <a:off x="516880" y="1626092"/>
            <a:ext cx="11399008" cy="490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829AFF7-EC61-1663-B7F0-D05644CA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785" y="6347505"/>
            <a:ext cx="2743200" cy="365125"/>
          </a:xfrm>
        </p:spPr>
        <p:txBody>
          <a:bodyPr/>
          <a:lstStyle/>
          <a:p>
            <a:fld id="{88D305F9-157E-4E5E-93F1-68BF57824D07}" type="slidenum">
              <a:rPr lang="en-US" sz="1800" smtClean="0">
                <a:solidFill>
                  <a:schemeClr val="tx1"/>
                </a:solidFill>
                <a:latin typeface="Garamond" panose="02020404030301010803" pitchFamily="18" charset="0"/>
              </a:rPr>
              <a:t>4</a:t>
            </a:fld>
            <a:endParaRPr lang="en-US" sz="18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7C2CBE-6FE1-0F0D-0E58-690F6D450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824" y="1555787"/>
            <a:ext cx="6792256" cy="521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3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E1B839-AF61-CDCC-6329-8ACB6EF7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075" y="327932"/>
            <a:ext cx="11264900" cy="7747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Objectives</a:t>
            </a:r>
            <a:endParaRPr lang="en-US" sz="72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FD06F-4217-FA7B-E933-B9686E85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B0C9D0-AC3D-1FBB-FBD9-4D7FAD4C0DA7}"/>
              </a:ext>
            </a:extLst>
          </p:cNvPr>
          <p:cNvSpPr txBox="1">
            <a:spLocks/>
          </p:cNvSpPr>
          <p:nvPr/>
        </p:nvSpPr>
        <p:spPr>
          <a:xfrm>
            <a:off x="516880" y="1626092"/>
            <a:ext cx="11399008" cy="490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829AFF7-EC61-1663-B7F0-D05644CA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785" y="6347505"/>
            <a:ext cx="2743200" cy="365125"/>
          </a:xfrm>
        </p:spPr>
        <p:txBody>
          <a:bodyPr/>
          <a:lstStyle/>
          <a:p>
            <a:fld id="{88D305F9-157E-4E5E-93F1-68BF57824D07}" type="slidenum">
              <a:rPr lang="en-US" sz="1800" smtClean="0">
                <a:solidFill>
                  <a:schemeClr val="tx1"/>
                </a:solidFill>
                <a:latin typeface="Garamond" panose="02020404030301010803" pitchFamily="18" charset="0"/>
              </a:rPr>
              <a:t>5</a:t>
            </a:fld>
            <a:endParaRPr lang="en-US" sz="18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D3B227A-68C8-8FCD-FDA5-3B603F15FE63}"/>
              </a:ext>
            </a:extLst>
          </p:cNvPr>
          <p:cNvSpPr txBox="1">
            <a:spLocks/>
          </p:cNvSpPr>
          <p:nvPr/>
        </p:nvSpPr>
        <p:spPr>
          <a:xfrm>
            <a:off x="459944" y="1553670"/>
            <a:ext cx="11455943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Garamond" panose="02020404030301010803" pitchFamily="18" charset="0"/>
              </a:rPr>
              <a:t>To explore the safety implication of </a:t>
            </a:r>
            <a:r>
              <a:rPr lang="en-US" altLang="en-US" sz="3600" dirty="0" err="1">
                <a:latin typeface="Garamond" panose="02020404030301010803" pitchFamily="18" charset="0"/>
              </a:rPr>
              <a:t>ADVs</a:t>
            </a:r>
            <a:endParaRPr lang="en-US" altLang="en-US" sz="3600" dirty="0">
              <a:latin typeface="Garamond" panose="02020404030301010803" pitchFamily="18" charset="0"/>
            </a:endParaRPr>
          </a:p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</a:rPr>
              <a:t>To determine critical association patterns of ADV involved traffic crashes</a:t>
            </a:r>
          </a:p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</a:rPr>
              <a:t>To develop a framework of ADV related safety analysis</a:t>
            </a:r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38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E1B839-AF61-CDCC-6329-8ACB6EF7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075" y="327932"/>
            <a:ext cx="11264900" cy="7747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Data Collection</a:t>
            </a:r>
            <a:endParaRPr lang="en-US" sz="72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FD06F-4217-FA7B-E933-B9686E85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B0C9D0-AC3D-1FBB-FBD9-4D7FAD4C0DA7}"/>
              </a:ext>
            </a:extLst>
          </p:cNvPr>
          <p:cNvSpPr txBox="1">
            <a:spLocks/>
          </p:cNvSpPr>
          <p:nvPr/>
        </p:nvSpPr>
        <p:spPr>
          <a:xfrm>
            <a:off x="516880" y="1626092"/>
            <a:ext cx="11399008" cy="490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829AFF7-EC61-1663-B7F0-D05644CA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785" y="6347505"/>
            <a:ext cx="2743200" cy="365125"/>
          </a:xfrm>
        </p:spPr>
        <p:txBody>
          <a:bodyPr/>
          <a:lstStyle/>
          <a:p>
            <a:fld id="{88D305F9-157E-4E5E-93F1-68BF57824D07}" type="slidenum">
              <a:rPr lang="en-US" sz="1800" smtClean="0">
                <a:solidFill>
                  <a:schemeClr val="tx1"/>
                </a:solidFill>
                <a:latin typeface="Garamond" panose="02020404030301010803" pitchFamily="18" charset="0"/>
              </a:rPr>
              <a:t>6</a:t>
            </a:fld>
            <a:endParaRPr lang="en-US" sz="18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D3B227A-68C8-8FCD-FDA5-3B603F15FE63}"/>
              </a:ext>
            </a:extLst>
          </p:cNvPr>
          <p:cNvSpPr txBox="1">
            <a:spLocks/>
          </p:cNvSpPr>
          <p:nvPr/>
        </p:nvSpPr>
        <p:spPr>
          <a:xfrm>
            <a:off x="459945" y="1808655"/>
            <a:ext cx="11399008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Garamond" panose="02020404030301010803" pitchFamily="18" charset="0"/>
              </a:rPr>
              <a:t>Fatality Analysis Reporting System (FARS) [2016–2020]</a:t>
            </a:r>
          </a:p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Garamond" panose="02020404030301010803" pitchFamily="18" charset="0"/>
              </a:rPr>
              <a:t>Crash Report Sampling System (CRSS) [2016–2020]</a:t>
            </a:r>
          </a:p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Garamond" panose="02020404030301010803" pitchFamily="18" charset="0"/>
              </a:rPr>
              <a:t>California AV and ADV collision Data [2014–2020]</a:t>
            </a:r>
          </a:p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Garamond" panose="02020404030301010803" pitchFamily="18" charset="0"/>
              </a:rPr>
              <a:t>Waymo Open Data </a:t>
            </a:r>
          </a:p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Garamond" panose="02020404030301010803" pitchFamily="18" charset="0"/>
              </a:rPr>
              <a:t>Third-party ADV Trajectory Data (sample data)</a:t>
            </a:r>
          </a:p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600" dirty="0">
              <a:latin typeface="Garamond" panose="02020404030301010803" pitchFamily="18" charset="0"/>
            </a:endParaRPr>
          </a:p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94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2188AA-3F93-4237-92B9-F213F843BA01}"/>
              </a:ext>
            </a:extLst>
          </p:cNvPr>
          <p:cNvSpPr txBox="1">
            <a:spLocks/>
          </p:cNvSpPr>
          <p:nvPr/>
        </p:nvSpPr>
        <p:spPr>
          <a:xfrm>
            <a:off x="500520" y="2260314"/>
            <a:ext cx="11522051" cy="3293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ts val="2800"/>
              </a:lnSpc>
              <a:spcBef>
                <a:spcPts val="300"/>
              </a:spcBef>
              <a:spcAft>
                <a:spcPts val="600"/>
              </a:spcAft>
            </a:pP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36BDC-30D8-479A-8503-CA286048EDFD}"/>
              </a:ext>
            </a:extLst>
          </p:cNvPr>
          <p:cNvSpPr txBox="1"/>
          <p:nvPr/>
        </p:nvSpPr>
        <p:spPr>
          <a:xfrm>
            <a:off x="311124" y="1506179"/>
            <a:ext cx="619234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Garamond" panose="02020404030301010803" pitchFamily="18" charset="0"/>
              </a:rPr>
              <a:t>Specific operating domains in which the CAV is designed to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Garamond" panose="02020404030301010803" pitchFamily="18" charset="0"/>
              </a:rPr>
              <a:t>May vary by original equipment maker (OEM).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Garamond" panose="02020404030301010803" pitchFamily="18" charset="0"/>
              </a:rPr>
              <a:t>Infrastructure Owner Operator (IOO):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Garamond" panose="02020404030301010803" pitchFamily="18" charset="0"/>
              </a:rPr>
              <a:t>Physical infrastructure (e.g., pavements, bridges).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TCDs and other roadside infrastructure.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Transportation systems management and operations (TSMO) and ITS infrastructure.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Urban multimodal infrastructure.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82AC7D-CCDB-4B64-A7AF-3DD060D54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781" y="1529520"/>
            <a:ext cx="4866526" cy="2693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233338-4ED8-4EC6-B270-16D33A1D0ED0}"/>
              </a:ext>
            </a:extLst>
          </p:cNvPr>
          <p:cNvSpPr txBox="1"/>
          <p:nvPr/>
        </p:nvSpPr>
        <p:spPr>
          <a:xfrm>
            <a:off x="6339243" y="4660705"/>
            <a:ext cx="5683328" cy="181588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Garamond" panose="02020404030301010803" pitchFamily="18" charset="0"/>
              </a:rPr>
              <a:t>OEMs are responsible for defining their ODD and assume responsibility for safe operations within the ODD regardless of IOO actions.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6AC846-8974-9AEF-9141-943C8803DB68}"/>
              </a:ext>
            </a:extLst>
          </p:cNvPr>
          <p:cNvSpPr txBox="1">
            <a:spLocks/>
          </p:cNvSpPr>
          <p:nvPr/>
        </p:nvSpPr>
        <p:spPr>
          <a:xfrm>
            <a:off x="346075" y="327932"/>
            <a:ext cx="11264900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Operational Design Domain</a:t>
            </a:r>
            <a:endParaRPr lang="en-US" sz="72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65CD9-D644-ADEE-62CB-FF744B577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7002B4-2E36-D461-4522-86911E470A6D}"/>
              </a:ext>
            </a:extLst>
          </p:cNvPr>
          <p:cNvSpPr txBox="1"/>
          <p:nvPr/>
        </p:nvSpPr>
        <p:spPr>
          <a:xfrm>
            <a:off x="6819471" y="4166139"/>
            <a:ext cx="487200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Garamond" panose="02020404030301010803" pitchFamily="18" charset="0"/>
              </a:rPr>
              <a:t>Source: Thorn, E., S. Kimmel, and M. Chaka, 2018. A Framework for Automated Driving System Testable Cases and Scenarios. </a:t>
            </a:r>
          </a:p>
        </p:txBody>
      </p:sp>
    </p:spTree>
    <p:extLst>
      <p:ext uri="{BB962C8B-B14F-4D97-AF65-F5344CB8AC3E}">
        <p14:creationId xmlns:p14="http://schemas.microsoft.com/office/powerpoint/2010/main" val="185432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E1B839-AF61-CDCC-6329-8ACB6EF7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075" y="327932"/>
            <a:ext cx="11264900" cy="7747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Use Cases</a:t>
            </a:r>
            <a:endParaRPr lang="en-US" sz="72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FD06F-4217-FA7B-E933-B9686E85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B0C9D0-AC3D-1FBB-FBD9-4D7FAD4C0DA7}"/>
              </a:ext>
            </a:extLst>
          </p:cNvPr>
          <p:cNvSpPr txBox="1">
            <a:spLocks/>
          </p:cNvSpPr>
          <p:nvPr/>
        </p:nvSpPr>
        <p:spPr>
          <a:xfrm>
            <a:off x="516880" y="1626092"/>
            <a:ext cx="11399008" cy="490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829AFF7-EC61-1663-B7F0-D05644CA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785" y="6347505"/>
            <a:ext cx="2743200" cy="365125"/>
          </a:xfrm>
        </p:spPr>
        <p:txBody>
          <a:bodyPr/>
          <a:lstStyle/>
          <a:p>
            <a:fld id="{88D305F9-157E-4E5E-93F1-68BF57824D07}" type="slidenum">
              <a:rPr lang="en-US" sz="1800" smtClean="0">
                <a:solidFill>
                  <a:schemeClr val="tx1"/>
                </a:solidFill>
                <a:latin typeface="Garamond" panose="02020404030301010803" pitchFamily="18" charset="0"/>
              </a:rPr>
              <a:t>8</a:t>
            </a:fld>
            <a:endParaRPr lang="en-US" sz="18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F7BF6D-D7C3-5FCF-290C-969214AFD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74" y="1843902"/>
            <a:ext cx="11851651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E1B839-AF61-CDCC-6329-8ACB6EF7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075" y="327932"/>
            <a:ext cx="11264900" cy="7747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Safety Implication Analysis</a:t>
            </a:r>
            <a:endParaRPr lang="en-US" sz="72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FD06F-4217-FA7B-E933-B9686E85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B0C9D0-AC3D-1FBB-FBD9-4D7FAD4C0DA7}"/>
              </a:ext>
            </a:extLst>
          </p:cNvPr>
          <p:cNvSpPr txBox="1">
            <a:spLocks/>
          </p:cNvSpPr>
          <p:nvPr/>
        </p:nvSpPr>
        <p:spPr>
          <a:xfrm>
            <a:off x="516880" y="1626092"/>
            <a:ext cx="11399008" cy="490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829AFF7-EC61-1663-B7F0-D05644CA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785" y="6347505"/>
            <a:ext cx="2743200" cy="365125"/>
          </a:xfrm>
        </p:spPr>
        <p:txBody>
          <a:bodyPr/>
          <a:lstStyle/>
          <a:p>
            <a:fld id="{88D305F9-157E-4E5E-93F1-68BF57824D07}" type="slidenum">
              <a:rPr lang="en-US" sz="1800" smtClean="0">
                <a:solidFill>
                  <a:schemeClr val="tx1"/>
                </a:solidFill>
                <a:latin typeface="Garamond" panose="02020404030301010803" pitchFamily="18" charset="0"/>
              </a:rPr>
              <a:t>9</a:t>
            </a:fld>
            <a:endParaRPr lang="en-US" sz="18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C95E08-5D83-8845-9648-E83A519CD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203735"/>
              </p:ext>
            </p:extLst>
          </p:nvPr>
        </p:nvGraphicFramePr>
        <p:xfrm>
          <a:off x="459944" y="1468885"/>
          <a:ext cx="11512879" cy="496292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827785">
                  <a:extLst>
                    <a:ext uri="{9D8B030D-6E8A-4147-A177-3AD203B41FA5}">
                      <a16:colId xmlns:a16="http://schemas.microsoft.com/office/drawing/2014/main" val="3056478535"/>
                    </a:ext>
                  </a:extLst>
                </a:gridCol>
                <a:gridCol w="4089115">
                  <a:extLst>
                    <a:ext uri="{9D8B030D-6E8A-4147-A177-3AD203B41FA5}">
                      <a16:colId xmlns:a16="http://schemas.microsoft.com/office/drawing/2014/main" val="3270039518"/>
                    </a:ext>
                  </a:extLst>
                </a:gridCol>
                <a:gridCol w="4595979">
                  <a:extLst>
                    <a:ext uri="{9D8B030D-6E8A-4147-A177-3AD203B41FA5}">
                      <a16:colId xmlns:a16="http://schemas.microsoft.com/office/drawing/2014/main" val="2681220121"/>
                    </a:ext>
                  </a:extLst>
                </a:gridCol>
              </a:tblGrid>
              <a:tr h="2981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Functional Class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FARS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CRSS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4102727"/>
                  </a:ext>
                </a:extLst>
              </a:tr>
              <a:tr h="188983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Garamond" panose="02020404030301010803" pitchFamily="18" charset="0"/>
                        </a:rPr>
                        <a:t>ADV ODD Definition</a:t>
                      </a:r>
                      <a:endParaRPr lang="en-US" sz="32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Garamond" panose="02020404030301010803" pitchFamily="18" charset="0"/>
                        </a:rPr>
                        <a:t>Light vehicles and posted speed limit (less than 50 mph) and non-interstate roadways and vehicle models not older than 2000</a:t>
                      </a:r>
                      <a:endParaRPr lang="en-US" sz="32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Light vehicles and posted speed limit (less than 50 mph) and non-interstate roadways and vehicle models not older than 2000 and non-fatal and non-property damage only 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6841511"/>
                  </a:ext>
                </a:extLst>
              </a:tr>
              <a:tr h="2981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All Crashes (2016­–2020)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Garamond" panose="02020404030301010803" pitchFamily="18" charset="0"/>
                        </a:rPr>
                        <a:t>172,237</a:t>
                      </a:r>
                      <a:endParaRPr lang="en-US" sz="32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259,077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8940519"/>
                  </a:ext>
                </a:extLst>
              </a:tr>
              <a:tr h="6164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ADV ODD Defined Crashes (2016–2020)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37,692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55,221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8913438"/>
                  </a:ext>
                </a:extLst>
              </a:tr>
              <a:tr h="6164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All Vehicles Involved in Crashes (2016–2020)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Garamond" panose="02020404030301010803" pitchFamily="18" charset="0"/>
                        </a:rPr>
                        <a:t>263,647</a:t>
                      </a:r>
                      <a:endParaRPr lang="en-US" sz="32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457,314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1122386"/>
                  </a:ext>
                </a:extLst>
              </a:tr>
              <a:tr h="6164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ADV ODD Defined Vehicles Involved in Crashes (2016-2020)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43,683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Garamond" panose="02020404030301010803" pitchFamily="18" charset="0"/>
                        </a:rPr>
                        <a:t>73,440</a:t>
                      </a:r>
                      <a:endParaRPr lang="en-US" sz="32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3675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7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White Maroo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53734"/>
      </a:accent1>
      <a:accent2>
        <a:srgbClr val="4F6128"/>
      </a:accent2>
      <a:accent3>
        <a:srgbClr val="9BBB59"/>
      </a:accent3>
      <a:accent4>
        <a:srgbClr val="FFC000"/>
      </a:accent4>
      <a:accent5>
        <a:srgbClr val="0F243E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2302</Words>
  <Application>Microsoft Office PowerPoint</Application>
  <PresentationFormat>Widescreen</PresentationFormat>
  <Paragraphs>588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Garamond</vt:lpstr>
      <vt:lpstr>Symbol</vt:lpstr>
      <vt:lpstr>Office Theme</vt:lpstr>
      <vt:lpstr>Custom Design</vt:lpstr>
      <vt:lpstr>Lecture on Disruptive Technologies [Autonomous Delivery Vehicles]</vt:lpstr>
      <vt:lpstr>Outline</vt:lpstr>
      <vt:lpstr>Research Gap</vt:lpstr>
      <vt:lpstr>ADVs</vt:lpstr>
      <vt:lpstr>Objectives</vt:lpstr>
      <vt:lpstr>Data Collection</vt:lpstr>
      <vt:lpstr>PowerPoint Presentation</vt:lpstr>
      <vt:lpstr>Use Cases</vt:lpstr>
      <vt:lpstr>Safety Implication Analysis</vt:lpstr>
      <vt:lpstr>Occupants based on ADV Scenarios in FARS</vt:lpstr>
      <vt:lpstr>Association Rule Mining (ARM) Example</vt:lpstr>
      <vt:lpstr>Study Design</vt:lpstr>
      <vt:lpstr>Safety Implication Analysis</vt:lpstr>
      <vt:lpstr>Safety Impact Analysis (CA AV Collision Data)</vt:lpstr>
      <vt:lpstr>Jerk Analysis using Waymo Open Data</vt:lpstr>
      <vt:lpstr>Safety Critical Events from ADV Sample Dataset</vt:lpstr>
      <vt:lpstr>Key Rules</vt:lpstr>
      <vt:lpstr>USDOT Safe System (SS)</vt:lpstr>
      <vt:lpstr>SS based ADV related Decision Support Matrix</vt:lpstr>
      <vt:lpstr>Scoring Criteria</vt:lpstr>
      <vt:lpstr>Key Findings</vt:lpstr>
      <vt:lpstr>Key Findings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4361 Highway Engineering</dc:title>
  <dc:creator>Das, Subasish</dc:creator>
  <cp:lastModifiedBy>Das, Subasish</cp:lastModifiedBy>
  <cp:revision>12</cp:revision>
  <dcterms:created xsi:type="dcterms:W3CDTF">2022-08-21T22:40:07Z</dcterms:created>
  <dcterms:modified xsi:type="dcterms:W3CDTF">2023-01-26T03:38:14Z</dcterms:modified>
</cp:coreProperties>
</file>