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00FF"/>
    <a:srgbClr val="F19143"/>
    <a:srgbClr val="F1A538"/>
    <a:srgbClr val="E88FFF"/>
    <a:srgbClr val="F1AE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5854"/>
    <p:restoredTop sz="94681"/>
  </p:normalViewPr>
  <p:slideViewPr>
    <p:cSldViewPr snapToGrid="0" snapToObjects="1">
      <p:cViewPr varScale="1">
        <p:scale>
          <a:sx n="108" d="100"/>
          <a:sy n="108" d="100"/>
        </p:scale>
        <p:origin x="145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basish Das" userId="904e394b-69db-4af2-8d7b-1d2a679d1510" providerId="ADAL" clId="{D0E6DF04-CD07-43A5-8368-F2F97045FEBB}"/>
    <pc:docChg chg="undo custSel modSld">
      <pc:chgData name="Subasish Das" userId="904e394b-69db-4af2-8d7b-1d2a679d1510" providerId="ADAL" clId="{D0E6DF04-CD07-43A5-8368-F2F97045FEBB}" dt="2022-05-07T18:03:13.263" v="7" actId="478"/>
      <pc:docMkLst>
        <pc:docMk/>
      </pc:docMkLst>
      <pc:sldChg chg="addSp delSp mod">
        <pc:chgData name="Subasish Das" userId="904e394b-69db-4af2-8d7b-1d2a679d1510" providerId="ADAL" clId="{D0E6DF04-CD07-43A5-8368-F2F97045FEBB}" dt="2022-05-07T18:03:13.263" v="7" actId="478"/>
        <pc:sldMkLst>
          <pc:docMk/>
          <pc:sldMk cId="3830108887" sldId="256"/>
        </pc:sldMkLst>
        <pc:spChg chg="add del">
          <ac:chgData name="Subasish Das" userId="904e394b-69db-4af2-8d7b-1d2a679d1510" providerId="ADAL" clId="{D0E6DF04-CD07-43A5-8368-F2F97045FEBB}" dt="2022-05-07T18:03:13.263" v="7" actId="478"/>
          <ac:spMkLst>
            <pc:docMk/>
            <pc:sldMk cId="3830108887" sldId="256"/>
            <ac:spMk id="20" creationId="{7BF01E6D-8260-7448-8739-6F86E1CF1662}"/>
          </ac:spMkLst>
        </pc:spChg>
        <pc:spChg chg="add del">
          <ac:chgData name="Subasish Das" userId="904e394b-69db-4af2-8d7b-1d2a679d1510" providerId="ADAL" clId="{D0E6DF04-CD07-43A5-8368-F2F97045FEBB}" dt="2022-05-07T18:03:13.263" v="7" actId="478"/>
          <ac:spMkLst>
            <pc:docMk/>
            <pc:sldMk cId="3830108887" sldId="256"/>
            <ac:spMk id="48" creationId="{0F12D8C7-4D8E-8744-AFDB-0451CE143323}"/>
          </ac:spMkLst>
        </pc:spChg>
        <pc:spChg chg="add del">
          <ac:chgData name="Subasish Das" userId="904e394b-69db-4af2-8d7b-1d2a679d1510" providerId="ADAL" clId="{D0E6DF04-CD07-43A5-8368-F2F97045FEBB}" dt="2022-05-07T18:03:13.263" v="7" actId="478"/>
          <ac:spMkLst>
            <pc:docMk/>
            <pc:sldMk cId="3830108887" sldId="256"/>
            <ac:spMk id="66" creationId="{1ECBC568-5298-DB49-8515-EC8C84E38BB8}"/>
          </ac:spMkLst>
        </pc:spChg>
        <pc:spChg chg="add del">
          <ac:chgData name="Subasish Das" userId="904e394b-69db-4af2-8d7b-1d2a679d1510" providerId="ADAL" clId="{D0E6DF04-CD07-43A5-8368-F2F97045FEBB}" dt="2022-05-07T18:03:13.263" v="7" actId="478"/>
          <ac:spMkLst>
            <pc:docMk/>
            <pc:sldMk cId="3830108887" sldId="256"/>
            <ac:spMk id="67" creationId="{88F34498-1D54-6042-AF8C-188D1551B0A4}"/>
          </ac:spMkLst>
        </pc:spChg>
        <pc:spChg chg="add del">
          <ac:chgData name="Subasish Das" userId="904e394b-69db-4af2-8d7b-1d2a679d1510" providerId="ADAL" clId="{D0E6DF04-CD07-43A5-8368-F2F97045FEBB}" dt="2022-05-07T18:03:13.263" v="7" actId="478"/>
          <ac:spMkLst>
            <pc:docMk/>
            <pc:sldMk cId="3830108887" sldId="256"/>
            <ac:spMk id="68" creationId="{1666A898-3837-F548-B5E6-EE340DF6642D}"/>
          </ac:spMkLst>
        </pc:spChg>
        <pc:spChg chg="add del">
          <ac:chgData name="Subasish Das" userId="904e394b-69db-4af2-8d7b-1d2a679d1510" providerId="ADAL" clId="{D0E6DF04-CD07-43A5-8368-F2F97045FEBB}" dt="2022-05-07T18:03:13.263" v="7" actId="478"/>
          <ac:spMkLst>
            <pc:docMk/>
            <pc:sldMk cId="3830108887" sldId="256"/>
            <ac:spMk id="69" creationId="{24FFB30F-6AD8-A142-8B15-45F86246887C}"/>
          </ac:spMkLst>
        </pc:spChg>
        <pc:spChg chg="add del">
          <ac:chgData name="Subasish Das" userId="904e394b-69db-4af2-8d7b-1d2a679d1510" providerId="ADAL" clId="{D0E6DF04-CD07-43A5-8368-F2F97045FEBB}" dt="2022-05-07T18:03:13.263" v="7" actId="478"/>
          <ac:spMkLst>
            <pc:docMk/>
            <pc:sldMk cId="3830108887" sldId="256"/>
            <ac:spMk id="70" creationId="{0EA6D255-8D13-FF4D-8594-8F4FF89AADE2}"/>
          </ac:spMkLst>
        </pc:spChg>
        <pc:spChg chg="add del">
          <ac:chgData name="Subasish Das" userId="904e394b-69db-4af2-8d7b-1d2a679d1510" providerId="ADAL" clId="{D0E6DF04-CD07-43A5-8368-F2F97045FEBB}" dt="2022-05-07T18:03:13.263" v="7" actId="478"/>
          <ac:spMkLst>
            <pc:docMk/>
            <pc:sldMk cId="3830108887" sldId="256"/>
            <ac:spMk id="71" creationId="{540D5166-F6D5-CE49-895A-581DB7255B4D}"/>
          </ac:spMkLst>
        </pc:spChg>
        <pc:spChg chg="add del">
          <ac:chgData name="Subasish Das" userId="904e394b-69db-4af2-8d7b-1d2a679d1510" providerId="ADAL" clId="{D0E6DF04-CD07-43A5-8368-F2F97045FEBB}" dt="2022-05-07T18:03:13.263" v="7" actId="478"/>
          <ac:spMkLst>
            <pc:docMk/>
            <pc:sldMk cId="3830108887" sldId="256"/>
            <ac:spMk id="72" creationId="{05F2E9FC-7BA2-2E41-830B-8FFC8631579B}"/>
          </ac:spMkLst>
        </pc:spChg>
        <pc:spChg chg="add del">
          <ac:chgData name="Subasish Das" userId="904e394b-69db-4af2-8d7b-1d2a679d1510" providerId="ADAL" clId="{D0E6DF04-CD07-43A5-8368-F2F97045FEBB}" dt="2022-05-07T18:03:13.263" v="7" actId="478"/>
          <ac:spMkLst>
            <pc:docMk/>
            <pc:sldMk cId="3830108887" sldId="256"/>
            <ac:spMk id="73" creationId="{1E008556-DF47-914C-A6A2-579B8E6A2B67}"/>
          </ac:spMkLst>
        </pc:spChg>
        <pc:spChg chg="add del">
          <ac:chgData name="Subasish Das" userId="904e394b-69db-4af2-8d7b-1d2a679d1510" providerId="ADAL" clId="{D0E6DF04-CD07-43A5-8368-F2F97045FEBB}" dt="2022-05-07T18:03:13.263" v="7" actId="478"/>
          <ac:spMkLst>
            <pc:docMk/>
            <pc:sldMk cId="3830108887" sldId="256"/>
            <ac:spMk id="74" creationId="{014BD1F3-7968-1743-80C1-6508652575E1}"/>
          </ac:spMkLst>
        </pc:spChg>
        <pc:spChg chg="add del">
          <ac:chgData name="Subasish Das" userId="904e394b-69db-4af2-8d7b-1d2a679d1510" providerId="ADAL" clId="{D0E6DF04-CD07-43A5-8368-F2F97045FEBB}" dt="2022-05-07T18:03:13.263" v="7" actId="478"/>
          <ac:spMkLst>
            <pc:docMk/>
            <pc:sldMk cId="3830108887" sldId="256"/>
            <ac:spMk id="75" creationId="{C4054C4C-3062-F94B-BD23-DB909F6CBD97}"/>
          </ac:spMkLst>
        </pc:spChg>
        <pc:spChg chg="add del">
          <ac:chgData name="Subasish Das" userId="904e394b-69db-4af2-8d7b-1d2a679d1510" providerId="ADAL" clId="{D0E6DF04-CD07-43A5-8368-F2F97045FEBB}" dt="2022-05-07T18:03:13.263" v="7" actId="478"/>
          <ac:spMkLst>
            <pc:docMk/>
            <pc:sldMk cId="3830108887" sldId="256"/>
            <ac:spMk id="76" creationId="{9CC88922-5DF9-DC48-ABF1-68A07E49D472}"/>
          </ac:spMkLst>
        </pc:spChg>
        <pc:spChg chg="add del">
          <ac:chgData name="Subasish Das" userId="904e394b-69db-4af2-8d7b-1d2a679d1510" providerId="ADAL" clId="{D0E6DF04-CD07-43A5-8368-F2F97045FEBB}" dt="2022-05-07T18:03:13.263" v="7" actId="478"/>
          <ac:spMkLst>
            <pc:docMk/>
            <pc:sldMk cId="3830108887" sldId="256"/>
            <ac:spMk id="77" creationId="{2D570C2E-C361-7443-8E26-9F4C1C55F118}"/>
          </ac:spMkLst>
        </pc:spChg>
        <pc:spChg chg="add del">
          <ac:chgData name="Subasish Das" userId="904e394b-69db-4af2-8d7b-1d2a679d1510" providerId="ADAL" clId="{D0E6DF04-CD07-43A5-8368-F2F97045FEBB}" dt="2022-05-07T18:03:13.263" v="7" actId="478"/>
          <ac:spMkLst>
            <pc:docMk/>
            <pc:sldMk cId="3830108887" sldId="256"/>
            <ac:spMk id="78" creationId="{CDCB3E4C-8147-834A-B702-4E1FE89740BA}"/>
          </ac:spMkLst>
        </pc:spChg>
        <pc:spChg chg="add del">
          <ac:chgData name="Subasish Das" userId="904e394b-69db-4af2-8d7b-1d2a679d1510" providerId="ADAL" clId="{D0E6DF04-CD07-43A5-8368-F2F97045FEBB}" dt="2022-05-07T18:03:13.263" v="7" actId="478"/>
          <ac:spMkLst>
            <pc:docMk/>
            <pc:sldMk cId="3830108887" sldId="256"/>
            <ac:spMk id="79" creationId="{D72FE58A-B778-AF4A-B5D2-AC1342696770}"/>
          </ac:spMkLst>
        </pc:spChg>
        <pc:spChg chg="add del">
          <ac:chgData name="Subasish Das" userId="904e394b-69db-4af2-8d7b-1d2a679d1510" providerId="ADAL" clId="{D0E6DF04-CD07-43A5-8368-F2F97045FEBB}" dt="2022-05-07T18:03:13.263" v="7" actId="478"/>
          <ac:spMkLst>
            <pc:docMk/>
            <pc:sldMk cId="3830108887" sldId="256"/>
            <ac:spMk id="80" creationId="{BA68A2FF-0F68-6F41-87EB-ADB90BF9B536}"/>
          </ac:spMkLst>
        </pc:spChg>
        <pc:spChg chg="add del">
          <ac:chgData name="Subasish Das" userId="904e394b-69db-4af2-8d7b-1d2a679d1510" providerId="ADAL" clId="{D0E6DF04-CD07-43A5-8368-F2F97045FEBB}" dt="2022-05-07T18:03:13.263" v="7" actId="478"/>
          <ac:spMkLst>
            <pc:docMk/>
            <pc:sldMk cId="3830108887" sldId="256"/>
            <ac:spMk id="81" creationId="{86F4E0EF-79A0-4B41-B7A2-8396ED8A06E1}"/>
          </ac:spMkLst>
        </pc:spChg>
        <pc:spChg chg="add del">
          <ac:chgData name="Subasish Das" userId="904e394b-69db-4af2-8d7b-1d2a679d1510" providerId="ADAL" clId="{D0E6DF04-CD07-43A5-8368-F2F97045FEBB}" dt="2022-05-07T18:03:13.263" v="7" actId="478"/>
          <ac:spMkLst>
            <pc:docMk/>
            <pc:sldMk cId="3830108887" sldId="256"/>
            <ac:spMk id="82" creationId="{859ABC99-F5F0-DC49-A7AA-C8715A675D12}"/>
          </ac:spMkLst>
        </pc:spChg>
        <pc:spChg chg="add del">
          <ac:chgData name="Subasish Das" userId="904e394b-69db-4af2-8d7b-1d2a679d1510" providerId="ADAL" clId="{D0E6DF04-CD07-43A5-8368-F2F97045FEBB}" dt="2022-05-07T18:03:13.263" v="7" actId="478"/>
          <ac:spMkLst>
            <pc:docMk/>
            <pc:sldMk cId="3830108887" sldId="256"/>
            <ac:spMk id="83" creationId="{BE606B63-970F-C242-916E-B3EBB903C5E4}"/>
          </ac:spMkLst>
        </pc:spChg>
        <pc:spChg chg="add del">
          <ac:chgData name="Subasish Das" userId="904e394b-69db-4af2-8d7b-1d2a679d1510" providerId="ADAL" clId="{D0E6DF04-CD07-43A5-8368-F2F97045FEBB}" dt="2022-05-07T18:03:13.263" v="7" actId="478"/>
          <ac:spMkLst>
            <pc:docMk/>
            <pc:sldMk cId="3830108887" sldId="256"/>
            <ac:spMk id="84" creationId="{5A420C15-EFDB-A544-B35C-02030EA7A691}"/>
          </ac:spMkLst>
        </pc:spChg>
        <pc:spChg chg="add del">
          <ac:chgData name="Subasish Das" userId="904e394b-69db-4af2-8d7b-1d2a679d1510" providerId="ADAL" clId="{D0E6DF04-CD07-43A5-8368-F2F97045FEBB}" dt="2022-05-07T18:03:13.263" v="7" actId="478"/>
          <ac:spMkLst>
            <pc:docMk/>
            <pc:sldMk cId="3830108887" sldId="256"/>
            <ac:spMk id="85" creationId="{0DD194DD-1D25-2043-808A-2DBDB1C72BDD}"/>
          </ac:spMkLst>
        </pc:spChg>
        <pc:spChg chg="add del">
          <ac:chgData name="Subasish Das" userId="904e394b-69db-4af2-8d7b-1d2a679d1510" providerId="ADAL" clId="{D0E6DF04-CD07-43A5-8368-F2F97045FEBB}" dt="2022-05-07T18:03:13.263" v="7" actId="478"/>
          <ac:spMkLst>
            <pc:docMk/>
            <pc:sldMk cId="3830108887" sldId="256"/>
            <ac:spMk id="86" creationId="{85E80291-560A-294B-94FB-4975824357AB}"/>
          </ac:spMkLst>
        </pc:spChg>
        <pc:spChg chg="add del">
          <ac:chgData name="Subasish Das" userId="904e394b-69db-4af2-8d7b-1d2a679d1510" providerId="ADAL" clId="{D0E6DF04-CD07-43A5-8368-F2F97045FEBB}" dt="2022-05-07T18:03:13.263" v="7" actId="478"/>
          <ac:spMkLst>
            <pc:docMk/>
            <pc:sldMk cId="3830108887" sldId="256"/>
            <ac:spMk id="87" creationId="{48996AA8-8A1C-E042-9984-E37C53AC8D29}"/>
          </ac:spMkLst>
        </pc:spChg>
        <pc:spChg chg="add del">
          <ac:chgData name="Subasish Das" userId="904e394b-69db-4af2-8d7b-1d2a679d1510" providerId="ADAL" clId="{D0E6DF04-CD07-43A5-8368-F2F97045FEBB}" dt="2022-05-07T18:03:13.263" v="7" actId="478"/>
          <ac:spMkLst>
            <pc:docMk/>
            <pc:sldMk cId="3830108887" sldId="256"/>
            <ac:spMk id="88" creationId="{FDB29A8D-B42E-AA4C-A687-AE576C471F5E}"/>
          </ac:spMkLst>
        </pc:spChg>
        <pc:spChg chg="add del">
          <ac:chgData name="Subasish Das" userId="904e394b-69db-4af2-8d7b-1d2a679d1510" providerId="ADAL" clId="{D0E6DF04-CD07-43A5-8368-F2F97045FEBB}" dt="2022-05-07T18:03:13.263" v="7" actId="478"/>
          <ac:spMkLst>
            <pc:docMk/>
            <pc:sldMk cId="3830108887" sldId="256"/>
            <ac:spMk id="115" creationId="{F0C0C44A-6838-204A-841E-3077B9D08FBC}"/>
          </ac:spMkLst>
        </pc:spChg>
        <pc:spChg chg="add del">
          <ac:chgData name="Subasish Das" userId="904e394b-69db-4af2-8d7b-1d2a679d1510" providerId="ADAL" clId="{D0E6DF04-CD07-43A5-8368-F2F97045FEBB}" dt="2022-05-07T18:03:13.263" v="7" actId="478"/>
          <ac:spMkLst>
            <pc:docMk/>
            <pc:sldMk cId="3830108887" sldId="256"/>
            <ac:spMk id="116" creationId="{232A613E-A3C7-2C45-AE6F-EF03147356FC}"/>
          </ac:spMkLst>
        </pc:spChg>
        <pc:spChg chg="add del">
          <ac:chgData name="Subasish Das" userId="904e394b-69db-4af2-8d7b-1d2a679d1510" providerId="ADAL" clId="{D0E6DF04-CD07-43A5-8368-F2F97045FEBB}" dt="2022-05-07T18:03:13.263" v="7" actId="478"/>
          <ac:spMkLst>
            <pc:docMk/>
            <pc:sldMk cId="3830108887" sldId="256"/>
            <ac:spMk id="117" creationId="{67D75CC3-8CA3-D34B-B7FB-3F6B39C7E6EC}"/>
          </ac:spMkLst>
        </pc:spChg>
        <pc:spChg chg="add del">
          <ac:chgData name="Subasish Das" userId="904e394b-69db-4af2-8d7b-1d2a679d1510" providerId="ADAL" clId="{D0E6DF04-CD07-43A5-8368-F2F97045FEBB}" dt="2022-05-07T18:03:13.263" v="7" actId="478"/>
          <ac:spMkLst>
            <pc:docMk/>
            <pc:sldMk cId="3830108887" sldId="256"/>
            <ac:spMk id="118" creationId="{B8D0982D-5C1C-D64C-BB11-5937E4380358}"/>
          </ac:spMkLst>
        </pc:spChg>
        <pc:spChg chg="add del">
          <ac:chgData name="Subasish Das" userId="904e394b-69db-4af2-8d7b-1d2a679d1510" providerId="ADAL" clId="{D0E6DF04-CD07-43A5-8368-F2F97045FEBB}" dt="2022-05-07T18:03:13.263" v="7" actId="478"/>
          <ac:spMkLst>
            <pc:docMk/>
            <pc:sldMk cId="3830108887" sldId="256"/>
            <ac:spMk id="119" creationId="{8E80BD9A-9A9C-1A4B-A6AC-C35E596C69DD}"/>
          </ac:spMkLst>
        </pc:spChg>
        <pc:spChg chg="add del">
          <ac:chgData name="Subasish Das" userId="904e394b-69db-4af2-8d7b-1d2a679d1510" providerId="ADAL" clId="{D0E6DF04-CD07-43A5-8368-F2F97045FEBB}" dt="2022-05-07T18:03:13.263" v="7" actId="478"/>
          <ac:spMkLst>
            <pc:docMk/>
            <pc:sldMk cId="3830108887" sldId="256"/>
            <ac:spMk id="120" creationId="{016FDD32-91BA-6B40-B4D8-6B6E2BF86522}"/>
          </ac:spMkLst>
        </pc:spChg>
        <pc:spChg chg="add del">
          <ac:chgData name="Subasish Das" userId="904e394b-69db-4af2-8d7b-1d2a679d1510" providerId="ADAL" clId="{D0E6DF04-CD07-43A5-8368-F2F97045FEBB}" dt="2022-05-07T18:03:13.263" v="7" actId="478"/>
          <ac:spMkLst>
            <pc:docMk/>
            <pc:sldMk cId="3830108887" sldId="256"/>
            <ac:spMk id="121" creationId="{F620170F-96F7-204F-BC37-0E69B5654FA8}"/>
          </ac:spMkLst>
        </pc:spChg>
        <pc:spChg chg="add del">
          <ac:chgData name="Subasish Das" userId="904e394b-69db-4af2-8d7b-1d2a679d1510" providerId="ADAL" clId="{D0E6DF04-CD07-43A5-8368-F2F97045FEBB}" dt="2022-05-07T18:03:13.263" v="7" actId="478"/>
          <ac:spMkLst>
            <pc:docMk/>
            <pc:sldMk cId="3830108887" sldId="256"/>
            <ac:spMk id="122" creationId="{D94654FC-2A6A-3945-A1ED-DDA93CD5AC41}"/>
          </ac:spMkLst>
        </pc:spChg>
        <pc:spChg chg="add del">
          <ac:chgData name="Subasish Das" userId="904e394b-69db-4af2-8d7b-1d2a679d1510" providerId="ADAL" clId="{D0E6DF04-CD07-43A5-8368-F2F97045FEBB}" dt="2022-05-07T18:03:13.263" v="7" actId="478"/>
          <ac:spMkLst>
            <pc:docMk/>
            <pc:sldMk cId="3830108887" sldId="256"/>
            <ac:spMk id="123" creationId="{D1187CA7-043C-D940-9BDA-F7D03DEB915D}"/>
          </ac:spMkLst>
        </pc:spChg>
        <pc:spChg chg="add del">
          <ac:chgData name="Subasish Das" userId="904e394b-69db-4af2-8d7b-1d2a679d1510" providerId="ADAL" clId="{D0E6DF04-CD07-43A5-8368-F2F97045FEBB}" dt="2022-05-07T18:03:13.263" v="7" actId="478"/>
          <ac:spMkLst>
            <pc:docMk/>
            <pc:sldMk cId="3830108887" sldId="256"/>
            <ac:spMk id="124" creationId="{27D19CDF-846B-3F44-898E-EFF432DA3367}"/>
          </ac:spMkLst>
        </pc:spChg>
        <pc:spChg chg="add del">
          <ac:chgData name="Subasish Das" userId="904e394b-69db-4af2-8d7b-1d2a679d1510" providerId="ADAL" clId="{D0E6DF04-CD07-43A5-8368-F2F97045FEBB}" dt="2022-05-07T18:03:13.263" v="7" actId="478"/>
          <ac:spMkLst>
            <pc:docMk/>
            <pc:sldMk cId="3830108887" sldId="256"/>
            <ac:spMk id="125" creationId="{AC69EC38-74FD-624E-A2F9-96BC2E44333B}"/>
          </ac:spMkLst>
        </pc:spChg>
        <pc:spChg chg="add del">
          <ac:chgData name="Subasish Das" userId="904e394b-69db-4af2-8d7b-1d2a679d1510" providerId="ADAL" clId="{D0E6DF04-CD07-43A5-8368-F2F97045FEBB}" dt="2022-05-07T18:03:13.263" v="7" actId="478"/>
          <ac:spMkLst>
            <pc:docMk/>
            <pc:sldMk cId="3830108887" sldId="256"/>
            <ac:spMk id="126" creationId="{555C3C4A-4CBB-2947-89C2-0048E48B8A22}"/>
          </ac:spMkLst>
        </pc:spChg>
        <pc:spChg chg="add del">
          <ac:chgData name="Subasish Das" userId="904e394b-69db-4af2-8d7b-1d2a679d1510" providerId="ADAL" clId="{D0E6DF04-CD07-43A5-8368-F2F97045FEBB}" dt="2022-05-07T18:03:13.263" v="7" actId="478"/>
          <ac:spMkLst>
            <pc:docMk/>
            <pc:sldMk cId="3830108887" sldId="256"/>
            <ac:spMk id="127" creationId="{CD7EDB29-E0AC-844D-A032-82AD7998C0C3}"/>
          </ac:spMkLst>
        </pc:spChg>
        <pc:spChg chg="add del">
          <ac:chgData name="Subasish Das" userId="904e394b-69db-4af2-8d7b-1d2a679d1510" providerId="ADAL" clId="{D0E6DF04-CD07-43A5-8368-F2F97045FEBB}" dt="2022-05-07T18:03:13.263" v="7" actId="478"/>
          <ac:spMkLst>
            <pc:docMk/>
            <pc:sldMk cId="3830108887" sldId="256"/>
            <ac:spMk id="128" creationId="{36DDA8EC-9ED0-CE48-ACEF-4FAD5CB34253}"/>
          </ac:spMkLst>
        </pc:spChg>
        <pc:spChg chg="add del">
          <ac:chgData name="Subasish Das" userId="904e394b-69db-4af2-8d7b-1d2a679d1510" providerId="ADAL" clId="{D0E6DF04-CD07-43A5-8368-F2F97045FEBB}" dt="2022-05-07T18:03:13.263" v="7" actId="478"/>
          <ac:spMkLst>
            <pc:docMk/>
            <pc:sldMk cId="3830108887" sldId="256"/>
            <ac:spMk id="129" creationId="{223ABB14-03B0-0D46-B85E-3FAFDB931503}"/>
          </ac:spMkLst>
        </pc:spChg>
        <pc:spChg chg="add del">
          <ac:chgData name="Subasish Das" userId="904e394b-69db-4af2-8d7b-1d2a679d1510" providerId="ADAL" clId="{D0E6DF04-CD07-43A5-8368-F2F97045FEBB}" dt="2022-05-07T18:03:13.263" v="7" actId="478"/>
          <ac:spMkLst>
            <pc:docMk/>
            <pc:sldMk cId="3830108887" sldId="256"/>
            <ac:spMk id="130" creationId="{A107C6F1-5123-2E42-ABD2-AD48B7F09CF1}"/>
          </ac:spMkLst>
        </pc:spChg>
        <pc:spChg chg="add del">
          <ac:chgData name="Subasish Das" userId="904e394b-69db-4af2-8d7b-1d2a679d1510" providerId="ADAL" clId="{D0E6DF04-CD07-43A5-8368-F2F97045FEBB}" dt="2022-05-07T18:03:13.263" v="7" actId="478"/>
          <ac:spMkLst>
            <pc:docMk/>
            <pc:sldMk cId="3830108887" sldId="256"/>
            <ac:spMk id="131" creationId="{9F64D5C9-0559-2244-81FD-05E48722293E}"/>
          </ac:spMkLst>
        </pc:spChg>
        <pc:spChg chg="add del">
          <ac:chgData name="Subasish Das" userId="904e394b-69db-4af2-8d7b-1d2a679d1510" providerId="ADAL" clId="{D0E6DF04-CD07-43A5-8368-F2F97045FEBB}" dt="2022-05-07T18:03:13.263" v="7" actId="478"/>
          <ac:spMkLst>
            <pc:docMk/>
            <pc:sldMk cId="3830108887" sldId="256"/>
            <ac:spMk id="132" creationId="{52400AC6-1B77-B745-A6A6-805C6420153A}"/>
          </ac:spMkLst>
        </pc:spChg>
        <pc:spChg chg="add del">
          <ac:chgData name="Subasish Das" userId="904e394b-69db-4af2-8d7b-1d2a679d1510" providerId="ADAL" clId="{D0E6DF04-CD07-43A5-8368-F2F97045FEBB}" dt="2022-05-07T18:03:13.263" v="7" actId="478"/>
          <ac:spMkLst>
            <pc:docMk/>
            <pc:sldMk cId="3830108887" sldId="256"/>
            <ac:spMk id="133" creationId="{6650B60D-61CC-3A4B-B7D8-867482CAC09A}"/>
          </ac:spMkLst>
        </pc:spChg>
        <pc:spChg chg="add del">
          <ac:chgData name="Subasish Das" userId="904e394b-69db-4af2-8d7b-1d2a679d1510" providerId="ADAL" clId="{D0E6DF04-CD07-43A5-8368-F2F97045FEBB}" dt="2022-05-07T18:03:13.263" v="7" actId="478"/>
          <ac:spMkLst>
            <pc:docMk/>
            <pc:sldMk cId="3830108887" sldId="256"/>
            <ac:spMk id="134" creationId="{7CDC04E1-36D9-E849-B596-611A093FC4C0}"/>
          </ac:spMkLst>
        </pc:spChg>
        <pc:spChg chg="add del">
          <ac:chgData name="Subasish Das" userId="904e394b-69db-4af2-8d7b-1d2a679d1510" providerId="ADAL" clId="{D0E6DF04-CD07-43A5-8368-F2F97045FEBB}" dt="2022-05-07T18:03:13.263" v="7" actId="478"/>
          <ac:spMkLst>
            <pc:docMk/>
            <pc:sldMk cId="3830108887" sldId="256"/>
            <ac:spMk id="135" creationId="{AD218476-9429-074B-962C-E033C1648CE8}"/>
          </ac:spMkLst>
        </pc:spChg>
        <pc:spChg chg="add del">
          <ac:chgData name="Subasish Das" userId="904e394b-69db-4af2-8d7b-1d2a679d1510" providerId="ADAL" clId="{D0E6DF04-CD07-43A5-8368-F2F97045FEBB}" dt="2022-05-07T18:03:13.263" v="7" actId="478"/>
          <ac:spMkLst>
            <pc:docMk/>
            <pc:sldMk cId="3830108887" sldId="256"/>
            <ac:spMk id="136" creationId="{3C299638-AF57-314B-8A6C-D2E81BB27FD8}"/>
          </ac:spMkLst>
        </pc:spChg>
        <pc:spChg chg="add del">
          <ac:chgData name="Subasish Das" userId="904e394b-69db-4af2-8d7b-1d2a679d1510" providerId="ADAL" clId="{D0E6DF04-CD07-43A5-8368-F2F97045FEBB}" dt="2022-05-07T18:03:13.263" v="7" actId="478"/>
          <ac:spMkLst>
            <pc:docMk/>
            <pc:sldMk cId="3830108887" sldId="256"/>
            <ac:spMk id="137" creationId="{ACB6EDB4-B63F-F248-BFD1-4915BAC9E907}"/>
          </ac:spMkLst>
        </pc:spChg>
        <pc:spChg chg="add del">
          <ac:chgData name="Subasish Das" userId="904e394b-69db-4af2-8d7b-1d2a679d1510" providerId="ADAL" clId="{D0E6DF04-CD07-43A5-8368-F2F97045FEBB}" dt="2022-05-07T18:03:13.263" v="7" actId="478"/>
          <ac:spMkLst>
            <pc:docMk/>
            <pc:sldMk cId="3830108887" sldId="256"/>
            <ac:spMk id="138" creationId="{3BFD929D-52C8-D644-9406-446EF5D661C8}"/>
          </ac:spMkLst>
        </pc:spChg>
        <pc:spChg chg="add del">
          <ac:chgData name="Subasish Das" userId="904e394b-69db-4af2-8d7b-1d2a679d1510" providerId="ADAL" clId="{D0E6DF04-CD07-43A5-8368-F2F97045FEBB}" dt="2022-05-07T18:03:13.263" v="7" actId="478"/>
          <ac:spMkLst>
            <pc:docMk/>
            <pc:sldMk cId="3830108887" sldId="256"/>
            <ac:spMk id="168" creationId="{5422FC0C-7510-714C-AD9F-CEBA63409EFC}"/>
          </ac:spMkLst>
        </pc:spChg>
        <pc:spChg chg="add del">
          <ac:chgData name="Subasish Das" userId="904e394b-69db-4af2-8d7b-1d2a679d1510" providerId="ADAL" clId="{D0E6DF04-CD07-43A5-8368-F2F97045FEBB}" dt="2022-05-07T18:03:13.263" v="7" actId="478"/>
          <ac:spMkLst>
            <pc:docMk/>
            <pc:sldMk cId="3830108887" sldId="256"/>
            <ac:spMk id="169" creationId="{60D4D1F3-498A-C244-A54F-4865CC5C4A1A}"/>
          </ac:spMkLst>
        </pc:spChg>
        <pc:spChg chg="add del">
          <ac:chgData name="Subasish Das" userId="904e394b-69db-4af2-8d7b-1d2a679d1510" providerId="ADAL" clId="{D0E6DF04-CD07-43A5-8368-F2F97045FEBB}" dt="2022-05-07T18:03:13.263" v="7" actId="478"/>
          <ac:spMkLst>
            <pc:docMk/>
            <pc:sldMk cId="3830108887" sldId="256"/>
            <ac:spMk id="173" creationId="{34A3459D-3815-1940-9E3E-925F70173782}"/>
          </ac:spMkLst>
        </pc:spChg>
        <pc:spChg chg="add del">
          <ac:chgData name="Subasish Das" userId="904e394b-69db-4af2-8d7b-1d2a679d1510" providerId="ADAL" clId="{D0E6DF04-CD07-43A5-8368-F2F97045FEBB}" dt="2022-05-07T18:03:13.263" v="7" actId="478"/>
          <ac:spMkLst>
            <pc:docMk/>
            <pc:sldMk cId="3830108887" sldId="256"/>
            <ac:spMk id="174" creationId="{78A50D66-4F87-FB46-9738-0A086A90BD7A}"/>
          </ac:spMkLst>
        </pc:spChg>
        <pc:spChg chg="add del">
          <ac:chgData name="Subasish Das" userId="904e394b-69db-4af2-8d7b-1d2a679d1510" providerId="ADAL" clId="{D0E6DF04-CD07-43A5-8368-F2F97045FEBB}" dt="2022-05-07T18:03:12.645" v="6" actId="478"/>
          <ac:spMkLst>
            <pc:docMk/>
            <pc:sldMk cId="3830108887" sldId="256"/>
            <ac:spMk id="175" creationId="{1FD399A5-ADEF-7F41-8290-EE97EC43B088}"/>
          </ac:spMkLst>
        </pc:spChg>
        <pc:spChg chg="add del">
          <ac:chgData name="Subasish Das" userId="904e394b-69db-4af2-8d7b-1d2a679d1510" providerId="ADAL" clId="{D0E6DF04-CD07-43A5-8368-F2F97045FEBB}" dt="2022-05-07T18:03:13.263" v="7" actId="478"/>
          <ac:spMkLst>
            <pc:docMk/>
            <pc:sldMk cId="3830108887" sldId="256"/>
            <ac:spMk id="180" creationId="{450B1BE9-4CB2-8A42-8073-820CD781E987}"/>
          </ac:spMkLst>
        </pc:spChg>
        <pc:spChg chg="add del">
          <ac:chgData name="Subasish Das" userId="904e394b-69db-4af2-8d7b-1d2a679d1510" providerId="ADAL" clId="{D0E6DF04-CD07-43A5-8368-F2F97045FEBB}" dt="2022-05-07T18:03:13.263" v="7" actId="478"/>
          <ac:spMkLst>
            <pc:docMk/>
            <pc:sldMk cId="3830108887" sldId="256"/>
            <ac:spMk id="181" creationId="{896ED3CC-82DA-1647-82BC-5CAC61A449FF}"/>
          </ac:spMkLst>
        </pc:spChg>
        <pc:spChg chg="add del">
          <ac:chgData name="Subasish Das" userId="904e394b-69db-4af2-8d7b-1d2a679d1510" providerId="ADAL" clId="{D0E6DF04-CD07-43A5-8368-F2F97045FEBB}" dt="2022-05-07T18:03:13.263" v="7" actId="478"/>
          <ac:spMkLst>
            <pc:docMk/>
            <pc:sldMk cId="3830108887" sldId="256"/>
            <ac:spMk id="182" creationId="{12D7F70F-628E-784D-B733-F2FF78BCA693}"/>
          </ac:spMkLst>
        </pc:spChg>
        <pc:spChg chg="add del">
          <ac:chgData name="Subasish Das" userId="904e394b-69db-4af2-8d7b-1d2a679d1510" providerId="ADAL" clId="{D0E6DF04-CD07-43A5-8368-F2F97045FEBB}" dt="2022-05-07T18:03:13.263" v="7" actId="478"/>
          <ac:spMkLst>
            <pc:docMk/>
            <pc:sldMk cId="3830108887" sldId="256"/>
            <ac:spMk id="183" creationId="{A468D2C9-C130-7F4E-BCD0-F0B46A9A891D}"/>
          </ac:spMkLst>
        </pc:spChg>
        <pc:spChg chg="add del">
          <ac:chgData name="Subasish Das" userId="904e394b-69db-4af2-8d7b-1d2a679d1510" providerId="ADAL" clId="{D0E6DF04-CD07-43A5-8368-F2F97045FEBB}" dt="2022-05-07T18:03:13.263" v="7" actId="478"/>
          <ac:spMkLst>
            <pc:docMk/>
            <pc:sldMk cId="3830108887" sldId="256"/>
            <ac:spMk id="186" creationId="{0055C5DE-94E7-5C47-A4D0-57D6D21B004C}"/>
          </ac:spMkLst>
        </pc:spChg>
        <pc:spChg chg="add del">
          <ac:chgData name="Subasish Das" userId="904e394b-69db-4af2-8d7b-1d2a679d1510" providerId="ADAL" clId="{D0E6DF04-CD07-43A5-8368-F2F97045FEBB}" dt="2022-05-07T18:03:13.263" v="7" actId="478"/>
          <ac:spMkLst>
            <pc:docMk/>
            <pc:sldMk cId="3830108887" sldId="256"/>
            <ac:spMk id="187" creationId="{2256B047-992D-1A47-817E-C60672CDB383}"/>
          </ac:spMkLst>
        </pc:spChg>
        <pc:spChg chg="add del">
          <ac:chgData name="Subasish Das" userId="904e394b-69db-4af2-8d7b-1d2a679d1510" providerId="ADAL" clId="{D0E6DF04-CD07-43A5-8368-F2F97045FEBB}" dt="2022-05-07T18:03:13.263" v="7" actId="478"/>
          <ac:spMkLst>
            <pc:docMk/>
            <pc:sldMk cId="3830108887" sldId="256"/>
            <ac:spMk id="188" creationId="{F25C1648-8C56-744C-9945-09D5067BFCE8}"/>
          </ac:spMkLst>
        </pc:spChg>
        <pc:spChg chg="add del">
          <ac:chgData name="Subasish Das" userId="904e394b-69db-4af2-8d7b-1d2a679d1510" providerId="ADAL" clId="{D0E6DF04-CD07-43A5-8368-F2F97045FEBB}" dt="2022-05-07T18:03:13.263" v="7" actId="478"/>
          <ac:spMkLst>
            <pc:docMk/>
            <pc:sldMk cId="3830108887" sldId="256"/>
            <ac:spMk id="191" creationId="{A14B0F03-9C1B-6D46-9377-A7C30C2DCD90}"/>
          </ac:spMkLst>
        </pc:spChg>
        <pc:spChg chg="add del">
          <ac:chgData name="Subasish Das" userId="904e394b-69db-4af2-8d7b-1d2a679d1510" providerId="ADAL" clId="{D0E6DF04-CD07-43A5-8368-F2F97045FEBB}" dt="2022-05-07T18:03:13.263" v="7" actId="478"/>
          <ac:spMkLst>
            <pc:docMk/>
            <pc:sldMk cId="3830108887" sldId="256"/>
            <ac:spMk id="192" creationId="{D7651A92-CFF3-7C44-BF63-8628551ADD37}"/>
          </ac:spMkLst>
        </pc:spChg>
        <pc:cxnChg chg="add del">
          <ac:chgData name="Subasish Das" userId="904e394b-69db-4af2-8d7b-1d2a679d1510" providerId="ADAL" clId="{D0E6DF04-CD07-43A5-8368-F2F97045FEBB}" dt="2022-05-07T18:03:13.263" v="7" actId="478"/>
          <ac:cxnSpMkLst>
            <pc:docMk/>
            <pc:sldMk cId="3830108887" sldId="256"/>
            <ac:cxnSpMk id="41" creationId="{5092670F-E053-B64F-852F-A45AF5EC30EE}"/>
          </ac:cxnSpMkLst>
        </pc:cxnChg>
        <pc:cxnChg chg="add del">
          <ac:chgData name="Subasish Das" userId="904e394b-69db-4af2-8d7b-1d2a679d1510" providerId="ADAL" clId="{D0E6DF04-CD07-43A5-8368-F2F97045FEBB}" dt="2022-05-07T18:03:13.263" v="7" actId="478"/>
          <ac:cxnSpMkLst>
            <pc:docMk/>
            <pc:sldMk cId="3830108887" sldId="256"/>
            <ac:cxnSpMk id="42" creationId="{9C5D94B0-86C4-F146-A05A-0400473138D1}"/>
          </ac:cxnSpMkLst>
        </pc:cxnChg>
        <pc:cxnChg chg="add del">
          <ac:chgData name="Subasish Das" userId="904e394b-69db-4af2-8d7b-1d2a679d1510" providerId="ADAL" clId="{D0E6DF04-CD07-43A5-8368-F2F97045FEBB}" dt="2022-05-07T18:03:13.263" v="7" actId="478"/>
          <ac:cxnSpMkLst>
            <pc:docMk/>
            <pc:sldMk cId="3830108887" sldId="256"/>
            <ac:cxnSpMk id="89" creationId="{27108CCF-A299-FF4D-9C3D-D940C615D674}"/>
          </ac:cxnSpMkLst>
        </pc:cxnChg>
        <pc:cxnChg chg="add del">
          <ac:chgData name="Subasish Das" userId="904e394b-69db-4af2-8d7b-1d2a679d1510" providerId="ADAL" clId="{D0E6DF04-CD07-43A5-8368-F2F97045FEBB}" dt="2022-05-07T18:03:13.263" v="7" actId="478"/>
          <ac:cxnSpMkLst>
            <pc:docMk/>
            <pc:sldMk cId="3830108887" sldId="256"/>
            <ac:cxnSpMk id="90" creationId="{3D7CBB04-C846-4749-AE97-E8DF4DF4A37A}"/>
          </ac:cxnSpMkLst>
        </pc:cxnChg>
        <pc:cxnChg chg="add del">
          <ac:chgData name="Subasish Das" userId="904e394b-69db-4af2-8d7b-1d2a679d1510" providerId="ADAL" clId="{D0E6DF04-CD07-43A5-8368-F2F97045FEBB}" dt="2022-05-07T18:03:13.263" v="7" actId="478"/>
          <ac:cxnSpMkLst>
            <pc:docMk/>
            <pc:sldMk cId="3830108887" sldId="256"/>
            <ac:cxnSpMk id="139" creationId="{D53EA45B-F82E-C24A-91C2-F35721A0ACB3}"/>
          </ac:cxnSpMkLst>
        </pc:cxnChg>
        <pc:cxnChg chg="add del">
          <ac:chgData name="Subasish Das" userId="904e394b-69db-4af2-8d7b-1d2a679d1510" providerId="ADAL" clId="{D0E6DF04-CD07-43A5-8368-F2F97045FEBB}" dt="2022-05-07T18:03:13.263" v="7" actId="478"/>
          <ac:cxnSpMkLst>
            <pc:docMk/>
            <pc:sldMk cId="3830108887" sldId="256"/>
            <ac:cxnSpMk id="140" creationId="{A8505324-B7AC-AE49-9CFD-F881E5BD08F5}"/>
          </ac:cxnSpMkLst>
        </pc:cxnChg>
        <pc:cxnChg chg="add del">
          <ac:chgData name="Subasish Das" userId="904e394b-69db-4af2-8d7b-1d2a679d1510" providerId="ADAL" clId="{D0E6DF04-CD07-43A5-8368-F2F97045FEBB}" dt="2022-05-07T18:03:13.263" v="7" actId="478"/>
          <ac:cxnSpMkLst>
            <pc:docMk/>
            <pc:sldMk cId="3830108887" sldId="256"/>
            <ac:cxnSpMk id="141" creationId="{CE87512F-CAD1-C34E-89F4-CC1325125C18}"/>
          </ac:cxnSpMkLst>
        </pc:cxnChg>
        <pc:cxnChg chg="add del">
          <ac:chgData name="Subasish Das" userId="904e394b-69db-4af2-8d7b-1d2a679d1510" providerId="ADAL" clId="{D0E6DF04-CD07-43A5-8368-F2F97045FEBB}" dt="2022-05-07T18:03:13.263" v="7" actId="478"/>
          <ac:cxnSpMkLst>
            <pc:docMk/>
            <pc:sldMk cId="3830108887" sldId="256"/>
            <ac:cxnSpMk id="142" creationId="{7D323D11-2D14-704A-B4EF-799328562F38}"/>
          </ac:cxnSpMkLst>
        </pc:cxnChg>
        <pc:cxnChg chg="add del">
          <ac:chgData name="Subasish Das" userId="904e394b-69db-4af2-8d7b-1d2a679d1510" providerId="ADAL" clId="{D0E6DF04-CD07-43A5-8368-F2F97045FEBB}" dt="2022-05-07T18:03:13.263" v="7" actId="478"/>
          <ac:cxnSpMkLst>
            <pc:docMk/>
            <pc:sldMk cId="3830108887" sldId="256"/>
            <ac:cxnSpMk id="143" creationId="{FF1DB4F8-68E1-A441-B261-F7BC7D428CA4}"/>
          </ac:cxnSpMkLst>
        </pc:cxnChg>
        <pc:cxnChg chg="add del">
          <ac:chgData name="Subasish Das" userId="904e394b-69db-4af2-8d7b-1d2a679d1510" providerId="ADAL" clId="{D0E6DF04-CD07-43A5-8368-F2F97045FEBB}" dt="2022-05-07T18:03:13.263" v="7" actId="478"/>
          <ac:cxnSpMkLst>
            <pc:docMk/>
            <pc:sldMk cId="3830108887" sldId="256"/>
            <ac:cxnSpMk id="144" creationId="{62FA6F14-3C9A-464C-8A76-82C9CE11CE6D}"/>
          </ac:cxnSpMkLst>
        </pc:cxnChg>
        <pc:cxnChg chg="add del">
          <ac:chgData name="Subasish Das" userId="904e394b-69db-4af2-8d7b-1d2a679d1510" providerId="ADAL" clId="{D0E6DF04-CD07-43A5-8368-F2F97045FEBB}" dt="2022-05-07T18:03:13.263" v="7" actId="478"/>
          <ac:cxnSpMkLst>
            <pc:docMk/>
            <pc:sldMk cId="3830108887" sldId="256"/>
            <ac:cxnSpMk id="145" creationId="{11567706-9319-E04C-8007-D9E50AA54465}"/>
          </ac:cxnSpMkLst>
        </pc:cxnChg>
        <pc:cxnChg chg="add del">
          <ac:chgData name="Subasish Das" userId="904e394b-69db-4af2-8d7b-1d2a679d1510" providerId="ADAL" clId="{D0E6DF04-CD07-43A5-8368-F2F97045FEBB}" dt="2022-05-07T18:03:13.263" v="7" actId="478"/>
          <ac:cxnSpMkLst>
            <pc:docMk/>
            <pc:sldMk cId="3830108887" sldId="256"/>
            <ac:cxnSpMk id="146" creationId="{A8D565F7-CFCA-BD47-ADF9-1755C61D516C}"/>
          </ac:cxnSpMkLst>
        </pc:cxnChg>
        <pc:cxnChg chg="add del">
          <ac:chgData name="Subasish Das" userId="904e394b-69db-4af2-8d7b-1d2a679d1510" providerId="ADAL" clId="{D0E6DF04-CD07-43A5-8368-F2F97045FEBB}" dt="2022-05-07T18:03:13.263" v="7" actId="478"/>
          <ac:cxnSpMkLst>
            <pc:docMk/>
            <pc:sldMk cId="3830108887" sldId="256"/>
            <ac:cxnSpMk id="147" creationId="{E28F9D6D-924C-C947-B541-BE08C89BD47D}"/>
          </ac:cxnSpMkLst>
        </pc:cxnChg>
        <pc:cxnChg chg="add del">
          <ac:chgData name="Subasish Das" userId="904e394b-69db-4af2-8d7b-1d2a679d1510" providerId="ADAL" clId="{D0E6DF04-CD07-43A5-8368-F2F97045FEBB}" dt="2022-05-07T18:03:13.263" v="7" actId="478"/>
          <ac:cxnSpMkLst>
            <pc:docMk/>
            <pc:sldMk cId="3830108887" sldId="256"/>
            <ac:cxnSpMk id="148" creationId="{7BA9CF8F-E4B5-5542-99E6-F9415E826920}"/>
          </ac:cxnSpMkLst>
        </pc:cxnChg>
        <pc:cxnChg chg="add del">
          <ac:chgData name="Subasish Das" userId="904e394b-69db-4af2-8d7b-1d2a679d1510" providerId="ADAL" clId="{D0E6DF04-CD07-43A5-8368-F2F97045FEBB}" dt="2022-05-07T18:03:13.263" v="7" actId="478"/>
          <ac:cxnSpMkLst>
            <pc:docMk/>
            <pc:sldMk cId="3830108887" sldId="256"/>
            <ac:cxnSpMk id="149" creationId="{C9C97A35-D8EB-BE48-9C91-C045E15A85C6}"/>
          </ac:cxnSpMkLst>
        </pc:cxnChg>
        <pc:cxnChg chg="add del">
          <ac:chgData name="Subasish Das" userId="904e394b-69db-4af2-8d7b-1d2a679d1510" providerId="ADAL" clId="{D0E6DF04-CD07-43A5-8368-F2F97045FEBB}" dt="2022-05-07T18:03:13.263" v="7" actId="478"/>
          <ac:cxnSpMkLst>
            <pc:docMk/>
            <pc:sldMk cId="3830108887" sldId="256"/>
            <ac:cxnSpMk id="150" creationId="{9E0B692B-747E-3C4D-9068-54ED3489642F}"/>
          </ac:cxnSpMkLst>
        </pc:cxnChg>
        <pc:cxnChg chg="add del">
          <ac:chgData name="Subasish Das" userId="904e394b-69db-4af2-8d7b-1d2a679d1510" providerId="ADAL" clId="{D0E6DF04-CD07-43A5-8368-F2F97045FEBB}" dt="2022-05-07T18:03:13.263" v="7" actId="478"/>
          <ac:cxnSpMkLst>
            <pc:docMk/>
            <pc:sldMk cId="3830108887" sldId="256"/>
            <ac:cxnSpMk id="151" creationId="{4F2C498B-4A22-D943-A0F3-310A319E8325}"/>
          </ac:cxnSpMkLst>
        </pc:cxnChg>
        <pc:cxnChg chg="add del">
          <ac:chgData name="Subasish Das" userId="904e394b-69db-4af2-8d7b-1d2a679d1510" providerId="ADAL" clId="{D0E6DF04-CD07-43A5-8368-F2F97045FEBB}" dt="2022-05-07T18:03:13.263" v="7" actId="478"/>
          <ac:cxnSpMkLst>
            <pc:docMk/>
            <pc:sldMk cId="3830108887" sldId="256"/>
            <ac:cxnSpMk id="152" creationId="{BD4D6B7F-D0EE-4D47-A2EF-3AD356434454}"/>
          </ac:cxnSpMkLst>
        </pc:cxnChg>
        <pc:cxnChg chg="add del">
          <ac:chgData name="Subasish Das" userId="904e394b-69db-4af2-8d7b-1d2a679d1510" providerId="ADAL" clId="{D0E6DF04-CD07-43A5-8368-F2F97045FEBB}" dt="2022-05-07T18:03:13.263" v="7" actId="478"/>
          <ac:cxnSpMkLst>
            <pc:docMk/>
            <pc:sldMk cId="3830108887" sldId="256"/>
            <ac:cxnSpMk id="153" creationId="{2BBB911C-82C1-D245-9C5D-5A6F061643C4}"/>
          </ac:cxnSpMkLst>
        </pc:cxnChg>
        <pc:cxnChg chg="add del">
          <ac:chgData name="Subasish Das" userId="904e394b-69db-4af2-8d7b-1d2a679d1510" providerId="ADAL" clId="{D0E6DF04-CD07-43A5-8368-F2F97045FEBB}" dt="2022-05-07T18:03:13.263" v="7" actId="478"/>
          <ac:cxnSpMkLst>
            <pc:docMk/>
            <pc:sldMk cId="3830108887" sldId="256"/>
            <ac:cxnSpMk id="154" creationId="{DBF12741-76A8-1B41-98D6-8F3E67D2126F}"/>
          </ac:cxnSpMkLst>
        </pc:cxnChg>
        <pc:cxnChg chg="add del">
          <ac:chgData name="Subasish Das" userId="904e394b-69db-4af2-8d7b-1d2a679d1510" providerId="ADAL" clId="{D0E6DF04-CD07-43A5-8368-F2F97045FEBB}" dt="2022-05-07T18:03:13.263" v="7" actId="478"/>
          <ac:cxnSpMkLst>
            <pc:docMk/>
            <pc:sldMk cId="3830108887" sldId="256"/>
            <ac:cxnSpMk id="155" creationId="{637F998D-C85B-E84A-A961-190391CA4AD5}"/>
          </ac:cxnSpMkLst>
        </pc:cxnChg>
        <pc:cxnChg chg="add del">
          <ac:chgData name="Subasish Das" userId="904e394b-69db-4af2-8d7b-1d2a679d1510" providerId="ADAL" clId="{D0E6DF04-CD07-43A5-8368-F2F97045FEBB}" dt="2022-05-07T18:03:13.263" v="7" actId="478"/>
          <ac:cxnSpMkLst>
            <pc:docMk/>
            <pc:sldMk cId="3830108887" sldId="256"/>
            <ac:cxnSpMk id="156" creationId="{9E03FEAC-1298-7741-A580-5B28F2257607}"/>
          </ac:cxnSpMkLst>
        </pc:cxnChg>
        <pc:cxnChg chg="add del">
          <ac:chgData name="Subasish Das" userId="904e394b-69db-4af2-8d7b-1d2a679d1510" providerId="ADAL" clId="{D0E6DF04-CD07-43A5-8368-F2F97045FEBB}" dt="2022-05-07T18:03:13.263" v="7" actId="478"/>
          <ac:cxnSpMkLst>
            <pc:docMk/>
            <pc:sldMk cId="3830108887" sldId="256"/>
            <ac:cxnSpMk id="157" creationId="{BACFF74E-9B92-C848-ABBE-C2431765B2C8}"/>
          </ac:cxnSpMkLst>
        </pc:cxnChg>
        <pc:cxnChg chg="add del">
          <ac:chgData name="Subasish Das" userId="904e394b-69db-4af2-8d7b-1d2a679d1510" providerId="ADAL" clId="{D0E6DF04-CD07-43A5-8368-F2F97045FEBB}" dt="2022-05-07T18:03:13.263" v="7" actId="478"/>
          <ac:cxnSpMkLst>
            <pc:docMk/>
            <pc:sldMk cId="3830108887" sldId="256"/>
            <ac:cxnSpMk id="158" creationId="{AD469377-C0E5-6E48-9AB9-0C2741066575}"/>
          </ac:cxnSpMkLst>
        </pc:cxnChg>
        <pc:cxnChg chg="add del">
          <ac:chgData name="Subasish Das" userId="904e394b-69db-4af2-8d7b-1d2a679d1510" providerId="ADAL" clId="{D0E6DF04-CD07-43A5-8368-F2F97045FEBB}" dt="2022-05-07T18:03:13.263" v="7" actId="478"/>
          <ac:cxnSpMkLst>
            <pc:docMk/>
            <pc:sldMk cId="3830108887" sldId="256"/>
            <ac:cxnSpMk id="159" creationId="{2E997803-0146-484C-A75D-5BECC4635314}"/>
          </ac:cxnSpMkLst>
        </pc:cxnChg>
        <pc:cxnChg chg="add del">
          <ac:chgData name="Subasish Das" userId="904e394b-69db-4af2-8d7b-1d2a679d1510" providerId="ADAL" clId="{D0E6DF04-CD07-43A5-8368-F2F97045FEBB}" dt="2022-05-07T18:03:13.263" v="7" actId="478"/>
          <ac:cxnSpMkLst>
            <pc:docMk/>
            <pc:sldMk cId="3830108887" sldId="256"/>
            <ac:cxnSpMk id="160" creationId="{1B472B79-92D4-1043-95CC-CC6E91AE7397}"/>
          </ac:cxnSpMkLst>
        </pc:cxnChg>
        <pc:cxnChg chg="add del">
          <ac:chgData name="Subasish Das" userId="904e394b-69db-4af2-8d7b-1d2a679d1510" providerId="ADAL" clId="{D0E6DF04-CD07-43A5-8368-F2F97045FEBB}" dt="2022-05-07T18:03:13.263" v="7" actId="478"/>
          <ac:cxnSpMkLst>
            <pc:docMk/>
            <pc:sldMk cId="3830108887" sldId="256"/>
            <ac:cxnSpMk id="161" creationId="{3345F2FE-E14C-A244-A7C9-E5AC991C9184}"/>
          </ac:cxnSpMkLst>
        </pc:cxnChg>
        <pc:cxnChg chg="add del">
          <ac:chgData name="Subasish Das" userId="904e394b-69db-4af2-8d7b-1d2a679d1510" providerId="ADAL" clId="{D0E6DF04-CD07-43A5-8368-F2F97045FEBB}" dt="2022-05-07T18:03:13.263" v="7" actId="478"/>
          <ac:cxnSpMkLst>
            <pc:docMk/>
            <pc:sldMk cId="3830108887" sldId="256"/>
            <ac:cxnSpMk id="162" creationId="{5DBD12DB-1133-764A-B939-6DBF767C8C53}"/>
          </ac:cxnSpMkLst>
        </pc:cxnChg>
        <pc:cxnChg chg="add del">
          <ac:chgData name="Subasish Das" userId="904e394b-69db-4af2-8d7b-1d2a679d1510" providerId="ADAL" clId="{D0E6DF04-CD07-43A5-8368-F2F97045FEBB}" dt="2022-05-07T18:03:13.263" v="7" actId="478"/>
          <ac:cxnSpMkLst>
            <pc:docMk/>
            <pc:sldMk cId="3830108887" sldId="256"/>
            <ac:cxnSpMk id="167" creationId="{1619DDE5-B78F-4C4E-91D3-3F1DB4AB57E6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C97A8-7469-E347-AF19-406F943B57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45D527-1E00-0248-8B62-FADED1FAC5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E43F7B-4E03-BA49-AA7B-DA85428E5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BB477-82FA-0F42-AE5B-DA79316B07FF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4051CD-DC1E-FA44-9A07-0F12E8AA9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3CD4D-C394-1944-B1EE-8FD6212AE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189DD-073C-DF41-BA79-072BC6419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882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B4561-D927-7445-82F1-E78990606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4C6137-40A8-EB48-931C-B68CC6B93C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5A87A8-07C3-8A47-87BB-B50EC907B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BB477-82FA-0F42-AE5B-DA79316B07FF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BB5803-F8E3-464C-9534-1DD52F8C3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049E07-5FE6-174C-B446-D70B21FCB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189DD-073C-DF41-BA79-072BC6419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82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9AB453-6F56-D74F-9878-82B72AB412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C9CFCD-9317-3D41-856F-A7722056A0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88D1A3-B8D7-B142-843F-CD661D532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BB477-82FA-0F42-AE5B-DA79316B07FF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E9ABC5-90DB-6447-96D5-F71DF54D7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DECDFF-0030-1E42-8D4A-015FF7908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189DD-073C-DF41-BA79-072BC6419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575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C2A7D-9917-E541-8B35-285B8AFB8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81036-5B43-7D47-82FB-D5EDEDF703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DA5730-EE77-9343-8C14-288B81785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BB477-82FA-0F42-AE5B-DA79316B07FF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C61582-C621-8847-9352-1713B3765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ED8933-322A-AD45-BEF4-CC98A037B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189DD-073C-DF41-BA79-072BC6419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705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298E0-B559-1041-91F9-46BC83C2A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1E2C21-6571-B344-8324-6C81348859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C35CF3-2E28-E340-916A-04B7E8653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BB477-82FA-0F42-AE5B-DA79316B07FF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6EC5B1-675B-9F49-8E92-3057077C9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E48C1-C4DD-0D49-BB4C-F2952DBF9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189DD-073C-DF41-BA79-072BC6419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262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65FA9-16B0-E44E-BFFB-30E967CDC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E3CC0-5345-F248-87A4-0C296CD957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CA3D85-9CE5-2A48-B073-07C06E62F9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9EADDD-6307-2246-B640-D0F8AD266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BB477-82FA-0F42-AE5B-DA79316B07FF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4D4707-AAE2-1F40-B891-A85345C6B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FB22FC-95E2-7849-B50C-47431B47C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189DD-073C-DF41-BA79-072BC6419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85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637F8-06A4-254A-95DF-565177073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C1EE21-3650-EC4F-98D3-DFAE168721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9C26CA-0C11-8B45-A355-FC07123CBC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3021CD-5315-E042-98A1-47E00D6B75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A3C47F-099D-4449-86C9-78C9E4F813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FA7A25-E188-5144-9551-828F00D96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BB477-82FA-0F42-AE5B-DA79316B07FF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1F0FE9-8128-1841-A368-6E585F92D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996FAA-BD32-0D4C-B8CA-630B7E1C0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189DD-073C-DF41-BA79-072BC6419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939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ADAE7-298F-EF49-B995-DEE644948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F48DB0-F0FC-FF4D-BCE7-3310278DD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BB477-82FA-0F42-AE5B-DA79316B07FF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3F54D4-6D76-024E-BC36-8D7D6D7BF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221496-35A6-1748-AA4C-A7C4C0B1A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189DD-073C-DF41-BA79-072BC6419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206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FCD57C-D455-8D40-A8A9-877D69C3F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BB477-82FA-0F42-AE5B-DA79316B07FF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50384E-76D8-AC41-9D44-E40F2F3B6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8B0F7E-69A4-374B-96DB-5A181484F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189DD-073C-DF41-BA79-072BC6419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586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E2BBA-A778-FB47-845B-C97809817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34594-1EF7-E743-B48E-1B6AEA2F3F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CDFC72-6559-0D49-8DC6-CA537DE0C0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0833AF-1453-AF4C-908F-32098FD16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BB477-82FA-0F42-AE5B-DA79316B07FF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0CBC2A-5043-1D4A-BD27-51B820463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439F20-E6E5-9645-895A-3590E7D24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189DD-073C-DF41-BA79-072BC6419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292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56022-630E-F846-B6D9-903CAE493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844947-5A44-B444-8BBD-AD610EDA40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C0E95F-D750-7F4B-A4E9-9E80B265A4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4CC154-C522-C444-96FC-08124353D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BB477-82FA-0F42-AE5B-DA79316B07FF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91BC2F-DA10-CF49-BFCE-E4D18D8E0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B69451-E62D-4C45-A639-6987FD646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189DD-073C-DF41-BA79-072BC6419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896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47A696-91E8-134D-809C-1E9297085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AE19A9-1B18-2F4F-8F0E-10B77A91F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C884EC-D2AC-724D-95D0-EC75A9BF71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BB477-82FA-0F42-AE5B-DA79316B07FF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022334-83F7-BE4F-B217-728A1C29B1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A9D257-644C-ED4A-A0BD-EF825A5879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189DD-073C-DF41-BA79-072BC6419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478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F99B2B4D-1F5A-6748-BD4B-9E316047FE1C}"/>
              </a:ext>
            </a:extLst>
          </p:cNvPr>
          <p:cNvSpPr/>
          <p:nvPr/>
        </p:nvSpPr>
        <p:spPr>
          <a:xfrm>
            <a:off x="731664" y="838199"/>
            <a:ext cx="5269743" cy="5510349"/>
          </a:xfrm>
          <a:prstGeom prst="roundRect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38C2CAD-D870-E04F-AA98-F6477725D1D7}"/>
              </a:ext>
            </a:extLst>
          </p:cNvPr>
          <p:cNvCxnSpPr>
            <a:cxnSpLocks/>
          </p:cNvCxnSpPr>
          <p:nvPr/>
        </p:nvCxnSpPr>
        <p:spPr>
          <a:xfrm flipV="1">
            <a:off x="3856869" y="1405234"/>
            <a:ext cx="0" cy="2716694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2EDBED4-90A8-1143-BC85-E74A3EB50ECE}"/>
              </a:ext>
            </a:extLst>
          </p:cNvPr>
          <p:cNvCxnSpPr>
            <a:cxnSpLocks/>
          </p:cNvCxnSpPr>
          <p:nvPr/>
        </p:nvCxnSpPr>
        <p:spPr>
          <a:xfrm>
            <a:off x="3518451" y="3800933"/>
            <a:ext cx="2147831" cy="0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180C9756-A90B-F14B-BDF6-95369EB3B053}"/>
              </a:ext>
            </a:extLst>
          </p:cNvPr>
          <p:cNvSpPr/>
          <p:nvPr/>
        </p:nvSpPr>
        <p:spPr>
          <a:xfrm>
            <a:off x="3884276" y="1903061"/>
            <a:ext cx="225287" cy="397565"/>
          </a:xfrm>
          <a:prstGeom prst="rect">
            <a:avLst/>
          </a:prstGeom>
          <a:solidFill>
            <a:srgbClr val="FFC000"/>
          </a:solidFill>
          <a:ln>
            <a:solidFill>
              <a:srgbClr val="F1AE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971275C-F7BB-B147-9FA1-6DBA0F4FF411}"/>
              </a:ext>
            </a:extLst>
          </p:cNvPr>
          <p:cNvSpPr/>
          <p:nvPr/>
        </p:nvSpPr>
        <p:spPr>
          <a:xfrm>
            <a:off x="4109564" y="1903061"/>
            <a:ext cx="221360" cy="397562"/>
          </a:xfrm>
          <a:prstGeom prst="rect">
            <a:avLst/>
          </a:prstGeom>
          <a:solidFill>
            <a:srgbClr val="FFC000"/>
          </a:solidFill>
          <a:ln>
            <a:solidFill>
              <a:srgbClr val="F1AE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0C754E-CFBB-A543-AA03-92E03A812800}"/>
              </a:ext>
            </a:extLst>
          </p:cNvPr>
          <p:cNvSpPr/>
          <p:nvPr/>
        </p:nvSpPr>
        <p:spPr>
          <a:xfrm>
            <a:off x="4334850" y="1903059"/>
            <a:ext cx="225287" cy="397565"/>
          </a:xfrm>
          <a:prstGeom prst="rect">
            <a:avLst/>
          </a:prstGeom>
          <a:solidFill>
            <a:srgbClr val="FFC000"/>
          </a:solidFill>
          <a:ln>
            <a:solidFill>
              <a:srgbClr val="F1AE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EE0F231-8526-B240-968D-F59BFA21A14B}"/>
              </a:ext>
            </a:extLst>
          </p:cNvPr>
          <p:cNvSpPr/>
          <p:nvPr/>
        </p:nvSpPr>
        <p:spPr>
          <a:xfrm>
            <a:off x="5010711" y="1903057"/>
            <a:ext cx="225287" cy="397565"/>
          </a:xfrm>
          <a:prstGeom prst="rect">
            <a:avLst/>
          </a:prstGeom>
          <a:solidFill>
            <a:srgbClr val="FFC000"/>
          </a:solidFill>
          <a:ln>
            <a:solidFill>
              <a:srgbClr val="F1AE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4EBAECD-6D30-2E43-ADC5-303596D3EA3A}"/>
              </a:ext>
            </a:extLst>
          </p:cNvPr>
          <p:cNvSpPr/>
          <p:nvPr/>
        </p:nvSpPr>
        <p:spPr>
          <a:xfrm>
            <a:off x="4785424" y="1903058"/>
            <a:ext cx="225287" cy="397565"/>
          </a:xfrm>
          <a:prstGeom prst="rect">
            <a:avLst/>
          </a:prstGeom>
          <a:solidFill>
            <a:srgbClr val="E88FFF"/>
          </a:solidFill>
          <a:ln>
            <a:solidFill>
              <a:srgbClr val="F1AE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660FE53-8709-7F4F-9344-1658C23727D2}"/>
              </a:ext>
            </a:extLst>
          </p:cNvPr>
          <p:cNvSpPr/>
          <p:nvPr/>
        </p:nvSpPr>
        <p:spPr>
          <a:xfrm>
            <a:off x="4560137" y="1903058"/>
            <a:ext cx="225287" cy="397565"/>
          </a:xfrm>
          <a:prstGeom prst="rect">
            <a:avLst/>
          </a:prstGeom>
          <a:solidFill>
            <a:srgbClr val="FFC000"/>
          </a:solidFill>
          <a:ln>
            <a:solidFill>
              <a:srgbClr val="F1AE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8C27F64-97C8-384C-A7B9-F5DDA9ADEC5B}"/>
              </a:ext>
            </a:extLst>
          </p:cNvPr>
          <p:cNvCxnSpPr>
            <a:cxnSpLocks/>
          </p:cNvCxnSpPr>
          <p:nvPr/>
        </p:nvCxnSpPr>
        <p:spPr>
          <a:xfrm flipV="1">
            <a:off x="1360555" y="1455299"/>
            <a:ext cx="0" cy="2716694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D6A29A0-6574-5247-8769-57BC36E74B61}"/>
              </a:ext>
            </a:extLst>
          </p:cNvPr>
          <p:cNvCxnSpPr>
            <a:cxnSpLocks/>
          </p:cNvCxnSpPr>
          <p:nvPr/>
        </p:nvCxnSpPr>
        <p:spPr>
          <a:xfrm>
            <a:off x="1029251" y="3800933"/>
            <a:ext cx="2147831" cy="0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D81B5BDB-7E7D-894F-908F-67F06FBF3797}"/>
              </a:ext>
            </a:extLst>
          </p:cNvPr>
          <p:cNvSpPr/>
          <p:nvPr/>
        </p:nvSpPr>
        <p:spPr>
          <a:xfrm>
            <a:off x="3884276" y="2300623"/>
            <a:ext cx="225286" cy="1474862"/>
          </a:xfrm>
          <a:prstGeom prst="rect">
            <a:avLst/>
          </a:prstGeom>
          <a:solidFill>
            <a:srgbClr val="FFC000"/>
          </a:solidFill>
          <a:ln>
            <a:solidFill>
              <a:srgbClr val="F191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50660E7-66B9-2649-8EA3-4618123F57CE}"/>
              </a:ext>
            </a:extLst>
          </p:cNvPr>
          <p:cNvSpPr/>
          <p:nvPr/>
        </p:nvSpPr>
        <p:spPr>
          <a:xfrm>
            <a:off x="4109562" y="2300621"/>
            <a:ext cx="221360" cy="1474861"/>
          </a:xfrm>
          <a:prstGeom prst="rect">
            <a:avLst/>
          </a:prstGeom>
          <a:solidFill>
            <a:srgbClr val="FFC000"/>
          </a:solidFill>
          <a:ln>
            <a:solidFill>
              <a:srgbClr val="F191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54C7514-3FF5-A245-857A-DADDE9836BAB}"/>
              </a:ext>
            </a:extLst>
          </p:cNvPr>
          <p:cNvSpPr/>
          <p:nvPr/>
        </p:nvSpPr>
        <p:spPr>
          <a:xfrm>
            <a:off x="4334849" y="2300621"/>
            <a:ext cx="221360" cy="1474861"/>
          </a:xfrm>
          <a:prstGeom prst="rect">
            <a:avLst/>
          </a:prstGeom>
          <a:solidFill>
            <a:srgbClr val="FFC000"/>
          </a:solidFill>
          <a:ln>
            <a:solidFill>
              <a:srgbClr val="F1AE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8294C8C-8E5B-E94C-ACF6-8F52946A1CEC}"/>
              </a:ext>
            </a:extLst>
          </p:cNvPr>
          <p:cNvSpPr/>
          <p:nvPr/>
        </p:nvSpPr>
        <p:spPr>
          <a:xfrm>
            <a:off x="4562100" y="2300618"/>
            <a:ext cx="221360" cy="1474861"/>
          </a:xfrm>
          <a:prstGeom prst="rect">
            <a:avLst/>
          </a:prstGeom>
          <a:solidFill>
            <a:srgbClr val="FFC000"/>
          </a:solidFill>
          <a:ln>
            <a:solidFill>
              <a:srgbClr val="F1AE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D193B6A-3153-7A48-B332-BFC38A5810AE}"/>
              </a:ext>
            </a:extLst>
          </p:cNvPr>
          <p:cNvSpPr/>
          <p:nvPr/>
        </p:nvSpPr>
        <p:spPr>
          <a:xfrm>
            <a:off x="4789351" y="2300619"/>
            <a:ext cx="221360" cy="1474861"/>
          </a:xfrm>
          <a:prstGeom prst="rect">
            <a:avLst/>
          </a:prstGeom>
          <a:solidFill>
            <a:srgbClr val="E88FFF"/>
          </a:solidFill>
          <a:ln>
            <a:solidFill>
              <a:srgbClr val="F1AE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8C7BCD7-0CE8-C246-85E8-42DAF36B97E4}"/>
              </a:ext>
            </a:extLst>
          </p:cNvPr>
          <p:cNvSpPr/>
          <p:nvPr/>
        </p:nvSpPr>
        <p:spPr>
          <a:xfrm>
            <a:off x="5010711" y="2300619"/>
            <a:ext cx="221360" cy="1474861"/>
          </a:xfrm>
          <a:prstGeom prst="rect">
            <a:avLst/>
          </a:prstGeom>
          <a:solidFill>
            <a:srgbClr val="E88FFF"/>
          </a:solidFill>
          <a:ln>
            <a:solidFill>
              <a:srgbClr val="F1AE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CA6F3C3E-CB62-CC4E-A14D-3E61AAB542C6}"/>
              </a:ext>
            </a:extLst>
          </p:cNvPr>
          <p:cNvCxnSpPr>
            <a:cxnSpLocks/>
          </p:cNvCxnSpPr>
          <p:nvPr/>
        </p:nvCxnSpPr>
        <p:spPr>
          <a:xfrm flipV="1">
            <a:off x="1400336" y="2194562"/>
            <a:ext cx="173131" cy="25001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29CE299-8ED2-9D46-96C6-3B7FE22E12CB}"/>
              </a:ext>
            </a:extLst>
          </p:cNvPr>
          <p:cNvCxnSpPr>
            <a:cxnSpLocks/>
          </p:cNvCxnSpPr>
          <p:nvPr/>
        </p:nvCxnSpPr>
        <p:spPr>
          <a:xfrm flipV="1">
            <a:off x="1676080" y="2200734"/>
            <a:ext cx="173131" cy="25001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2CAABAA-A3A2-3B47-884E-B272960725C2}"/>
              </a:ext>
            </a:extLst>
          </p:cNvPr>
          <p:cNvCxnSpPr>
            <a:cxnSpLocks/>
          </p:cNvCxnSpPr>
          <p:nvPr/>
        </p:nvCxnSpPr>
        <p:spPr>
          <a:xfrm flipV="1">
            <a:off x="1979970" y="2194562"/>
            <a:ext cx="173131" cy="250010"/>
          </a:xfrm>
          <a:prstGeom prst="straightConnector1">
            <a:avLst/>
          </a:prstGeom>
          <a:ln w="38100">
            <a:solidFill>
              <a:srgbClr val="E3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7205437-2676-BE42-BB7D-188DB33AC7F1}"/>
              </a:ext>
            </a:extLst>
          </p:cNvPr>
          <p:cNvCxnSpPr>
            <a:cxnSpLocks/>
          </p:cNvCxnSpPr>
          <p:nvPr/>
        </p:nvCxnSpPr>
        <p:spPr>
          <a:xfrm flipV="1">
            <a:off x="2273071" y="2194562"/>
            <a:ext cx="173131" cy="25001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77FEEB7-23FA-1E46-8DE5-97C51BC34C3B}"/>
              </a:ext>
            </a:extLst>
          </p:cNvPr>
          <p:cNvCxnSpPr>
            <a:cxnSpLocks/>
          </p:cNvCxnSpPr>
          <p:nvPr/>
        </p:nvCxnSpPr>
        <p:spPr>
          <a:xfrm flipV="1">
            <a:off x="2553683" y="2194562"/>
            <a:ext cx="173131" cy="25001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2157197-EBEA-F940-BD21-ED0DFE6F4F54}"/>
              </a:ext>
            </a:extLst>
          </p:cNvPr>
          <p:cNvCxnSpPr>
            <a:cxnSpLocks/>
          </p:cNvCxnSpPr>
          <p:nvPr/>
        </p:nvCxnSpPr>
        <p:spPr>
          <a:xfrm flipV="1">
            <a:off x="2868585" y="2194562"/>
            <a:ext cx="173131" cy="250010"/>
          </a:xfrm>
          <a:prstGeom prst="straightConnector1">
            <a:avLst/>
          </a:prstGeom>
          <a:ln w="38100">
            <a:solidFill>
              <a:srgbClr val="E3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362DB9F-0A3D-CD42-A96B-B90C9081D2EF}"/>
              </a:ext>
            </a:extLst>
          </p:cNvPr>
          <p:cNvCxnSpPr>
            <a:cxnSpLocks/>
          </p:cNvCxnSpPr>
          <p:nvPr/>
        </p:nvCxnSpPr>
        <p:spPr>
          <a:xfrm flipV="1">
            <a:off x="1400336" y="2841741"/>
            <a:ext cx="173131" cy="25001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8EFE459-DAB8-E945-A91B-7264AF3BB320}"/>
              </a:ext>
            </a:extLst>
          </p:cNvPr>
          <p:cNvCxnSpPr>
            <a:cxnSpLocks/>
          </p:cNvCxnSpPr>
          <p:nvPr/>
        </p:nvCxnSpPr>
        <p:spPr>
          <a:xfrm flipV="1">
            <a:off x="1647167" y="2844146"/>
            <a:ext cx="173131" cy="25001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2A04206-15A6-7C47-B2E6-84CAB26161D3}"/>
              </a:ext>
            </a:extLst>
          </p:cNvPr>
          <p:cNvCxnSpPr>
            <a:cxnSpLocks/>
          </p:cNvCxnSpPr>
          <p:nvPr/>
        </p:nvCxnSpPr>
        <p:spPr>
          <a:xfrm flipV="1">
            <a:off x="1916169" y="2843799"/>
            <a:ext cx="173131" cy="250010"/>
          </a:xfrm>
          <a:prstGeom prst="straightConnector1">
            <a:avLst/>
          </a:prstGeom>
          <a:ln w="38100">
            <a:solidFill>
              <a:srgbClr val="E3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2BAD2FA-8973-EA44-9266-760D96C4D2F5}"/>
              </a:ext>
            </a:extLst>
          </p:cNvPr>
          <p:cNvCxnSpPr>
            <a:cxnSpLocks/>
          </p:cNvCxnSpPr>
          <p:nvPr/>
        </p:nvCxnSpPr>
        <p:spPr>
          <a:xfrm flipV="1">
            <a:off x="2200983" y="2838252"/>
            <a:ext cx="173131" cy="25001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DD38725-C280-CC4F-9F71-694F70108FDA}"/>
              </a:ext>
            </a:extLst>
          </p:cNvPr>
          <p:cNvCxnSpPr>
            <a:cxnSpLocks/>
          </p:cNvCxnSpPr>
          <p:nvPr/>
        </p:nvCxnSpPr>
        <p:spPr>
          <a:xfrm flipV="1">
            <a:off x="2516186" y="2838252"/>
            <a:ext cx="173131" cy="25001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73C30A1-17EF-0B40-BC22-2A17DEE0E473}"/>
              </a:ext>
            </a:extLst>
          </p:cNvPr>
          <p:cNvCxnSpPr>
            <a:cxnSpLocks/>
          </p:cNvCxnSpPr>
          <p:nvPr/>
        </p:nvCxnSpPr>
        <p:spPr>
          <a:xfrm flipV="1">
            <a:off x="2835894" y="2838252"/>
            <a:ext cx="173131" cy="25001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092670F-E053-B64F-852F-A45AF5EC30EE}"/>
              </a:ext>
            </a:extLst>
          </p:cNvPr>
          <p:cNvCxnSpPr>
            <a:cxnSpLocks/>
          </p:cNvCxnSpPr>
          <p:nvPr/>
        </p:nvCxnSpPr>
        <p:spPr>
          <a:xfrm flipV="1">
            <a:off x="7136517" y="1996546"/>
            <a:ext cx="0" cy="2716694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C5D94B0-86C4-F146-A05A-0400473138D1}"/>
              </a:ext>
            </a:extLst>
          </p:cNvPr>
          <p:cNvCxnSpPr>
            <a:cxnSpLocks/>
          </p:cNvCxnSpPr>
          <p:nvPr/>
        </p:nvCxnSpPr>
        <p:spPr>
          <a:xfrm>
            <a:off x="6798099" y="4392245"/>
            <a:ext cx="2306572" cy="0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0F12D8C7-4D8E-8744-AFDB-0451CE143323}"/>
              </a:ext>
            </a:extLst>
          </p:cNvPr>
          <p:cNvSpPr/>
          <p:nvPr/>
        </p:nvSpPr>
        <p:spPr>
          <a:xfrm>
            <a:off x="7149378" y="3862008"/>
            <a:ext cx="296670" cy="524285"/>
          </a:xfrm>
          <a:prstGeom prst="rect">
            <a:avLst/>
          </a:prstGeom>
          <a:pattFill prst="wdDnDiag">
            <a:fgClr>
              <a:schemeClr val="accent4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1ECBC568-5298-DB49-8515-EC8C84E38BB8}"/>
              </a:ext>
            </a:extLst>
          </p:cNvPr>
          <p:cNvSpPr/>
          <p:nvPr/>
        </p:nvSpPr>
        <p:spPr>
          <a:xfrm>
            <a:off x="7446048" y="3862008"/>
            <a:ext cx="296670" cy="524285"/>
          </a:xfrm>
          <a:prstGeom prst="rect">
            <a:avLst/>
          </a:prstGeom>
          <a:pattFill prst="wdDnDiag">
            <a:fgClr>
              <a:schemeClr val="accent4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88F34498-1D54-6042-AF8C-188D1551B0A4}"/>
              </a:ext>
            </a:extLst>
          </p:cNvPr>
          <p:cNvSpPr/>
          <p:nvPr/>
        </p:nvSpPr>
        <p:spPr>
          <a:xfrm>
            <a:off x="7741308" y="3862008"/>
            <a:ext cx="296670" cy="524285"/>
          </a:xfrm>
          <a:prstGeom prst="rect">
            <a:avLst/>
          </a:prstGeom>
          <a:pattFill prst="wdDnDiag">
            <a:fgClr>
              <a:schemeClr val="accent4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1666A898-3837-F548-B5E6-EE340DF6642D}"/>
              </a:ext>
            </a:extLst>
          </p:cNvPr>
          <p:cNvSpPr/>
          <p:nvPr/>
        </p:nvSpPr>
        <p:spPr>
          <a:xfrm>
            <a:off x="8037978" y="3862008"/>
            <a:ext cx="296670" cy="524285"/>
          </a:xfrm>
          <a:prstGeom prst="rect">
            <a:avLst/>
          </a:prstGeom>
          <a:pattFill prst="wdDnDiag">
            <a:fgClr>
              <a:schemeClr val="accent4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4FFB30F-6AD8-A142-8B15-45F86246887C}"/>
              </a:ext>
            </a:extLst>
          </p:cNvPr>
          <p:cNvSpPr/>
          <p:nvPr/>
        </p:nvSpPr>
        <p:spPr>
          <a:xfrm>
            <a:off x="8333238" y="3862008"/>
            <a:ext cx="296670" cy="524285"/>
          </a:xfrm>
          <a:prstGeom prst="rect">
            <a:avLst/>
          </a:prstGeom>
          <a:pattFill prst="wdDnDiag">
            <a:fgClr>
              <a:schemeClr val="accent4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0EA6D255-8D13-FF4D-8594-8F4FF89AADE2}"/>
              </a:ext>
            </a:extLst>
          </p:cNvPr>
          <p:cNvSpPr/>
          <p:nvPr/>
        </p:nvSpPr>
        <p:spPr>
          <a:xfrm>
            <a:off x="8629908" y="3862008"/>
            <a:ext cx="296670" cy="524285"/>
          </a:xfrm>
          <a:prstGeom prst="rect">
            <a:avLst/>
          </a:prstGeom>
          <a:pattFill prst="wdDnDiag">
            <a:fgClr>
              <a:schemeClr val="accent4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540D5166-F6D5-CE49-895A-581DB7255B4D}"/>
              </a:ext>
            </a:extLst>
          </p:cNvPr>
          <p:cNvSpPr/>
          <p:nvPr/>
        </p:nvSpPr>
        <p:spPr>
          <a:xfrm>
            <a:off x="7149378" y="3348786"/>
            <a:ext cx="296670" cy="524285"/>
          </a:xfrm>
          <a:prstGeom prst="rect">
            <a:avLst/>
          </a:prstGeom>
          <a:pattFill prst="wdDnDiag">
            <a:fgClr>
              <a:schemeClr val="accent4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05F2E9FC-7BA2-2E41-830B-8FFC8631579B}"/>
              </a:ext>
            </a:extLst>
          </p:cNvPr>
          <p:cNvSpPr/>
          <p:nvPr/>
        </p:nvSpPr>
        <p:spPr>
          <a:xfrm>
            <a:off x="7446048" y="3348786"/>
            <a:ext cx="296670" cy="524285"/>
          </a:xfrm>
          <a:prstGeom prst="rect">
            <a:avLst/>
          </a:prstGeom>
          <a:pattFill prst="wdDnDiag">
            <a:fgClr>
              <a:schemeClr val="accent4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1E008556-DF47-914C-A6A2-579B8E6A2B67}"/>
              </a:ext>
            </a:extLst>
          </p:cNvPr>
          <p:cNvSpPr/>
          <p:nvPr/>
        </p:nvSpPr>
        <p:spPr>
          <a:xfrm>
            <a:off x="7741308" y="3348786"/>
            <a:ext cx="296670" cy="524285"/>
          </a:xfrm>
          <a:prstGeom prst="rect">
            <a:avLst/>
          </a:prstGeom>
          <a:pattFill prst="wdDnDiag">
            <a:fgClr>
              <a:schemeClr val="accent4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014BD1F3-7968-1743-80C1-6508652575E1}"/>
              </a:ext>
            </a:extLst>
          </p:cNvPr>
          <p:cNvSpPr/>
          <p:nvPr/>
        </p:nvSpPr>
        <p:spPr>
          <a:xfrm>
            <a:off x="8037978" y="3348786"/>
            <a:ext cx="296670" cy="524285"/>
          </a:xfrm>
          <a:prstGeom prst="rect">
            <a:avLst/>
          </a:prstGeom>
          <a:pattFill prst="wdDnDiag">
            <a:fgClr>
              <a:schemeClr val="accent4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C4054C4C-3062-F94B-BD23-DB909F6CBD97}"/>
              </a:ext>
            </a:extLst>
          </p:cNvPr>
          <p:cNvSpPr/>
          <p:nvPr/>
        </p:nvSpPr>
        <p:spPr>
          <a:xfrm>
            <a:off x="8333238" y="3348786"/>
            <a:ext cx="296670" cy="524285"/>
          </a:xfrm>
          <a:prstGeom prst="rect">
            <a:avLst/>
          </a:prstGeom>
          <a:pattFill prst="wdDnDiag">
            <a:fgClr>
              <a:schemeClr val="accent4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9CC88922-5DF9-DC48-ABF1-68A07E49D472}"/>
              </a:ext>
            </a:extLst>
          </p:cNvPr>
          <p:cNvSpPr/>
          <p:nvPr/>
        </p:nvSpPr>
        <p:spPr>
          <a:xfrm>
            <a:off x="8629908" y="3348786"/>
            <a:ext cx="296670" cy="524285"/>
          </a:xfrm>
          <a:prstGeom prst="rect">
            <a:avLst/>
          </a:prstGeom>
          <a:pattFill prst="wdDnDiag">
            <a:fgClr>
              <a:schemeClr val="accent4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2D570C2E-C361-7443-8E26-9F4C1C55F118}"/>
              </a:ext>
            </a:extLst>
          </p:cNvPr>
          <p:cNvSpPr/>
          <p:nvPr/>
        </p:nvSpPr>
        <p:spPr>
          <a:xfrm>
            <a:off x="7149378" y="2821525"/>
            <a:ext cx="296670" cy="524285"/>
          </a:xfrm>
          <a:prstGeom prst="rect">
            <a:avLst/>
          </a:prstGeom>
          <a:pattFill prst="wdDnDiag">
            <a:fgClr>
              <a:schemeClr val="accent4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CDCB3E4C-8147-834A-B702-4E1FE89740BA}"/>
              </a:ext>
            </a:extLst>
          </p:cNvPr>
          <p:cNvSpPr/>
          <p:nvPr/>
        </p:nvSpPr>
        <p:spPr>
          <a:xfrm>
            <a:off x="7446048" y="2821525"/>
            <a:ext cx="296670" cy="524285"/>
          </a:xfrm>
          <a:prstGeom prst="rect">
            <a:avLst/>
          </a:prstGeom>
          <a:pattFill prst="wdDnDiag">
            <a:fgClr>
              <a:schemeClr val="accent4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D72FE58A-B778-AF4A-B5D2-AC1342696770}"/>
              </a:ext>
            </a:extLst>
          </p:cNvPr>
          <p:cNvSpPr/>
          <p:nvPr/>
        </p:nvSpPr>
        <p:spPr>
          <a:xfrm>
            <a:off x="7741308" y="2821525"/>
            <a:ext cx="296670" cy="524285"/>
          </a:xfrm>
          <a:prstGeom prst="rect">
            <a:avLst/>
          </a:prstGeom>
          <a:pattFill prst="wdDnDiag">
            <a:fgClr>
              <a:schemeClr val="accent4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BA68A2FF-0F68-6F41-87EB-ADB90BF9B536}"/>
              </a:ext>
            </a:extLst>
          </p:cNvPr>
          <p:cNvSpPr/>
          <p:nvPr/>
        </p:nvSpPr>
        <p:spPr>
          <a:xfrm>
            <a:off x="8037978" y="2821525"/>
            <a:ext cx="296670" cy="524285"/>
          </a:xfrm>
          <a:prstGeom prst="rect">
            <a:avLst/>
          </a:prstGeom>
          <a:pattFill prst="wdDnDiag">
            <a:fgClr>
              <a:schemeClr val="accent4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86F4E0EF-79A0-4B41-B7A2-8396ED8A06E1}"/>
              </a:ext>
            </a:extLst>
          </p:cNvPr>
          <p:cNvSpPr/>
          <p:nvPr/>
        </p:nvSpPr>
        <p:spPr>
          <a:xfrm>
            <a:off x="8333238" y="2821525"/>
            <a:ext cx="296670" cy="524285"/>
          </a:xfrm>
          <a:prstGeom prst="rect">
            <a:avLst/>
          </a:prstGeom>
          <a:pattFill prst="wdDnDiag">
            <a:fgClr>
              <a:schemeClr val="accent4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859ABC99-F5F0-DC49-A7AA-C8715A675D12}"/>
              </a:ext>
            </a:extLst>
          </p:cNvPr>
          <p:cNvSpPr/>
          <p:nvPr/>
        </p:nvSpPr>
        <p:spPr>
          <a:xfrm>
            <a:off x="8629908" y="2821525"/>
            <a:ext cx="296670" cy="524285"/>
          </a:xfrm>
          <a:prstGeom prst="rect">
            <a:avLst/>
          </a:prstGeom>
          <a:pattFill prst="wdDnDiag">
            <a:fgClr>
              <a:schemeClr val="accent4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BE606B63-970F-C242-916E-B3EBB903C5E4}"/>
              </a:ext>
            </a:extLst>
          </p:cNvPr>
          <p:cNvSpPr/>
          <p:nvPr/>
        </p:nvSpPr>
        <p:spPr>
          <a:xfrm>
            <a:off x="7149378" y="2300618"/>
            <a:ext cx="296670" cy="524285"/>
          </a:xfrm>
          <a:prstGeom prst="rect">
            <a:avLst/>
          </a:prstGeom>
          <a:pattFill prst="wdDnDiag">
            <a:fgClr>
              <a:schemeClr val="accent4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5A420C15-EFDB-A544-B35C-02030EA7A691}"/>
              </a:ext>
            </a:extLst>
          </p:cNvPr>
          <p:cNvSpPr/>
          <p:nvPr/>
        </p:nvSpPr>
        <p:spPr>
          <a:xfrm>
            <a:off x="7446048" y="2300618"/>
            <a:ext cx="296670" cy="524285"/>
          </a:xfrm>
          <a:prstGeom prst="rect">
            <a:avLst/>
          </a:prstGeom>
          <a:pattFill prst="wdDnDiag">
            <a:fgClr>
              <a:schemeClr val="accent4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0DD194DD-1D25-2043-808A-2DBDB1C72BDD}"/>
              </a:ext>
            </a:extLst>
          </p:cNvPr>
          <p:cNvSpPr/>
          <p:nvPr/>
        </p:nvSpPr>
        <p:spPr>
          <a:xfrm>
            <a:off x="7741308" y="2300618"/>
            <a:ext cx="296670" cy="524285"/>
          </a:xfrm>
          <a:prstGeom prst="rect">
            <a:avLst/>
          </a:prstGeom>
          <a:pattFill prst="wdDnDiag">
            <a:fgClr>
              <a:schemeClr val="accent4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85E80291-560A-294B-94FB-4975824357AB}"/>
              </a:ext>
            </a:extLst>
          </p:cNvPr>
          <p:cNvSpPr/>
          <p:nvPr/>
        </p:nvSpPr>
        <p:spPr>
          <a:xfrm>
            <a:off x="8037978" y="2300618"/>
            <a:ext cx="296670" cy="524285"/>
          </a:xfrm>
          <a:prstGeom prst="rect">
            <a:avLst/>
          </a:prstGeom>
          <a:pattFill prst="wdDnDiag">
            <a:fgClr>
              <a:schemeClr val="accent4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48996AA8-8A1C-E042-9984-E37C53AC8D29}"/>
              </a:ext>
            </a:extLst>
          </p:cNvPr>
          <p:cNvSpPr/>
          <p:nvPr/>
        </p:nvSpPr>
        <p:spPr>
          <a:xfrm>
            <a:off x="8333238" y="2300618"/>
            <a:ext cx="296670" cy="524285"/>
          </a:xfrm>
          <a:prstGeom prst="rect">
            <a:avLst/>
          </a:prstGeom>
          <a:pattFill prst="wdDnDiag">
            <a:fgClr>
              <a:schemeClr val="accent4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FDB29A8D-B42E-AA4C-A687-AE576C471F5E}"/>
              </a:ext>
            </a:extLst>
          </p:cNvPr>
          <p:cNvSpPr/>
          <p:nvPr/>
        </p:nvSpPr>
        <p:spPr>
          <a:xfrm>
            <a:off x="8629908" y="2300618"/>
            <a:ext cx="296670" cy="524285"/>
          </a:xfrm>
          <a:prstGeom prst="rect">
            <a:avLst/>
          </a:prstGeom>
          <a:pattFill prst="wdDnDiag">
            <a:fgClr>
              <a:schemeClr val="accent4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27108CCF-A299-FF4D-9C3D-D940C615D674}"/>
              </a:ext>
            </a:extLst>
          </p:cNvPr>
          <p:cNvCxnSpPr>
            <a:cxnSpLocks/>
          </p:cNvCxnSpPr>
          <p:nvPr/>
        </p:nvCxnSpPr>
        <p:spPr>
          <a:xfrm flipV="1">
            <a:off x="9567415" y="1996546"/>
            <a:ext cx="0" cy="2716694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3D7CBB04-C846-4749-AE97-E8DF4DF4A37A}"/>
              </a:ext>
            </a:extLst>
          </p:cNvPr>
          <p:cNvCxnSpPr>
            <a:cxnSpLocks/>
          </p:cNvCxnSpPr>
          <p:nvPr/>
        </p:nvCxnSpPr>
        <p:spPr>
          <a:xfrm>
            <a:off x="9228997" y="4392245"/>
            <a:ext cx="2306572" cy="0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angle 114">
            <a:extLst>
              <a:ext uri="{FF2B5EF4-FFF2-40B4-BE49-F238E27FC236}">
                <a16:creationId xmlns:a16="http://schemas.microsoft.com/office/drawing/2014/main" id="{F0C0C44A-6838-204A-841E-3077B9D08FBC}"/>
              </a:ext>
            </a:extLst>
          </p:cNvPr>
          <p:cNvSpPr/>
          <p:nvPr/>
        </p:nvSpPr>
        <p:spPr>
          <a:xfrm>
            <a:off x="9574840" y="3858630"/>
            <a:ext cx="296670" cy="524285"/>
          </a:xfrm>
          <a:prstGeom prst="rect">
            <a:avLst/>
          </a:prstGeom>
          <a:pattFill prst="lgGrid">
            <a:fgClr>
              <a:schemeClr val="accent4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232A613E-A3C7-2C45-AE6F-EF03147356FC}"/>
              </a:ext>
            </a:extLst>
          </p:cNvPr>
          <p:cNvSpPr/>
          <p:nvPr/>
        </p:nvSpPr>
        <p:spPr>
          <a:xfrm>
            <a:off x="9871510" y="3858630"/>
            <a:ext cx="296670" cy="524285"/>
          </a:xfrm>
          <a:prstGeom prst="rect">
            <a:avLst/>
          </a:prstGeom>
          <a:pattFill prst="lgGrid">
            <a:fgClr>
              <a:schemeClr val="accent4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67D75CC3-8CA3-D34B-B7FB-3F6B39C7E6EC}"/>
              </a:ext>
            </a:extLst>
          </p:cNvPr>
          <p:cNvSpPr/>
          <p:nvPr/>
        </p:nvSpPr>
        <p:spPr>
          <a:xfrm>
            <a:off x="10166770" y="3858630"/>
            <a:ext cx="296670" cy="524285"/>
          </a:xfrm>
          <a:prstGeom prst="rect">
            <a:avLst/>
          </a:prstGeom>
          <a:pattFill prst="lgGrid">
            <a:fgClr>
              <a:schemeClr val="accent4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B8D0982D-5C1C-D64C-BB11-5937E4380358}"/>
              </a:ext>
            </a:extLst>
          </p:cNvPr>
          <p:cNvSpPr/>
          <p:nvPr/>
        </p:nvSpPr>
        <p:spPr>
          <a:xfrm>
            <a:off x="10463440" y="3858630"/>
            <a:ext cx="296670" cy="524285"/>
          </a:xfrm>
          <a:prstGeom prst="rect">
            <a:avLst/>
          </a:prstGeom>
          <a:pattFill prst="lgGrid">
            <a:fgClr>
              <a:schemeClr val="accent4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8E80BD9A-9A9C-1A4B-A6AC-C35E596C69DD}"/>
              </a:ext>
            </a:extLst>
          </p:cNvPr>
          <p:cNvSpPr/>
          <p:nvPr/>
        </p:nvSpPr>
        <p:spPr>
          <a:xfrm>
            <a:off x="10758700" y="3858630"/>
            <a:ext cx="296670" cy="524285"/>
          </a:xfrm>
          <a:prstGeom prst="rect">
            <a:avLst/>
          </a:prstGeom>
          <a:pattFill prst="lgGrid">
            <a:fgClr>
              <a:schemeClr val="accent4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016FDD32-91BA-6B40-B4D8-6B6E2BF86522}"/>
              </a:ext>
            </a:extLst>
          </p:cNvPr>
          <p:cNvSpPr/>
          <p:nvPr/>
        </p:nvSpPr>
        <p:spPr>
          <a:xfrm>
            <a:off x="11055370" y="3858630"/>
            <a:ext cx="296670" cy="524285"/>
          </a:xfrm>
          <a:prstGeom prst="rect">
            <a:avLst/>
          </a:prstGeom>
          <a:pattFill prst="lgGrid">
            <a:fgClr>
              <a:schemeClr val="accent4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F620170F-96F7-204F-BC37-0E69B5654FA8}"/>
              </a:ext>
            </a:extLst>
          </p:cNvPr>
          <p:cNvSpPr/>
          <p:nvPr/>
        </p:nvSpPr>
        <p:spPr>
          <a:xfrm>
            <a:off x="9574840" y="3345408"/>
            <a:ext cx="296670" cy="524285"/>
          </a:xfrm>
          <a:prstGeom prst="rect">
            <a:avLst/>
          </a:prstGeom>
          <a:pattFill prst="lgGrid">
            <a:fgClr>
              <a:schemeClr val="accent4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D94654FC-2A6A-3945-A1ED-DDA93CD5AC41}"/>
              </a:ext>
            </a:extLst>
          </p:cNvPr>
          <p:cNvSpPr/>
          <p:nvPr/>
        </p:nvSpPr>
        <p:spPr>
          <a:xfrm>
            <a:off x="9871510" y="3345408"/>
            <a:ext cx="296670" cy="524285"/>
          </a:xfrm>
          <a:prstGeom prst="rect">
            <a:avLst/>
          </a:prstGeom>
          <a:pattFill prst="lgGrid">
            <a:fgClr>
              <a:schemeClr val="accent4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D1187CA7-043C-D940-9BDA-F7D03DEB915D}"/>
              </a:ext>
            </a:extLst>
          </p:cNvPr>
          <p:cNvSpPr/>
          <p:nvPr/>
        </p:nvSpPr>
        <p:spPr>
          <a:xfrm>
            <a:off x="10166770" y="3345408"/>
            <a:ext cx="296670" cy="524285"/>
          </a:xfrm>
          <a:prstGeom prst="rect">
            <a:avLst/>
          </a:prstGeom>
          <a:pattFill prst="lgGrid">
            <a:fgClr>
              <a:schemeClr val="accent4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27D19CDF-846B-3F44-898E-EFF432DA3367}"/>
              </a:ext>
            </a:extLst>
          </p:cNvPr>
          <p:cNvSpPr/>
          <p:nvPr/>
        </p:nvSpPr>
        <p:spPr>
          <a:xfrm>
            <a:off x="10463440" y="3345408"/>
            <a:ext cx="296670" cy="524285"/>
          </a:xfrm>
          <a:prstGeom prst="rect">
            <a:avLst/>
          </a:prstGeom>
          <a:pattFill prst="lgGrid">
            <a:fgClr>
              <a:schemeClr val="accent4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AC69EC38-74FD-624E-A2F9-96BC2E44333B}"/>
              </a:ext>
            </a:extLst>
          </p:cNvPr>
          <p:cNvSpPr/>
          <p:nvPr/>
        </p:nvSpPr>
        <p:spPr>
          <a:xfrm>
            <a:off x="10758700" y="3345408"/>
            <a:ext cx="296670" cy="524285"/>
          </a:xfrm>
          <a:prstGeom prst="rect">
            <a:avLst/>
          </a:prstGeom>
          <a:pattFill prst="lgGrid">
            <a:fgClr>
              <a:schemeClr val="accent4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555C3C4A-4CBB-2947-89C2-0048E48B8A22}"/>
              </a:ext>
            </a:extLst>
          </p:cNvPr>
          <p:cNvSpPr/>
          <p:nvPr/>
        </p:nvSpPr>
        <p:spPr>
          <a:xfrm>
            <a:off x="11055370" y="3345408"/>
            <a:ext cx="296670" cy="524285"/>
          </a:xfrm>
          <a:prstGeom prst="rect">
            <a:avLst/>
          </a:prstGeom>
          <a:pattFill prst="lgGrid">
            <a:fgClr>
              <a:schemeClr val="accent4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CD7EDB29-E0AC-844D-A032-82AD7998C0C3}"/>
              </a:ext>
            </a:extLst>
          </p:cNvPr>
          <p:cNvSpPr/>
          <p:nvPr/>
        </p:nvSpPr>
        <p:spPr>
          <a:xfrm>
            <a:off x="9574840" y="2828808"/>
            <a:ext cx="296670" cy="524285"/>
          </a:xfrm>
          <a:prstGeom prst="rect">
            <a:avLst/>
          </a:prstGeom>
          <a:pattFill prst="lgGrid">
            <a:fgClr>
              <a:schemeClr val="accent4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36DDA8EC-9ED0-CE48-ACEF-4FAD5CB34253}"/>
              </a:ext>
            </a:extLst>
          </p:cNvPr>
          <p:cNvSpPr/>
          <p:nvPr/>
        </p:nvSpPr>
        <p:spPr>
          <a:xfrm>
            <a:off x="9871510" y="2828808"/>
            <a:ext cx="296670" cy="524285"/>
          </a:xfrm>
          <a:prstGeom prst="rect">
            <a:avLst/>
          </a:prstGeom>
          <a:pattFill prst="lgGrid">
            <a:fgClr>
              <a:schemeClr val="accent4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223ABB14-03B0-0D46-B85E-3FAFDB931503}"/>
              </a:ext>
            </a:extLst>
          </p:cNvPr>
          <p:cNvSpPr/>
          <p:nvPr/>
        </p:nvSpPr>
        <p:spPr>
          <a:xfrm>
            <a:off x="10166770" y="2828808"/>
            <a:ext cx="296670" cy="524285"/>
          </a:xfrm>
          <a:prstGeom prst="rect">
            <a:avLst/>
          </a:prstGeom>
          <a:pattFill prst="lgGrid">
            <a:fgClr>
              <a:schemeClr val="accent4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A107C6F1-5123-2E42-ABD2-AD48B7F09CF1}"/>
              </a:ext>
            </a:extLst>
          </p:cNvPr>
          <p:cNvSpPr/>
          <p:nvPr/>
        </p:nvSpPr>
        <p:spPr>
          <a:xfrm>
            <a:off x="10463440" y="2828808"/>
            <a:ext cx="296670" cy="524285"/>
          </a:xfrm>
          <a:prstGeom prst="rect">
            <a:avLst/>
          </a:prstGeom>
          <a:pattFill prst="lgGrid">
            <a:fgClr>
              <a:schemeClr val="accent4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9F64D5C9-0559-2244-81FD-05E48722293E}"/>
              </a:ext>
            </a:extLst>
          </p:cNvPr>
          <p:cNvSpPr/>
          <p:nvPr/>
        </p:nvSpPr>
        <p:spPr>
          <a:xfrm>
            <a:off x="10758700" y="2828808"/>
            <a:ext cx="296670" cy="524285"/>
          </a:xfrm>
          <a:prstGeom prst="rect">
            <a:avLst/>
          </a:prstGeom>
          <a:pattFill prst="lgGrid">
            <a:fgClr>
              <a:schemeClr val="accent4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52400AC6-1B77-B745-A6A6-805C6420153A}"/>
              </a:ext>
            </a:extLst>
          </p:cNvPr>
          <p:cNvSpPr/>
          <p:nvPr/>
        </p:nvSpPr>
        <p:spPr>
          <a:xfrm>
            <a:off x="11055370" y="2828808"/>
            <a:ext cx="296670" cy="524285"/>
          </a:xfrm>
          <a:prstGeom prst="rect">
            <a:avLst/>
          </a:prstGeom>
          <a:pattFill prst="lgGrid">
            <a:fgClr>
              <a:schemeClr val="accent4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6650B60D-61CC-3A4B-B7D8-867482CAC09A}"/>
              </a:ext>
            </a:extLst>
          </p:cNvPr>
          <p:cNvSpPr/>
          <p:nvPr/>
        </p:nvSpPr>
        <p:spPr>
          <a:xfrm>
            <a:off x="9574840" y="2307901"/>
            <a:ext cx="296670" cy="524285"/>
          </a:xfrm>
          <a:prstGeom prst="rect">
            <a:avLst/>
          </a:prstGeom>
          <a:pattFill prst="lgGrid">
            <a:fgClr>
              <a:schemeClr val="accent4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7CDC04E1-36D9-E849-B596-611A093FC4C0}"/>
              </a:ext>
            </a:extLst>
          </p:cNvPr>
          <p:cNvSpPr/>
          <p:nvPr/>
        </p:nvSpPr>
        <p:spPr>
          <a:xfrm>
            <a:off x="9871510" y="2307901"/>
            <a:ext cx="296670" cy="524285"/>
          </a:xfrm>
          <a:prstGeom prst="rect">
            <a:avLst/>
          </a:prstGeom>
          <a:pattFill prst="lgGrid">
            <a:fgClr>
              <a:schemeClr val="accent4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AD218476-9429-074B-962C-E033C1648CE8}"/>
              </a:ext>
            </a:extLst>
          </p:cNvPr>
          <p:cNvSpPr/>
          <p:nvPr/>
        </p:nvSpPr>
        <p:spPr>
          <a:xfrm>
            <a:off x="10166770" y="2307901"/>
            <a:ext cx="296670" cy="524285"/>
          </a:xfrm>
          <a:prstGeom prst="rect">
            <a:avLst/>
          </a:prstGeom>
          <a:pattFill prst="lgGrid">
            <a:fgClr>
              <a:schemeClr val="accent4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3C299638-AF57-314B-8A6C-D2E81BB27FD8}"/>
              </a:ext>
            </a:extLst>
          </p:cNvPr>
          <p:cNvSpPr/>
          <p:nvPr/>
        </p:nvSpPr>
        <p:spPr>
          <a:xfrm>
            <a:off x="10463440" y="2307901"/>
            <a:ext cx="296670" cy="524285"/>
          </a:xfrm>
          <a:prstGeom prst="rect">
            <a:avLst/>
          </a:prstGeom>
          <a:pattFill prst="lgGrid">
            <a:fgClr>
              <a:schemeClr val="accent4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ACB6EDB4-B63F-F248-BFD1-4915BAC9E907}"/>
              </a:ext>
            </a:extLst>
          </p:cNvPr>
          <p:cNvSpPr/>
          <p:nvPr/>
        </p:nvSpPr>
        <p:spPr>
          <a:xfrm>
            <a:off x="10758700" y="2307901"/>
            <a:ext cx="296670" cy="524285"/>
          </a:xfrm>
          <a:prstGeom prst="rect">
            <a:avLst/>
          </a:prstGeom>
          <a:pattFill prst="lgGrid">
            <a:fgClr>
              <a:schemeClr val="accent4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3BFD929D-52C8-D644-9406-446EF5D661C8}"/>
              </a:ext>
            </a:extLst>
          </p:cNvPr>
          <p:cNvSpPr/>
          <p:nvPr/>
        </p:nvSpPr>
        <p:spPr>
          <a:xfrm>
            <a:off x="11055370" y="2307901"/>
            <a:ext cx="296670" cy="524285"/>
          </a:xfrm>
          <a:prstGeom prst="rect">
            <a:avLst/>
          </a:prstGeom>
          <a:pattFill prst="lgGrid">
            <a:fgClr>
              <a:schemeClr val="accent4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D53EA45B-F82E-C24A-91C2-F35721A0ACB3}"/>
              </a:ext>
            </a:extLst>
          </p:cNvPr>
          <p:cNvCxnSpPr>
            <a:cxnSpLocks/>
          </p:cNvCxnSpPr>
          <p:nvPr/>
        </p:nvCxnSpPr>
        <p:spPr>
          <a:xfrm flipV="1">
            <a:off x="7154763" y="2556802"/>
            <a:ext cx="173131" cy="25001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A8505324-B7AC-AE49-9CFD-F881E5BD08F5}"/>
              </a:ext>
            </a:extLst>
          </p:cNvPr>
          <p:cNvCxnSpPr>
            <a:cxnSpLocks/>
          </p:cNvCxnSpPr>
          <p:nvPr/>
        </p:nvCxnSpPr>
        <p:spPr>
          <a:xfrm flipV="1">
            <a:off x="7458120" y="2575559"/>
            <a:ext cx="173131" cy="25001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CE87512F-CAD1-C34E-89F4-CC1325125C18}"/>
              </a:ext>
            </a:extLst>
          </p:cNvPr>
          <p:cNvCxnSpPr>
            <a:cxnSpLocks/>
          </p:cNvCxnSpPr>
          <p:nvPr/>
        </p:nvCxnSpPr>
        <p:spPr>
          <a:xfrm flipV="1">
            <a:off x="8053761" y="2568539"/>
            <a:ext cx="173131" cy="25001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7D323D11-2D14-704A-B4EF-799328562F38}"/>
              </a:ext>
            </a:extLst>
          </p:cNvPr>
          <p:cNvCxnSpPr>
            <a:cxnSpLocks/>
          </p:cNvCxnSpPr>
          <p:nvPr/>
        </p:nvCxnSpPr>
        <p:spPr>
          <a:xfrm flipV="1">
            <a:off x="8349021" y="2577869"/>
            <a:ext cx="173131" cy="25001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FF1DB4F8-68E1-A441-B261-F7BC7D428CA4}"/>
              </a:ext>
            </a:extLst>
          </p:cNvPr>
          <p:cNvCxnSpPr>
            <a:cxnSpLocks/>
          </p:cNvCxnSpPr>
          <p:nvPr/>
        </p:nvCxnSpPr>
        <p:spPr>
          <a:xfrm flipV="1">
            <a:off x="7161193" y="3619018"/>
            <a:ext cx="173131" cy="25001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62FA6F14-3C9A-464C-8A76-82C9CE11CE6D}"/>
              </a:ext>
            </a:extLst>
          </p:cNvPr>
          <p:cNvCxnSpPr>
            <a:cxnSpLocks/>
          </p:cNvCxnSpPr>
          <p:nvPr/>
        </p:nvCxnSpPr>
        <p:spPr>
          <a:xfrm flipV="1">
            <a:off x="7456453" y="3629351"/>
            <a:ext cx="173131" cy="25001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11567706-9319-E04C-8007-D9E50AA54465}"/>
              </a:ext>
            </a:extLst>
          </p:cNvPr>
          <p:cNvCxnSpPr>
            <a:cxnSpLocks/>
          </p:cNvCxnSpPr>
          <p:nvPr/>
        </p:nvCxnSpPr>
        <p:spPr>
          <a:xfrm flipV="1">
            <a:off x="8045402" y="3622216"/>
            <a:ext cx="173131" cy="25001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A8D565F7-CFCA-BD47-ADF9-1755C61D516C}"/>
              </a:ext>
            </a:extLst>
          </p:cNvPr>
          <p:cNvCxnSpPr>
            <a:cxnSpLocks/>
          </p:cNvCxnSpPr>
          <p:nvPr/>
        </p:nvCxnSpPr>
        <p:spPr>
          <a:xfrm flipV="1">
            <a:off x="8349021" y="3626037"/>
            <a:ext cx="173131" cy="25001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E28F9D6D-924C-C947-B541-BE08C89BD47D}"/>
              </a:ext>
            </a:extLst>
          </p:cNvPr>
          <p:cNvCxnSpPr>
            <a:cxnSpLocks/>
          </p:cNvCxnSpPr>
          <p:nvPr/>
        </p:nvCxnSpPr>
        <p:spPr>
          <a:xfrm flipV="1">
            <a:off x="8635922" y="3626037"/>
            <a:ext cx="173131" cy="25001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7BA9CF8F-E4B5-5542-99E6-F9415E826920}"/>
              </a:ext>
            </a:extLst>
          </p:cNvPr>
          <p:cNvCxnSpPr>
            <a:cxnSpLocks/>
          </p:cNvCxnSpPr>
          <p:nvPr/>
        </p:nvCxnSpPr>
        <p:spPr>
          <a:xfrm flipV="1">
            <a:off x="7753123" y="2568539"/>
            <a:ext cx="173131" cy="250010"/>
          </a:xfrm>
          <a:prstGeom prst="straightConnector1">
            <a:avLst/>
          </a:prstGeom>
          <a:ln w="38100">
            <a:solidFill>
              <a:srgbClr val="E3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C9C97A35-D8EB-BE48-9C91-C045E15A85C6}"/>
              </a:ext>
            </a:extLst>
          </p:cNvPr>
          <p:cNvCxnSpPr>
            <a:cxnSpLocks/>
          </p:cNvCxnSpPr>
          <p:nvPr/>
        </p:nvCxnSpPr>
        <p:spPr>
          <a:xfrm flipV="1">
            <a:off x="8650634" y="2577869"/>
            <a:ext cx="173131" cy="250010"/>
          </a:xfrm>
          <a:prstGeom prst="straightConnector1">
            <a:avLst/>
          </a:prstGeom>
          <a:ln w="38100">
            <a:solidFill>
              <a:srgbClr val="E3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9E0B692B-747E-3C4D-9068-54ED3489642F}"/>
              </a:ext>
            </a:extLst>
          </p:cNvPr>
          <p:cNvCxnSpPr>
            <a:cxnSpLocks/>
          </p:cNvCxnSpPr>
          <p:nvPr/>
        </p:nvCxnSpPr>
        <p:spPr>
          <a:xfrm flipV="1">
            <a:off x="7747322" y="3631958"/>
            <a:ext cx="173131" cy="250010"/>
          </a:xfrm>
          <a:prstGeom prst="straightConnector1">
            <a:avLst/>
          </a:prstGeom>
          <a:ln w="38100">
            <a:solidFill>
              <a:srgbClr val="E3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4F2C498B-4A22-D943-A0F3-310A319E8325}"/>
              </a:ext>
            </a:extLst>
          </p:cNvPr>
          <p:cNvCxnSpPr>
            <a:cxnSpLocks/>
          </p:cNvCxnSpPr>
          <p:nvPr/>
        </p:nvCxnSpPr>
        <p:spPr>
          <a:xfrm flipV="1">
            <a:off x="7161192" y="3098462"/>
            <a:ext cx="173131" cy="25001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BD4D6B7F-D0EE-4D47-A2EF-3AD356434454}"/>
              </a:ext>
            </a:extLst>
          </p:cNvPr>
          <p:cNvCxnSpPr>
            <a:cxnSpLocks/>
          </p:cNvCxnSpPr>
          <p:nvPr/>
        </p:nvCxnSpPr>
        <p:spPr>
          <a:xfrm flipV="1">
            <a:off x="7455665" y="3110513"/>
            <a:ext cx="173131" cy="25001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2BBB911C-82C1-D245-9C5D-5A6F061643C4}"/>
              </a:ext>
            </a:extLst>
          </p:cNvPr>
          <p:cNvCxnSpPr>
            <a:cxnSpLocks/>
          </p:cNvCxnSpPr>
          <p:nvPr/>
        </p:nvCxnSpPr>
        <p:spPr>
          <a:xfrm flipV="1">
            <a:off x="7750836" y="3104078"/>
            <a:ext cx="173131" cy="25001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DBF12741-76A8-1B41-98D6-8F3E67D2126F}"/>
              </a:ext>
            </a:extLst>
          </p:cNvPr>
          <p:cNvCxnSpPr>
            <a:cxnSpLocks/>
          </p:cNvCxnSpPr>
          <p:nvPr/>
        </p:nvCxnSpPr>
        <p:spPr>
          <a:xfrm flipV="1">
            <a:off x="8045401" y="3095800"/>
            <a:ext cx="173131" cy="25001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637F998D-C85B-E84A-A961-190391CA4AD5}"/>
              </a:ext>
            </a:extLst>
          </p:cNvPr>
          <p:cNvCxnSpPr>
            <a:cxnSpLocks/>
          </p:cNvCxnSpPr>
          <p:nvPr/>
        </p:nvCxnSpPr>
        <p:spPr>
          <a:xfrm flipV="1">
            <a:off x="8349021" y="3098462"/>
            <a:ext cx="173131" cy="25001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9E03FEAC-1298-7741-A580-5B28F2257607}"/>
              </a:ext>
            </a:extLst>
          </p:cNvPr>
          <p:cNvCxnSpPr>
            <a:cxnSpLocks/>
          </p:cNvCxnSpPr>
          <p:nvPr/>
        </p:nvCxnSpPr>
        <p:spPr>
          <a:xfrm flipV="1">
            <a:off x="8624751" y="3107461"/>
            <a:ext cx="173131" cy="25001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BACFF74E-9B92-C848-ABBE-C2431765B2C8}"/>
              </a:ext>
            </a:extLst>
          </p:cNvPr>
          <p:cNvCxnSpPr>
            <a:cxnSpLocks/>
          </p:cNvCxnSpPr>
          <p:nvPr/>
        </p:nvCxnSpPr>
        <p:spPr>
          <a:xfrm flipV="1">
            <a:off x="7143364" y="4142235"/>
            <a:ext cx="173131" cy="25001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AD469377-C0E5-6E48-9AB9-0C2741066575}"/>
              </a:ext>
            </a:extLst>
          </p:cNvPr>
          <p:cNvCxnSpPr>
            <a:cxnSpLocks/>
          </p:cNvCxnSpPr>
          <p:nvPr/>
        </p:nvCxnSpPr>
        <p:spPr>
          <a:xfrm flipV="1">
            <a:off x="7455664" y="4132473"/>
            <a:ext cx="173131" cy="25001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2E997803-0146-484C-A75D-5BECC4635314}"/>
              </a:ext>
            </a:extLst>
          </p:cNvPr>
          <p:cNvCxnSpPr>
            <a:cxnSpLocks/>
          </p:cNvCxnSpPr>
          <p:nvPr/>
        </p:nvCxnSpPr>
        <p:spPr>
          <a:xfrm flipV="1">
            <a:off x="7750943" y="4132473"/>
            <a:ext cx="173131" cy="25001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1B472B79-92D4-1043-95CC-CC6E91AE7397}"/>
              </a:ext>
            </a:extLst>
          </p:cNvPr>
          <p:cNvCxnSpPr>
            <a:cxnSpLocks/>
          </p:cNvCxnSpPr>
          <p:nvPr/>
        </p:nvCxnSpPr>
        <p:spPr>
          <a:xfrm flipV="1">
            <a:off x="8045400" y="4133104"/>
            <a:ext cx="173131" cy="25001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3345F2FE-E14C-A244-A7C9-E5AC991C9184}"/>
              </a:ext>
            </a:extLst>
          </p:cNvPr>
          <p:cNvCxnSpPr>
            <a:cxnSpLocks/>
          </p:cNvCxnSpPr>
          <p:nvPr/>
        </p:nvCxnSpPr>
        <p:spPr>
          <a:xfrm flipV="1">
            <a:off x="8349021" y="4136283"/>
            <a:ext cx="173131" cy="25001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5DBD12DB-1133-764A-B939-6DBF767C8C53}"/>
              </a:ext>
            </a:extLst>
          </p:cNvPr>
          <p:cNvCxnSpPr>
            <a:cxnSpLocks/>
          </p:cNvCxnSpPr>
          <p:nvPr/>
        </p:nvCxnSpPr>
        <p:spPr>
          <a:xfrm flipV="1">
            <a:off x="8644281" y="4136283"/>
            <a:ext cx="173131" cy="25001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BA9570A8-3BF7-F342-99CC-A99C264255D5}"/>
              </a:ext>
            </a:extLst>
          </p:cNvPr>
          <p:cNvCxnSpPr>
            <a:cxnSpLocks/>
          </p:cNvCxnSpPr>
          <p:nvPr/>
        </p:nvCxnSpPr>
        <p:spPr>
          <a:xfrm flipV="1">
            <a:off x="1676080" y="4444354"/>
            <a:ext cx="173131" cy="25001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AD1C3EBF-1FA2-D543-A4A6-C047C31CEC8E}"/>
              </a:ext>
            </a:extLst>
          </p:cNvPr>
          <p:cNvCxnSpPr>
            <a:cxnSpLocks/>
          </p:cNvCxnSpPr>
          <p:nvPr/>
        </p:nvCxnSpPr>
        <p:spPr>
          <a:xfrm flipV="1">
            <a:off x="1688738" y="5026118"/>
            <a:ext cx="173131" cy="250010"/>
          </a:xfrm>
          <a:prstGeom prst="straightConnector1">
            <a:avLst/>
          </a:prstGeom>
          <a:ln w="38100">
            <a:solidFill>
              <a:srgbClr val="E3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Rectangle 164">
            <a:extLst>
              <a:ext uri="{FF2B5EF4-FFF2-40B4-BE49-F238E27FC236}">
                <a16:creationId xmlns:a16="http://schemas.microsoft.com/office/drawing/2014/main" id="{445183FC-FB46-E14A-9EA4-446B4B2B76F5}"/>
              </a:ext>
            </a:extLst>
          </p:cNvPr>
          <p:cNvSpPr/>
          <p:nvPr/>
        </p:nvSpPr>
        <p:spPr>
          <a:xfrm>
            <a:off x="3738943" y="4382483"/>
            <a:ext cx="219347" cy="299324"/>
          </a:xfrm>
          <a:prstGeom prst="rect">
            <a:avLst/>
          </a:prstGeom>
          <a:solidFill>
            <a:srgbClr val="FFC000"/>
          </a:solidFill>
          <a:ln>
            <a:solidFill>
              <a:srgbClr val="F1AE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CC493CE5-D3C5-C84E-BFE3-6A340EE43001}"/>
              </a:ext>
            </a:extLst>
          </p:cNvPr>
          <p:cNvSpPr/>
          <p:nvPr/>
        </p:nvSpPr>
        <p:spPr>
          <a:xfrm>
            <a:off x="3746622" y="4964032"/>
            <a:ext cx="220494" cy="299324"/>
          </a:xfrm>
          <a:prstGeom prst="rect">
            <a:avLst/>
          </a:prstGeom>
          <a:solidFill>
            <a:srgbClr val="E88FFF"/>
          </a:solidFill>
          <a:ln>
            <a:solidFill>
              <a:srgbClr val="F1AE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1619DDE5-B78F-4C4E-91D3-3F1DB4AB57E6}"/>
              </a:ext>
            </a:extLst>
          </p:cNvPr>
          <p:cNvCxnSpPr>
            <a:cxnSpLocks/>
          </p:cNvCxnSpPr>
          <p:nvPr/>
        </p:nvCxnSpPr>
        <p:spPr>
          <a:xfrm flipV="1">
            <a:off x="7154762" y="4808919"/>
            <a:ext cx="300902" cy="373799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Rectangle 167">
            <a:extLst>
              <a:ext uri="{FF2B5EF4-FFF2-40B4-BE49-F238E27FC236}">
                <a16:creationId xmlns:a16="http://schemas.microsoft.com/office/drawing/2014/main" id="{5422FC0C-7510-714C-AD9F-CEBA63409EFC}"/>
              </a:ext>
            </a:extLst>
          </p:cNvPr>
          <p:cNvSpPr/>
          <p:nvPr/>
        </p:nvSpPr>
        <p:spPr>
          <a:xfrm>
            <a:off x="7089609" y="5332137"/>
            <a:ext cx="353025" cy="427538"/>
          </a:xfrm>
          <a:prstGeom prst="rect">
            <a:avLst/>
          </a:prstGeom>
          <a:pattFill prst="wdDnDiag">
            <a:fgClr>
              <a:schemeClr val="accent4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60D4D1F3-498A-C244-A54F-4865CC5C4A1A}"/>
              </a:ext>
            </a:extLst>
          </p:cNvPr>
          <p:cNvSpPr/>
          <p:nvPr/>
        </p:nvSpPr>
        <p:spPr>
          <a:xfrm>
            <a:off x="9419078" y="5026118"/>
            <a:ext cx="300895" cy="427538"/>
          </a:xfrm>
          <a:prstGeom prst="rect">
            <a:avLst/>
          </a:prstGeom>
          <a:pattFill prst="lgGrid">
            <a:fgClr>
              <a:schemeClr val="accent4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0F16C8-9758-5F41-B52E-73ECA3B88123}"/>
              </a:ext>
            </a:extLst>
          </p:cNvPr>
          <p:cNvSpPr txBox="1"/>
          <p:nvPr/>
        </p:nvSpPr>
        <p:spPr>
          <a:xfrm>
            <a:off x="1863585" y="4392245"/>
            <a:ext cx="1582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aramond" panose="02020404030301010803" pitchFamily="18" charset="0"/>
              </a:rPr>
              <a:t>Measured Flow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B4292C63-FC24-CA4C-B21E-9D7D2E2D1717}"/>
              </a:ext>
            </a:extLst>
          </p:cNvPr>
          <p:cNvSpPr txBox="1"/>
          <p:nvPr/>
        </p:nvSpPr>
        <p:spPr>
          <a:xfrm>
            <a:off x="1897941" y="4966457"/>
            <a:ext cx="1582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aramond" panose="02020404030301010803" pitchFamily="18" charset="0"/>
              </a:rPr>
              <a:t>Imputed Flow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391B9849-1890-3C47-B713-921D07134297}"/>
              </a:ext>
            </a:extLst>
          </p:cNvPr>
          <p:cNvSpPr txBox="1"/>
          <p:nvPr/>
        </p:nvSpPr>
        <p:spPr>
          <a:xfrm>
            <a:off x="3889846" y="4377170"/>
            <a:ext cx="2430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aramond" panose="02020404030301010803" pitchFamily="18" charset="0"/>
              </a:rPr>
              <a:t>Measured Travel Time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B83FD2EC-9F9D-B247-AE82-C3D10941004B}"/>
              </a:ext>
            </a:extLst>
          </p:cNvPr>
          <p:cNvSpPr txBox="1"/>
          <p:nvPr/>
        </p:nvSpPr>
        <p:spPr>
          <a:xfrm>
            <a:off x="3905100" y="4931909"/>
            <a:ext cx="2430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aramond" panose="02020404030301010803" pitchFamily="18" charset="0"/>
              </a:rPr>
              <a:t>Imputed Travel Time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34A3459D-3815-1940-9E3E-925F70173782}"/>
              </a:ext>
            </a:extLst>
          </p:cNvPr>
          <p:cNvSpPr txBox="1"/>
          <p:nvPr/>
        </p:nvSpPr>
        <p:spPr>
          <a:xfrm>
            <a:off x="7393648" y="4829639"/>
            <a:ext cx="2430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aramond" panose="02020404030301010803" pitchFamily="18" charset="0"/>
              </a:rPr>
              <a:t>Conflated Flow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78A50D66-4F87-FB46-9738-0A086A90BD7A}"/>
              </a:ext>
            </a:extLst>
          </p:cNvPr>
          <p:cNvSpPr txBox="1"/>
          <p:nvPr/>
        </p:nvSpPr>
        <p:spPr>
          <a:xfrm>
            <a:off x="7420551" y="5386890"/>
            <a:ext cx="2430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aramond" panose="02020404030301010803" pitchFamily="18" charset="0"/>
              </a:rPr>
              <a:t>Conflated Travel Time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1FD399A5-ADEF-7F41-8290-EE97EC43B088}"/>
              </a:ext>
            </a:extLst>
          </p:cNvPr>
          <p:cNvSpPr txBox="1"/>
          <p:nvPr/>
        </p:nvSpPr>
        <p:spPr>
          <a:xfrm>
            <a:off x="9691664" y="5036348"/>
            <a:ext cx="24307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Garamond" panose="02020404030301010803" pitchFamily="18" charset="0"/>
              </a:rPr>
              <a:t>Estimated Performance Measures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6FF91675-80AD-5C4E-8EA0-9657B5B0B752}"/>
              </a:ext>
            </a:extLst>
          </p:cNvPr>
          <p:cNvSpPr txBox="1"/>
          <p:nvPr/>
        </p:nvSpPr>
        <p:spPr>
          <a:xfrm rot="16200000">
            <a:off x="380460" y="2075864"/>
            <a:ext cx="1582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aramond" panose="02020404030301010803" pitchFamily="18" charset="0"/>
              </a:rPr>
              <a:t>Space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60CFC3B3-7530-C443-800C-003E587CC3E8}"/>
              </a:ext>
            </a:extLst>
          </p:cNvPr>
          <p:cNvSpPr txBox="1"/>
          <p:nvPr/>
        </p:nvSpPr>
        <p:spPr>
          <a:xfrm>
            <a:off x="1879415" y="3736202"/>
            <a:ext cx="1582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aramond" panose="02020404030301010803" pitchFamily="18" charset="0"/>
              </a:rPr>
              <a:t>Time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6F3365EA-5706-EF4B-A89C-EBDE0E556C4B}"/>
              </a:ext>
            </a:extLst>
          </p:cNvPr>
          <p:cNvSpPr txBox="1"/>
          <p:nvPr/>
        </p:nvSpPr>
        <p:spPr>
          <a:xfrm rot="16200000">
            <a:off x="2893061" y="2101859"/>
            <a:ext cx="1582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aramond" panose="02020404030301010803" pitchFamily="18" charset="0"/>
              </a:rPr>
              <a:t>Space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B3C1FA83-F63F-0E46-87AB-E214B368566A}"/>
              </a:ext>
            </a:extLst>
          </p:cNvPr>
          <p:cNvSpPr txBox="1"/>
          <p:nvPr/>
        </p:nvSpPr>
        <p:spPr>
          <a:xfrm>
            <a:off x="4392016" y="3762197"/>
            <a:ext cx="1582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aramond" panose="02020404030301010803" pitchFamily="18" charset="0"/>
              </a:rPr>
              <a:t>Time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450B1BE9-4CB2-8A42-8073-820CD781E987}"/>
              </a:ext>
            </a:extLst>
          </p:cNvPr>
          <p:cNvSpPr txBox="1"/>
          <p:nvPr/>
        </p:nvSpPr>
        <p:spPr>
          <a:xfrm rot="16200000">
            <a:off x="6159891" y="2716832"/>
            <a:ext cx="1582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aramond" panose="02020404030301010803" pitchFamily="18" charset="0"/>
              </a:rPr>
              <a:t>Space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896ED3CC-82DA-1647-82BC-5CAC61A449FF}"/>
              </a:ext>
            </a:extLst>
          </p:cNvPr>
          <p:cNvSpPr txBox="1"/>
          <p:nvPr/>
        </p:nvSpPr>
        <p:spPr>
          <a:xfrm>
            <a:off x="7658846" y="4377170"/>
            <a:ext cx="1582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aramond" panose="02020404030301010803" pitchFamily="18" charset="0"/>
              </a:rPr>
              <a:t>Time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12D7F70F-628E-784D-B733-F2FF78BCA693}"/>
              </a:ext>
            </a:extLst>
          </p:cNvPr>
          <p:cNvSpPr txBox="1"/>
          <p:nvPr/>
        </p:nvSpPr>
        <p:spPr>
          <a:xfrm rot="16200000">
            <a:off x="8570232" y="2704290"/>
            <a:ext cx="1582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aramond" panose="02020404030301010803" pitchFamily="18" charset="0"/>
              </a:rPr>
              <a:t>Space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A468D2C9-C130-7F4E-BCD0-F0B46A9A891D}"/>
              </a:ext>
            </a:extLst>
          </p:cNvPr>
          <p:cNvSpPr txBox="1"/>
          <p:nvPr/>
        </p:nvSpPr>
        <p:spPr>
          <a:xfrm>
            <a:off x="10069187" y="4364628"/>
            <a:ext cx="1582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aramond" panose="02020404030301010803" pitchFamily="18" charset="0"/>
              </a:rPr>
              <a:t>Time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086B47D4-FD0B-8B40-B252-7B5DCDB72D77}"/>
              </a:ext>
            </a:extLst>
          </p:cNvPr>
          <p:cNvSpPr txBox="1"/>
          <p:nvPr/>
        </p:nvSpPr>
        <p:spPr>
          <a:xfrm>
            <a:off x="3860728" y="1064894"/>
            <a:ext cx="15827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Garamond" panose="02020404030301010803" pitchFamily="18" charset="0"/>
              </a:rPr>
              <a:t>Third-party Provider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2F982940-BA5C-2342-9C88-1F92CC96EA69}"/>
              </a:ext>
            </a:extLst>
          </p:cNvPr>
          <p:cNvSpPr txBox="1"/>
          <p:nvPr/>
        </p:nvSpPr>
        <p:spPr>
          <a:xfrm>
            <a:off x="1546817" y="1092151"/>
            <a:ext cx="15827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Garamond" panose="02020404030301010803" pitchFamily="18" charset="0"/>
              </a:rPr>
              <a:t>Point Detector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0055C5DE-94E7-5C47-A4D0-57D6D21B004C}"/>
              </a:ext>
            </a:extLst>
          </p:cNvPr>
          <p:cNvSpPr txBox="1"/>
          <p:nvPr/>
        </p:nvSpPr>
        <p:spPr>
          <a:xfrm>
            <a:off x="6961819" y="1101435"/>
            <a:ext cx="19791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Garamond" panose="02020404030301010803" pitchFamily="18" charset="0"/>
              </a:rPr>
              <a:t>Data Fusion with Conflated Data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2256B047-992D-1A47-817E-C60672CDB383}"/>
              </a:ext>
            </a:extLst>
          </p:cNvPr>
          <p:cNvSpPr txBox="1"/>
          <p:nvPr/>
        </p:nvSpPr>
        <p:spPr>
          <a:xfrm>
            <a:off x="9428560" y="1078842"/>
            <a:ext cx="19791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Garamond" panose="02020404030301010803" pitchFamily="18" charset="0"/>
              </a:rPr>
              <a:t>Performance measures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F25C1648-8C56-744C-9945-09D5067BFCE8}"/>
              </a:ext>
            </a:extLst>
          </p:cNvPr>
          <p:cNvSpPr txBox="1"/>
          <p:nvPr/>
        </p:nvSpPr>
        <p:spPr>
          <a:xfrm rot="16200000">
            <a:off x="8443036" y="1862880"/>
            <a:ext cx="1582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aramond" panose="02020404030301010803" pitchFamily="18" charset="0"/>
              </a:rPr>
              <a:t>Cell</a:t>
            </a:r>
          </a:p>
        </p:txBody>
      </p:sp>
      <p:sp>
        <p:nvSpPr>
          <p:cNvPr id="20" name="Right Brace 19">
            <a:extLst>
              <a:ext uri="{FF2B5EF4-FFF2-40B4-BE49-F238E27FC236}">
                <a16:creationId xmlns:a16="http://schemas.microsoft.com/office/drawing/2014/main" id="{7BF01E6D-8260-7448-8739-6F86E1CF1662}"/>
              </a:ext>
            </a:extLst>
          </p:cNvPr>
          <p:cNvSpPr/>
          <p:nvPr/>
        </p:nvSpPr>
        <p:spPr>
          <a:xfrm>
            <a:off x="8947304" y="2286525"/>
            <a:ext cx="126825" cy="555216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C0306B2A-0F9D-B148-AE9D-F9DB94DAB64C}"/>
              </a:ext>
            </a:extLst>
          </p:cNvPr>
          <p:cNvSpPr txBox="1"/>
          <p:nvPr/>
        </p:nvSpPr>
        <p:spPr>
          <a:xfrm>
            <a:off x="2197297" y="5509755"/>
            <a:ext cx="1582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aramond" panose="02020404030301010803" pitchFamily="18" charset="0"/>
              </a:rPr>
              <a:t>(a)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244FBDC7-E52B-FC41-97BC-7BDA3DC47BA2}"/>
              </a:ext>
            </a:extLst>
          </p:cNvPr>
          <p:cNvSpPr txBox="1"/>
          <p:nvPr/>
        </p:nvSpPr>
        <p:spPr>
          <a:xfrm>
            <a:off x="4457457" y="5486648"/>
            <a:ext cx="1582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aramond" panose="02020404030301010803" pitchFamily="18" charset="0"/>
              </a:rPr>
              <a:t>(b)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A14B0F03-9C1B-6D46-9377-A7C30C2DCD90}"/>
              </a:ext>
            </a:extLst>
          </p:cNvPr>
          <p:cNvSpPr txBox="1"/>
          <p:nvPr/>
        </p:nvSpPr>
        <p:spPr>
          <a:xfrm>
            <a:off x="7903262" y="5884363"/>
            <a:ext cx="1582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aramond" panose="02020404030301010803" pitchFamily="18" charset="0"/>
              </a:rPr>
              <a:t>(c)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D7651A92-CFF3-7C44-BF63-8628551ADD37}"/>
              </a:ext>
            </a:extLst>
          </p:cNvPr>
          <p:cNvSpPr txBox="1"/>
          <p:nvPr/>
        </p:nvSpPr>
        <p:spPr>
          <a:xfrm>
            <a:off x="10463440" y="5853939"/>
            <a:ext cx="1582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aramond" panose="02020404030301010803" pitchFamily="18" charset="0"/>
              </a:rPr>
              <a:t>(d)</a:t>
            </a:r>
          </a:p>
        </p:txBody>
      </p:sp>
    </p:spTree>
    <p:extLst>
      <p:ext uri="{BB962C8B-B14F-4D97-AF65-F5344CB8AC3E}">
        <p14:creationId xmlns:p14="http://schemas.microsoft.com/office/powerpoint/2010/main" val="38301088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50</Words>
  <Application>Microsoft Office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Garamond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Valerie Vierkant</dc:creator>
  <cp:lastModifiedBy>Subasish Das</cp:lastModifiedBy>
  <cp:revision>4</cp:revision>
  <dcterms:created xsi:type="dcterms:W3CDTF">2022-01-28T20:52:03Z</dcterms:created>
  <dcterms:modified xsi:type="dcterms:W3CDTF">2022-05-07T18:03:19Z</dcterms:modified>
</cp:coreProperties>
</file>