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6BBAE-BDA9-44B1-B10D-4AF049C92423}" v="7" dt="2022-05-07T19:48:0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22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3FF6BBAE-BDA9-44B1-B10D-4AF049C92423}"/>
    <pc:docChg chg="undo custSel addSld delSld modSld">
      <pc:chgData name="Yanmo Weng" userId="a3923ea6-d1f1-4764-8ec8-a48d1d20a348" providerId="ADAL" clId="{3FF6BBAE-BDA9-44B1-B10D-4AF049C92423}" dt="2022-05-07T19:52:59.962" v="51" actId="478"/>
      <pc:docMkLst>
        <pc:docMk/>
      </pc:docMkLst>
      <pc:sldChg chg="addSp delSp modSp add mod">
        <pc:chgData name="Yanmo Weng" userId="a3923ea6-d1f1-4764-8ec8-a48d1d20a348" providerId="ADAL" clId="{3FF6BBAE-BDA9-44B1-B10D-4AF049C92423}" dt="2022-05-07T19:51:36.301" v="46" actId="478"/>
        <pc:sldMkLst>
          <pc:docMk/>
          <pc:sldMk cId="1657096873" sldId="257"/>
        </pc:sldMkLst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4" creationId="{5B70DA2D-4BBA-9A43-A796-AA3B19DBAA4A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5" creationId="{C24A88C7-D4E0-8C48-A5DE-53B8D79E701E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6" creationId="{7B0675BE-0EE6-EE48-ADEA-F926554FE0BD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8" creationId="{76BFDA59-2728-C64A-82BE-58F6B7A7F6D8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9" creationId="{D72BF926-F13E-3341-803B-4852D6DD8548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10" creationId="{C846EB3B-8BA4-8243-873D-0217878242C9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11" creationId="{A295D254-1B62-DF41-A451-1907315EE708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12" creationId="{6DC3D629-05DD-414D-B61A-5CED9E7ABB27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13" creationId="{515D273B-5D94-6240-9CB9-110FE3ABF8E0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14" creationId="{E2102E85-2688-7A47-B9DD-D5176BA49DD1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15" creationId="{6B32AC94-7495-0249-93C5-3B49897C4159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16" creationId="{98670B05-A915-DC46-8987-272ADE9155C0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17" creationId="{F9134474-B99A-404B-BA66-13BCFCFE1AB5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18" creationId="{AAD78757-304C-F241-9161-D7902CBB402F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29" creationId="{E6F37EA5-76D2-2C4F-B946-307BC818FFB2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30" creationId="{E90E3E21-819D-3946-8C3E-6E4384215499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31" creationId="{C5A1A256-23C1-2E4B-9B7B-B800B82C0A97}"/>
          </ac:spMkLst>
        </pc:spChg>
        <pc:spChg chg="add del">
          <ac:chgData name="Yanmo Weng" userId="a3923ea6-d1f1-4764-8ec8-a48d1d20a348" providerId="ADAL" clId="{3FF6BBAE-BDA9-44B1-B10D-4AF049C92423}" dt="2022-05-07T19:48:06.487" v="15" actId="478"/>
          <ac:spMkLst>
            <pc:docMk/>
            <pc:sldMk cId="1657096873" sldId="257"/>
            <ac:spMk id="32" creationId="{56292D63-B9EC-6442-81A2-77D1D05A8AD7}"/>
          </ac:spMkLst>
        </pc:spChg>
        <pc:spChg chg="del mod">
          <ac:chgData name="Yanmo Weng" userId="a3923ea6-d1f1-4764-8ec8-a48d1d20a348" providerId="ADAL" clId="{3FF6BBAE-BDA9-44B1-B10D-4AF049C92423}" dt="2022-05-07T19:51:36.301" v="46" actId="478"/>
          <ac:spMkLst>
            <pc:docMk/>
            <pc:sldMk cId="1657096873" sldId="257"/>
            <ac:spMk id="34" creationId="{9D1727DD-659D-B64D-96CB-EB18B8F7E6F6}"/>
          </ac:spMkLst>
        </pc:spChg>
      </pc:sldChg>
      <pc:sldChg chg="add del">
        <pc:chgData name="Yanmo Weng" userId="a3923ea6-d1f1-4764-8ec8-a48d1d20a348" providerId="ADAL" clId="{3FF6BBAE-BDA9-44B1-B10D-4AF049C92423}" dt="2022-05-07T19:47:48.909" v="6" actId="47"/>
        <pc:sldMkLst>
          <pc:docMk/>
          <pc:sldMk cId="1575853896" sldId="258"/>
        </pc:sldMkLst>
      </pc:sldChg>
      <pc:sldChg chg="delSp add mod">
        <pc:chgData name="Yanmo Weng" userId="a3923ea6-d1f1-4764-8ec8-a48d1d20a348" providerId="ADAL" clId="{3FF6BBAE-BDA9-44B1-B10D-4AF049C92423}" dt="2022-05-07T19:51:39.403" v="47" actId="478"/>
        <pc:sldMkLst>
          <pc:docMk/>
          <pc:sldMk cId="3262856692" sldId="258"/>
        </pc:sldMkLst>
        <pc:spChg chg="del">
          <ac:chgData name="Yanmo Weng" userId="a3923ea6-d1f1-4764-8ec8-a48d1d20a348" providerId="ADAL" clId="{3FF6BBAE-BDA9-44B1-B10D-4AF049C92423}" dt="2022-05-07T19:48:31.687" v="16" actId="478"/>
          <ac:spMkLst>
            <pc:docMk/>
            <pc:sldMk cId="3262856692" sldId="258"/>
            <ac:spMk id="8" creationId="{76BFDA59-2728-C64A-82BE-58F6B7A7F6D8}"/>
          </ac:spMkLst>
        </pc:spChg>
        <pc:spChg chg="del">
          <ac:chgData name="Yanmo Weng" userId="a3923ea6-d1f1-4764-8ec8-a48d1d20a348" providerId="ADAL" clId="{3FF6BBAE-BDA9-44B1-B10D-4AF049C92423}" dt="2022-05-07T19:48:33.026" v="17" actId="478"/>
          <ac:spMkLst>
            <pc:docMk/>
            <pc:sldMk cId="3262856692" sldId="258"/>
            <ac:spMk id="9" creationId="{D72BF926-F13E-3341-803B-4852D6DD8548}"/>
          </ac:spMkLst>
        </pc:spChg>
        <pc:spChg chg="del">
          <ac:chgData name="Yanmo Weng" userId="a3923ea6-d1f1-4764-8ec8-a48d1d20a348" providerId="ADAL" clId="{3FF6BBAE-BDA9-44B1-B10D-4AF049C92423}" dt="2022-05-07T19:48:35.091" v="19" actId="478"/>
          <ac:spMkLst>
            <pc:docMk/>
            <pc:sldMk cId="3262856692" sldId="258"/>
            <ac:spMk id="10" creationId="{C846EB3B-8BA4-8243-873D-0217878242C9}"/>
          </ac:spMkLst>
        </pc:spChg>
        <pc:spChg chg="del">
          <ac:chgData name="Yanmo Weng" userId="a3923ea6-d1f1-4764-8ec8-a48d1d20a348" providerId="ADAL" clId="{3FF6BBAE-BDA9-44B1-B10D-4AF049C92423}" dt="2022-05-07T19:48:35.686" v="20" actId="478"/>
          <ac:spMkLst>
            <pc:docMk/>
            <pc:sldMk cId="3262856692" sldId="258"/>
            <ac:spMk id="11" creationId="{A295D254-1B62-DF41-A451-1907315EE708}"/>
          </ac:spMkLst>
        </pc:spChg>
        <pc:spChg chg="del">
          <ac:chgData name="Yanmo Weng" userId="a3923ea6-d1f1-4764-8ec8-a48d1d20a348" providerId="ADAL" clId="{3FF6BBAE-BDA9-44B1-B10D-4AF049C92423}" dt="2022-05-07T19:48:36.351" v="21" actId="478"/>
          <ac:spMkLst>
            <pc:docMk/>
            <pc:sldMk cId="3262856692" sldId="258"/>
            <ac:spMk id="12" creationId="{6DC3D629-05DD-414D-B61A-5CED9E7ABB27}"/>
          </ac:spMkLst>
        </pc:spChg>
        <pc:spChg chg="del">
          <ac:chgData name="Yanmo Weng" userId="a3923ea6-d1f1-4764-8ec8-a48d1d20a348" providerId="ADAL" clId="{3FF6BBAE-BDA9-44B1-B10D-4AF049C92423}" dt="2022-05-07T19:48:37.642" v="22" actId="478"/>
          <ac:spMkLst>
            <pc:docMk/>
            <pc:sldMk cId="3262856692" sldId="258"/>
            <ac:spMk id="13" creationId="{515D273B-5D94-6240-9CB9-110FE3ABF8E0}"/>
          </ac:spMkLst>
        </pc:spChg>
        <pc:spChg chg="del">
          <ac:chgData name="Yanmo Weng" userId="a3923ea6-d1f1-4764-8ec8-a48d1d20a348" providerId="ADAL" clId="{3FF6BBAE-BDA9-44B1-B10D-4AF049C92423}" dt="2022-05-07T19:48:39.626" v="23" actId="478"/>
          <ac:spMkLst>
            <pc:docMk/>
            <pc:sldMk cId="3262856692" sldId="258"/>
            <ac:spMk id="14" creationId="{E2102E85-2688-7A47-B9DD-D5176BA49DD1}"/>
          </ac:spMkLst>
        </pc:spChg>
        <pc:spChg chg="del">
          <ac:chgData name="Yanmo Weng" userId="a3923ea6-d1f1-4764-8ec8-a48d1d20a348" providerId="ADAL" clId="{3FF6BBAE-BDA9-44B1-B10D-4AF049C92423}" dt="2022-05-07T19:48:46.952" v="28" actId="478"/>
          <ac:spMkLst>
            <pc:docMk/>
            <pc:sldMk cId="3262856692" sldId="258"/>
            <ac:spMk id="15" creationId="{6B32AC94-7495-0249-93C5-3B49897C4159}"/>
          </ac:spMkLst>
        </pc:spChg>
        <pc:spChg chg="del">
          <ac:chgData name="Yanmo Weng" userId="a3923ea6-d1f1-4764-8ec8-a48d1d20a348" providerId="ADAL" clId="{3FF6BBAE-BDA9-44B1-B10D-4AF049C92423}" dt="2022-05-07T19:48:47.516" v="29" actId="478"/>
          <ac:spMkLst>
            <pc:docMk/>
            <pc:sldMk cId="3262856692" sldId="258"/>
            <ac:spMk id="16" creationId="{98670B05-A915-DC46-8987-272ADE9155C0}"/>
          </ac:spMkLst>
        </pc:spChg>
        <pc:spChg chg="del">
          <ac:chgData name="Yanmo Weng" userId="a3923ea6-d1f1-4764-8ec8-a48d1d20a348" providerId="ADAL" clId="{3FF6BBAE-BDA9-44B1-B10D-4AF049C92423}" dt="2022-05-07T19:48:46.267" v="27" actId="478"/>
          <ac:spMkLst>
            <pc:docMk/>
            <pc:sldMk cId="3262856692" sldId="258"/>
            <ac:spMk id="17" creationId="{F9134474-B99A-404B-BA66-13BCFCFE1AB5}"/>
          </ac:spMkLst>
        </pc:spChg>
        <pc:spChg chg="del">
          <ac:chgData name="Yanmo Weng" userId="a3923ea6-d1f1-4764-8ec8-a48d1d20a348" providerId="ADAL" clId="{3FF6BBAE-BDA9-44B1-B10D-4AF049C92423}" dt="2022-05-07T19:48:45.046" v="26" actId="478"/>
          <ac:spMkLst>
            <pc:docMk/>
            <pc:sldMk cId="3262856692" sldId="258"/>
            <ac:spMk id="18" creationId="{AAD78757-304C-F241-9161-D7902CBB402F}"/>
          </ac:spMkLst>
        </pc:spChg>
        <pc:spChg chg="del">
          <ac:chgData name="Yanmo Weng" userId="a3923ea6-d1f1-4764-8ec8-a48d1d20a348" providerId="ADAL" clId="{3FF6BBAE-BDA9-44B1-B10D-4AF049C92423}" dt="2022-05-07T19:48:34.423" v="18" actId="478"/>
          <ac:spMkLst>
            <pc:docMk/>
            <pc:sldMk cId="3262856692" sldId="258"/>
            <ac:spMk id="30" creationId="{E90E3E21-819D-3946-8C3E-6E4384215499}"/>
          </ac:spMkLst>
        </pc:spChg>
        <pc:spChg chg="del">
          <ac:chgData name="Yanmo Weng" userId="a3923ea6-d1f1-4764-8ec8-a48d1d20a348" providerId="ADAL" clId="{3FF6BBAE-BDA9-44B1-B10D-4AF049C92423}" dt="2022-05-07T19:48:41.344" v="24" actId="478"/>
          <ac:spMkLst>
            <pc:docMk/>
            <pc:sldMk cId="3262856692" sldId="258"/>
            <ac:spMk id="31" creationId="{C5A1A256-23C1-2E4B-9B7B-B800B82C0A97}"/>
          </ac:spMkLst>
        </pc:spChg>
        <pc:spChg chg="del">
          <ac:chgData name="Yanmo Weng" userId="a3923ea6-d1f1-4764-8ec8-a48d1d20a348" providerId="ADAL" clId="{3FF6BBAE-BDA9-44B1-B10D-4AF049C92423}" dt="2022-05-07T19:48:44.506" v="25" actId="478"/>
          <ac:spMkLst>
            <pc:docMk/>
            <pc:sldMk cId="3262856692" sldId="258"/>
            <ac:spMk id="32" creationId="{56292D63-B9EC-6442-81A2-77D1D05A8AD7}"/>
          </ac:spMkLst>
        </pc:spChg>
        <pc:spChg chg="del">
          <ac:chgData name="Yanmo Weng" userId="a3923ea6-d1f1-4764-8ec8-a48d1d20a348" providerId="ADAL" clId="{3FF6BBAE-BDA9-44B1-B10D-4AF049C92423}" dt="2022-05-07T19:51:39.403" v="47" actId="478"/>
          <ac:spMkLst>
            <pc:docMk/>
            <pc:sldMk cId="3262856692" sldId="258"/>
            <ac:spMk id="34" creationId="{9D1727DD-659D-B64D-96CB-EB18B8F7E6F6}"/>
          </ac:spMkLst>
        </pc:spChg>
      </pc:sldChg>
      <pc:sldChg chg="delSp modSp add mod">
        <pc:chgData name="Yanmo Weng" userId="a3923ea6-d1f1-4764-8ec8-a48d1d20a348" providerId="ADAL" clId="{3FF6BBAE-BDA9-44B1-B10D-4AF049C92423}" dt="2022-05-07T19:51:42.094" v="48" actId="478"/>
        <pc:sldMkLst>
          <pc:docMk/>
          <pc:sldMk cId="48001749" sldId="259"/>
        </pc:sldMkLst>
        <pc:spChg chg="del">
          <ac:chgData name="Yanmo Weng" userId="a3923ea6-d1f1-4764-8ec8-a48d1d20a348" providerId="ADAL" clId="{3FF6BBAE-BDA9-44B1-B10D-4AF049C92423}" dt="2022-05-07T19:49:21.959" v="33" actId="478"/>
          <ac:spMkLst>
            <pc:docMk/>
            <pc:sldMk cId="48001749" sldId="259"/>
            <ac:spMk id="13" creationId="{515D273B-5D94-6240-9CB9-110FE3ABF8E0}"/>
          </ac:spMkLst>
        </pc:spChg>
        <pc:spChg chg="del">
          <ac:chgData name="Yanmo Weng" userId="a3923ea6-d1f1-4764-8ec8-a48d1d20a348" providerId="ADAL" clId="{3FF6BBAE-BDA9-44B1-B10D-4AF049C92423}" dt="2022-05-07T19:49:21.062" v="32" actId="478"/>
          <ac:spMkLst>
            <pc:docMk/>
            <pc:sldMk cId="48001749" sldId="259"/>
            <ac:spMk id="14" creationId="{E2102E85-2688-7A47-B9DD-D5176BA49DD1}"/>
          </ac:spMkLst>
        </pc:spChg>
        <pc:spChg chg="del">
          <ac:chgData name="Yanmo Weng" userId="a3923ea6-d1f1-4764-8ec8-a48d1d20a348" providerId="ADAL" clId="{3FF6BBAE-BDA9-44B1-B10D-4AF049C92423}" dt="2022-05-07T19:49:19.809" v="30" actId="478"/>
          <ac:spMkLst>
            <pc:docMk/>
            <pc:sldMk cId="48001749" sldId="259"/>
            <ac:spMk id="15" creationId="{6B32AC94-7495-0249-93C5-3B49897C4159}"/>
          </ac:spMkLst>
        </pc:spChg>
        <pc:spChg chg="del">
          <ac:chgData name="Yanmo Weng" userId="a3923ea6-d1f1-4764-8ec8-a48d1d20a348" providerId="ADAL" clId="{3FF6BBAE-BDA9-44B1-B10D-4AF049C92423}" dt="2022-05-07T19:49:20.302" v="31" actId="478"/>
          <ac:spMkLst>
            <pc:docMk/>
            <pc:sldMk cId="48001749" sldId="259"/>
            <ac:spMk id="16" creationId="{98670B05-A915-DC46-8987-272ADE9155C0}"/>
          </ac:spMkLst>
        </pc:spChg>
        <pc:spChg chg="del">
          <ac:chgData name="Yanmo Weng" userId="a3923ea6-d1f1-4764-8ec8-a48d1d20a348" providerId="ADAL" clId="{3FF6BBAE-BDA9-44B1-B10D-4AF049C92423}" dt="2022-05-07T19:49:27.728" v="38" actId="478"/>
          <ac:spMkLst>
            <pc:docMk/>
            <pc:sldMk cId="48001749" sldId="259"/>
            <ac:spMk id="17" creationId="{F9134474-B99A-404B-BA66-13BCFCFE1AB5}"/>
          </ac:spMkLst>
        </pc:spChg>
        <pc:spChg chg="del">
          <ac:chgData name="Yanmo Weng" userId="a3923ea6-d1f1-4764-8ec8-a48d1d20a348" providerId="ADAL" clId="{3FF6BBAE-BDA9-44B1-B10D-4AF049C92423}" dt="2022-05-07T19:49:22.620" v="34" actId="478"/>
          <ac:spMkLst>
            <pc:docMk/>
            <pc:sldMk cId="48001749" sldId="259"/>
            <ac:spMk id="18" creationId="{AAD78757-304C-F241-9161-D7902CBB402F}"/>
          </ac:spMkLst>
        </pc:spChg>
        <pc:spChg chg="del mod">
          <ac:chgData name="Yanmo Weng" userId="a3923ea6-d1f1-4764-8ec8-a48d1d20a348" providerId="ADAL" clId="{3FF6BBAE-BDA9-44B1-B10D-4AF049C92423}" dt="2022-05-07T19:49:26.999" v="37" actId="478"/>
          <ac:spMkLst>
            <pc:docMk/>
            <pc:sldMk cId="48001749" sldId="259"/>
            <ac:spMk id="32" creationId="{56292D63-B9EC-6442-81A2-77D1D05A8AD7}"/>
          </ac:spMkLst>
        </pc:spChg>
        <pc:spChg chg="del">
          <ac:chgData name="Yanmo Weng" userId="a3923ea6-d1f1-4764-8ec8-a48d1d20a348" providerId="ADAL" clId="{3FF6BBAE-BDA9-44B1-B10D-4AF049C92423}" dt="2022-05-07T19:51:42.094" v="48" actId="478"/>
          <ac:spMkLst>
            <pc:docMk/>
            <pc:sldMk cId="48001749" sldId="259"/>
            <ac:spMk id="34" creationId="{9D1727DD-659D-B64D-96CB-EB18B8F7E6F6}"/>
          </ac:spMkLst>
        </pc:spChg>
      </pc:sldChg>
      <pc:sldChg chg="add del">
        <pc:chgData name="Yanmo Weng" userId="a3923ea6-d1f1-4764-8ec8-a48d1d20a348" providerId="ADAL" clId="{3FF6BBAE-BDA9-44B1-B10D-4AF049C92423}" dt="2022-05-07T19:47:50.125" v="7" actId="47"/>
        <pc:sldMkLst>
          <pc:docMk/>
          <pc:sldMk cId="4240148836" sldId="259"/>
        </pc:sldMkLst>
      </pc:sldChg>
      <pc:sldChg chg="add del">
        <pc:chgData name="Yanmo Weng" userId="a3923ea6-d1f1-4764-8ec8-a48d1d20a348" providerId="ADAL" clId="{3FF6BBAE-BDA9-44B1-B10D-4AF049C92423}" dt="2022-05-07T19:47:50.991" v="8" actId="47"/>
        <pc:sldMkLst>
          <pc:docMk/>
          <pc:sldMk cId="1758462973" sldId="260"/>
        </pc:sldMkLst>
      </pc:sldChg>
      <pc:sldChg chg="addSp delSp add mod">
        <pc:chgData name="Yanmo Weng" userId="a3923ea6-d1f1-4764-8ec8-a48d1d20a348" providerId="ADAL" clId="{3FF6BBAE-BDA9-44B1-B10D-4AF049C92423}" dt="2022-05-07T19:52:59.962" v="51" actId="478"/>
        <pc:sldMkLst>
          <pc:docMk/>
          <pc:sldMk cId="4129447432" sldId="260"/>
        </pc:sldMkLst>
        <pc:spChg chg="add del">
          <ac:chgData name="Yanmo Weng" userId="a3923ea6-d1f1-4764-8ec8-a48d1d20a348" providerId="ADAL" clId="{3FF6BBAE-BDA9-44B1-B10D-4AF049C92423}" dt="2022-05-07T19:52:59.962" v="51" actId="478"/>
          <ac:spMkLst>
            <pc:docMk/>
            <pc:sldMk cId="4129447432" sldId="260"/>
            <ac:spMk id="17" creationId="{F9134474-B99A-404B-BA66-13BCFCFE1AB5}"/>
          </ac:spMkLst>
        </pc:spChg>
        <pc:spChg chg="add del">
          <ac:chgData name="Yanmo Weng" userId="a3923ea6-d1f1-4764-8ec8-a48d1d20a348" providerId="ADAL" clId="{3FF6BBAE-BDA9-44B1-B10D-4AF049C92423}" dt="2022-05-07T19:52:57.474" v="49" actId="478"/>
          <ac:spMkLst>
            <pc:docMk/>
            <pc:sldMk cId="4129447432" sldId="260"/>
            <ac:spMk id="18" creationId="{AAD78757-304C-F241-9161-D7902CBB402F}"/>
          </ac:spMkLst>
        </pc:spChg>
        <pc:spChg chg="add del">
          <ac:chgData name="Yanmo Weng" userId="a3923ea6-d1f1-4764-8ec8-a48d1d20a348" providerId="ADAL" clId="{3FF6BBAE-BDA9-44B1-B10D-4AF049C92423}" dt="2022-05-07T19:52:59.274" v="50" actId="478"/>
          <ac:spMkLst>
            <pc:docMk/>
            <pc:sldMk cId="4129447432" sldId="260"/>
            <ac:spMk id="32" creationId="{56292D63-B9EC-6442-81A2-77D1D05A8AD7}"/>
          </ac:spMkLst>
        </pc:spChg>
        <pc:spChg chg="del">
          <ac:chgData name="Yanmo Weng" userId="a3923ea6-d1f1-4764-8ec8-a48d1d20a348" providerId="ADAL" clId="{3FF6BBAE-BDA9-44B1-B10D-4AF049C92423}" dt="2022-05-07T19:51:33.019" v="45" actId="478"/>
          <ac:spMkLst>
            <pc:docMk/>
            <pc:sldMk cId="4129447432" sldId="260"/>
            <ac:spMk id="34" creationId="{9D1727DD-659D-B64D-96CB-EB18B8F7E6F6}"/>
          </ac:spMkLst>
        </pc:spChg>
      </pc:sldChg>
    </pc:docChg>
  </pc:docChgLst>
  <pc:docChgLst>
    <pc:chgData name="Das, Subasish" userId="904e394b-69db-4af2-8d7b-1d2a679d1510" providerId="ADAL" clId="{8F2FDC08-6AB4-4278-8853-8E27D7E0B0A8}"/>
    <pc:docChg chg="undo custSel modSld">
      <pc:chgData name="Das, Subasish" userId="904e394b-69db-4af2-8d7b-1d2a679d1510" providerId="ADAL" clId="{8F2FDC08-6AB4-4278-8853-8E27D7E0B0A8}" dt="2022-02-24T22:01:39.438" v="31" actId="1035"/>
      <pc:docMkLst>
        <pc:docMk/>
      </pc:docMkLst>
      <pc:sldChg chg="modSp mod">
        <pc:chgData name="Das, Subasish" userId="904e394b-69db-4af2-8d7b-1d2a679d1510" providerId="ADAL" clId="{8F2FDC08-6AB4-4278-8853-8E27D7E0B0A8}" dt="2022-02-24T22:01:39.438" v="31" actId="1035"/>
        <pc:sldMkLst>
          <pc:docMk/>
          <pc:sldMk cId="359078745" sldId="256"/>
        </pc:sldMkLst>
        <pc:spChg chg="mod">
          <ac:chgData name="Das, Subasish" userId="904e394b-69db-4af2-8d7b-1d2a679d1510" providerId="ADAL" clId="{8F2FDC08-6AB4-4278-8853-8E27D7E0B0A8}" dt="2022-02-24T21:59:58.035" v="2" actId="207"/>
          <ac:spMkLst>
            <pc:docMk/>
            <pc:sldMk cId="359078745" sldId="256"/>
            <ac:spMk id="4" creationId="{5B70DA2D-4BBA-9A43-A796-AA3B19DBAA4A}"/>
          </ac:spMkLst>
        </pc:spChg>
        <pc:spChg chg="mod">
          <ac:chgData name="Das, Subasish" userId="904e394b-69db-4af2-8d7b-1d2a679d1510" providerId="ADAL" clId="{8F2FDC08-6AB4-4278-8853-8E27D7E0B0A8}" dt="2022-02-24T22:00:00.817" v="3" actId="207"/>
          <ac:spMkLst>
            <pc:docMk/>
            <pc:sldMk cId="359078745" sldId="256"/>
            <ac:spMk id="5" creationId="{C24A88C7-D4E0-8C48-A5DE-53B8D79E701E}"/>
          </ac:spMkLst>
        </pc:spChg>
        <pc:spChg chg="mod">
          <ac:chgData name="Das, Subasish" userId="904e394b-69db-4af2-8d7b-1d2a679d1510" providerId="ADAL" clId="{8F2FDC08-6AB4-4278-8853-8E27D7E0B0A8}" dt="2022-02-24T22:00:03.102" v="4" actId="207"/>
          <ac:spMkLst>
            <pc:docMk/>
            <pc:sldMk cId="359078745" sldId="256"/>
            <ac:spMk id="6" creationId="{7B0675BE-0EE6-EE48-ADEA-F926554FE0BD}"/>
          </ac:spMkLst>
        </pc:spChg>
        <pc:spChg chg="mod">
          <ac:chgData name="Das, Subasish" userId="904e394b-69db-4af2-8d7b-1d2a679d1510" providerId="ADAL" clId="{8F2FDC08-6AB4-4278-8853-8E27D7E0B0A8}" dt="2022-02-24T22:01:24.547" v="28" actId="208"/>
          <ac:spMkLst>
            <pc:docMk/>
            <pc:sldMk cId="359078745" sldId="256"/>
            <ac:spMk id="8" creationId="{76BFDA59-2728-C64A-82BE-58F6B7A7F6D8}"/>
          </ac:spMkLst>
        </pc:spChg>
        <pc:spChg chg="mod">
          <ac:chgData name="Das, Subasish" userId="904e394b-69db-4af2-8d7b-1d2a679d1510" providerId="ADAL" clId="{8F2FDC08-6AB4-4278-8853-8E27D7E0B0A8}" dt="2022-02-24T22:00:23.618" v="10" actId="208"/>
          <ac:spMkLst>
            <pc:docMk/>
            <pc:sldMk cId="359078745" sldId="256"/>
            <ac:spMk id="9" creationId="{D72BF926-F13E-3341-803B-4852D6DD8548}"/>
          </ac:spMkLst>
        </pc:spChg>
        <pc:spChg chg="mod">
          <ac:chgData name="Das, Subasish" userId="904e394b-69db-4af2-8d7b-1d2a679d1510" providerId="ADAL" clId="{8F2FDC08-6AB4-4278-8853-8E27D7E0B0A8}" dt="2022-02-24T22:00:25.649" v="11" actId="208"/>
          <ac:spMkLst>
            <pc:docMk/>
            <pc:sldMk cId="359078745" sldId="256"/>
            <ac:spMk id="10" creationId="{C846EB3B-8BA4-8243-873D-0217878242C9}"/>
          </ac:spMkLst>
        </pc:spChg>
        <pc:spChg chg="mod">
          <ac:chgData name="Das, Subasish" userId="904e394b-69db-4af2-8d7b-1d2a679d1510" providerId="ADAL" clId="{8F2FDC08-6AB4-4278-8853-8E27D7E0B0A8}" dt="2022-02-24T22:00:27.694" v="12" actId="208"/>
          <ac:spMkLst>
            <pc:docMk/>
            <pc:sldMk cId="359078745" sldId="256"/>
            <ac:spMk id="11" creationId="{A295D254-1B62-DF41-A451-1907315EE708}"/>
          </ac:spMkLst>
        </pc:spChg>
        <pc:spChg chg="mod">
          <ac:chgData name="Das, Subasish" userId="904e394b-69db-4af2-8d7b-1d2a679d1510" providerId="ADAL" clId="{8F2FDC08-6AB4-4278-8853-8E27D7E0B0A8}" dt="2022-02-24T22:00:29.653" v="13" actId="208"/>
          <ac:spMkLst>
            <pc:docMk/>
            <pc:sldMk cId="359078745" sldId="256"/>
            <ac:spMk id="12" creationId="{6DC3D629-05DD-414D-B61A-5CED9E7ABB27}"/>
          </ac:spMkLst>
        </pc:spChg>
        <pc:spChg chg="mod">
          <ac:chgData name="Das, Subasish" userId="904e394b-69db-4af2-8d7b-1d2a679d1510" providerId="ADAL" clId="{8F2FDC08-6AB4-4278-8853-8E27D7E0B0A8}" dt="2022-02-24T22:00:52.738" v="23" actId="208"/>
          <ac:spMkLst>
            <pc:docMk/>
            <pc:sldMk cId="359078745" sldId="256"/>
            <ac:spMk id="13" creationId="{515D273B-5D94-6240-9CB9-110FE3ABF8E0}"/>
          </ac:spMkLst>
        </pc:spChg>
        <pc:spChg chg="mod">
          <ac:chgData name="Das, Subasish" userId="904e394b-69db-4af2-8d7b-1d2a679d1510" providerId="ADAL" clId="{8F2FDC08-6AB4-4278-8853-8E27D7E0B0A8}" dt="2022-02-24T22:00:50.529" v="22" actId="208"/>
          <ac:spMkLst>
            <pc:docMk/>
            <pc:sldMk cId="359078745" sldId="256"/>
            <ac:spMk id="14" creationId="{E2102E85-2688-7A47-B9DD-D5176BA49DD1}"/>
          </ac:spMkLst>
        </pc:spChg>
        <pc:spChg chg="mod">
          <ac:chgData name="Das, Subasish" userId="904e394b-69db-4af2-8d7b-1d2a679d1510" providerId="ADAL" clId="{8F2FDC08-6AB4-4278-8853-8E27D7E0B0A8}" dt="2022-02-24T22:00:47.961" v="21" actId="208"/>
          <ac:spMkLst>
            <pc:docMk/>
            <pc:sldMk cId="359078745" sldId="256"/>
            <ac:spMk id="15" creationId="{6B32AC94-7495-0249-93C5-3B49897C4159}"/>
          </ac:spMkLst>
        </pc:spChg>
        <pc:spChg chg="mod">
          <ac:chgData name="Das, Subasish" userId="904e394b-69db-4af2-8d7b-1d2a679d1510" providerId="ADAL" clId="{8F2FDC08-6AB4-4278-8853-8E27D7E0B0A8}" dt="2022-02-24T22:01:39.438" v="31" actId="1035"/>
          <ac:spMkLst>
            <pc:docMk/>
            <pc:sldMk cId="359078745" sldId="256"/>
            <ac:spMk id="16" creationId="{98670B05-A915-DC46-8987-272ADE9155C0}"/>
          </ac:spMkLst>
        </pc:spChg>
        <pc:spChg chg="mod">
          <ac:chgData name="Das, Subasish" userId="904e394b-69db-4af2-8d7b-1d2a679d1510" providerId="ADAL" clId="{8F2FDC08-6AB4-4278-8853-8E27D7E0B0A8}" dt="2022-02-24T22:01:32.978" v="29" actId="208"/>
          <ac:spMkLst>
            <pc:docMk/>
            <pc:sldMk cId="359078745" sldId="256"/>
            <ac:spMk id="17" creationId="{F9134474-B99A-404B-BA66-13BCFCFE1AB5}"/>
          </ac:spMkLst>
        </pc:spChg>
        <pc:spChg chg="mod">
          <ac:chgData name="Das, Subasish" userId="904e394b-69db-4af2-8d7b-1d2a679d1510" providerId="ADAL" clId="{8F2FDC08-6AB4-4278-8853-8E27D7E0B0A8}" dt="2022-02-24T22:01:34.951" v="30" actId="208"/>
          <ac:spMkLst>
            <pc:docMk/>
            <pc:sldMk cId="359078745" sldId="256"/>
            <ac:spMk id="18" creationId="{AAD78757-304C-F241-9161-D7902CBB40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49BF-DBBC-5741-864B-4C5A38D15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B004-CDE4-C445-A2F3-3CDCB286D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E703-6EEF-1B4F-9E71-6FDB654E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388A-A7A3-594A-85CB-0A0DBD4F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6D5B-3C68-5144-921A-4619D14D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DA6C-26CA-2F4D-83A3-342878A3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49484-C478-1F4D-A6EE-BDF86358B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A98D-11B0-E74D-9B7F-006CE336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2908-83FF-2742-93CE-272DAF87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8009-CB66-4C40-A91E-B9CEF813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2A302-CB7A-424F-B5A2-FE919801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17A3-2BC8-6D48-B130-0BC776CE3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E687-8918-3140-8529-E2FBC9AD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3EAD-951C-6648-9CC2-4E75EBC3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001D-868A-BB44-A54D-C20390B7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B4FF-E2FA-1F40-9298-5003F4D4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EA1D-F908-6047-B455-DA46A878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D611-3443-0F49-AE7D-7DAE2777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6697-48BF-384C-BE24-970E83F1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A193-6932-8C4D-8942-10216C4A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D545-D6B8-094D-A5E7-35B27AF8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2B4F-D370-5A42-B9A9-F76C79443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7E34-631D-D640-814F-810E635D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FBF0-6C67-3148-8A83-1FE5045A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4339-4498-1A49-83CA-F6C1C47F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18A2-63C5-1942-B1E5-3E5F33FF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BAAB-205C-484E-A2DA-2F2030AD0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BF3C-096C-6045-819A-CD0035E05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BD58-9735-BE46-AAAA-84A2C832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B3B20-A012-3448-AB98-117D5E23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F8E90-A1F4-9D42-9B7B-35389351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0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F7B7-1666-3342-A1D8-9DCD0DC8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25D22-2C3C-4942-B627-62D26660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37A5E-BE99-5C43-B8FB-8A790B4A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9E576-1170-CA49-9E42-BA55F1258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EEAE8-D32D-E64E-8184-1B5F6071B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A6A53-0531-5540-B0DE-34B4AD5D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70852-C8F4-6947-8EE7-FC1C5F8B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10FB7-31E7-254A-89B2-F6949692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B094-F33B-7846-98D0-BD247286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8E48B-604E-3D4D-84B9-CD05221F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E60BD-517E-E044-8890-52901C63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2804C-5FD0-B543-B563-DB291313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6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DBCC4-4FE3-4D47-BC17-CABFC8CB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BD771-6845-8745-BC90-BB78F489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6A92B-C7C5-6B4C-956B-C390EBE8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25EC-C49E-7248-93E6-A65730AE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3565-29F9-9F41-8B22-D7AA104A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C4D02-72B4-8648-A4CC-42F776F9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15BA-5245-7F41-80E5-BD60288A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B9EB-A16A-CD40-973E-825139A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5C37-A489-CF45-A248-EE017BC2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5A14-70F3-0744-A5EC-DA5891EE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39A15-9B5F-5B4A-9D90-0A960FBF8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56ED5-FFE5-1B44-BB16-FF177C63F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FF3BF-9018-B642-AB72-47B7D3B1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790D-A90E-984D-B37F-E6B72648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34009-0707-8846-A5A7-EB47C8F5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1FA7-0321-2B4B-87CF-93D9FC19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1BE08-A482-0F4C-98F5-D7DCA4AF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8B22-AEEA-B648-BA68-78D2F125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7228-9D0A-E543-8EEE-7FC047DB9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17C4A-80F0-AD43-B560-86FDE7B37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73EE-3B01-5B45-8997-30478910F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5FDD-CFCB-FC4D-9FCD-D8331E33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0DA2D-4BBA-9A43-A796-AA3B19DBAA4A}"/>
              </a:ext>
            </a:extLst>
          </p:cNvPr>
          <p:cNvSpPr/>
          <p:nvPr/>
        </p:nvSpPr>
        <p:spPr>
          <a:xfrm>
            <a:off x="2729108" y="3155867"/>
            <a:ext cx="1648918" cy="3336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A88C7-D4E0-8C48-A5DE-53B8D79E701E}"/>
              </a:ext>
            </a:extLst>
          </p:cNvPr>
          <p:cNvSpPr/>
          <p:nvPr/>
        </p:nvSpPr>
        <p:spPr>
          <a:xfrm>
            <a:off x="4378026" y="4164052"/>
            <a:ext cx="1648918" cy="2328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675BE-0EE6-EE48-ADEA-F926554FE0BD}"/>
              </a:ext>
            </a:extLst>
          </p:cNvPr>
          <p:cNvSpPr/>
          <p:nvPr/>
        </p:nvSpPr>
        <p:spPr>
          <a:xfrm>
            <a:off x="6026944" y="5195683"/>
            <a:ext cx="1648918" cy="1296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FDA59-2728-C64A-82BE-58F6B7A7F6D8}"/>
              </a:ext>
            </a:extLst>
          </p:cNvPr>
          <p:cNvSpPr/>
          <p:nvPr/>
        </p:nvSpPr>
        <p:spPr>
          <a:xfrm>
            <a:off x="2729108" y="827396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BF926-F13E-3341-803B-4852D6DD8548}"/>
              </a:ext>
            </a:extLst>
          </p:cNvPr>
          <p:cNvSpPr/>
          <p:nvPr/>
        </p:nvSpPr>
        <p:spPr>
          <a:xfrm>
            <a:off x="4378026" y="1835580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46EB3B-8BA4-8243-873D-0217878242C9}"/>
              </a:ext>
            </a:extLst>
          </p:cNvPr>
          <p:cNvSpPr/>
          <p:nvPr/>
        </p:nvSpPr>
        <p:spPr>
          <a:xfrm>
            <a:off x="6026944" y="2867211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5D254-1B62-DF41-A451-1907315EE708}"/>
              </a:ext>
            </a:extLst>
          </p:cNvPr>
          <p:cNvSpPr/>
          <p:nvPr/>
        </p:nvSpPr>
        <p:spPr>
          <a:xfrm>
            <a:off x="7675862" y="4164051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3D629-05DD-414D-B61A-5CED9E7ABB27}"/>
              </a:ext>
            </a:extLst>
          </p:cNvPr>
          <p:cNvSpPr/>
          <p:nvPr/>
        </p:nvSpPr>
        <p:spPr>
          <a:xfrm>
            <a:off x="9299797" y="5195682"/>
            <a:ext cx="1648918" cy="12968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273B-5D94-6240-9CB9-110FE3ABF8E0}"/>
              </a:ext>
            </a:extLst>
          </p:cNvPr>
          <p:cNvSpPr/>
          <p:nvPr/>
        </p:nvSpPr>
        <p:spPr>
          <a:xfrm>
            <a:off x="9324780" y="2867211"/>
            <a:ext cx="1648918" cy="23284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102E85-2688-7A47-B9DD-D5176BA49DD1}"/>
              </a:ext>
            </a:extLst>
          </p:cNvPr>
          <p:cNvSpPr/>
          <p:nvPr/>
        </p:nvSpPr>
        <p:spPr>
          <a:xfrm>
            <a:off x="7675862" y="1835580"/>
            <a:ext cx="1648918" cy="23284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2AC94-7495-0249-93C5-3B49897C4159}"/>
              </a:ext>
            </a:extLst>
          </p:cNvPr>
          <p:cNvSpPr/>
          <p:nvPr/>
        </p:nvSpPr>
        <p:spPr>
          <a:xfrm>
            <a:off x="6026944" y="827394"/>
            <a:ext cx="1648918" cy="20353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70B05-A915-DC46-8987-272ADE9155C0}"/>
              </a:ext>
            </a:extLst>
          </p:cNvPr>
          <p:cNvSpPr/>
          <p:nvPr/>
        </p:nvSpPr>
        <p:spPr>
          <a:xfrm>
            <a:off x="4380331" y="838007"/>
            <a:ext cx="1648918" cy="10059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34474-B99A-404B-BA66-13BCFCFE1AB5}"/>
              </a:ext>
            </a:extLst>
          </p:cNvPr>
          <p:cNvSpPr/>
          <p:nvPr/>
        </p:nvSpPr>
        <p:spPr>
          <a:xfrm>
            <a:off x="7675862" y="839117"/>
            <a:ext cx="1648918" cy="10059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78757-304C-F241-9161-D7902CBB402F}"/>
              </a:ext>
            </a:extLst>
          </p:cNvPr>
          <p:cNvSpPr/>
          <p:nvPr/>
        </p:nvSpPr>
        <p:spPr>
          <a:xfrm>
            <a:off x="9324780" y="839118"/>
            <a:ext cx="1648918" cy="2023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9EBECF-7962-F848-920F-774738C11769}"/>
              </a:ext>
            </a:extLst>
          </p:cNvPr>
          <p:cNvSpPr txBox="1"/>
          <p:nvPr/>
        </p:nvSpPr>
        <p:spPr>
          <a:xfrm>
            <a:off x="3394441" y="362063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54622-10F0-EB42-A6CF-6F1CA1BAADF1}"/>
              </a:ext>
            </a:extLst>
          </p:cNvPr>
          <p:cNvSpPr txBox="1"/>
          <p:nvPr/>
        </p:nvSpPr>
        <p:spPr>
          <a:xfrm>
            <a:off x="499954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E9B88-54EE-E146-8CDF-B31CB39EDEF3}"/>
              </a:ext>
            </a:extLst>
          </p:cNvPr>
          <p:cNvSpPr txBox="1"/>
          <p:nvPr/>
        </p:nvSpPr>
        <p:spPr>
          <a:xfrm>
            <a:off x="6650771" y="377792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2A6A2-B7C3-EF4E-9898-A54C8E54D1F8}"/>
              </a:ext>
            </a:extLst>
          </p:cNvPr>
          <p:cNvSpPr txBox="1"/>
          <p:nvPr/>
        </p:nvSpPr>
        <p:spPr>
          <a:xfrm>
            <a:off x="803869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42F663-5504-A64C-B188-97022C8B596B}"/>
              </a:ext>
            </a:extLst>
          </p:cNvPr>
          <p:cNvSpPr txBox="1"/>
          <p:nvPr/>
        </p:nvSpPr>
        <p:spPr>
          <a:xfrm>
            <a:off x="9979746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14762-5B81-9740-9CBB-D852319ECD0D}"/>
              </a:ext>
            </a:extLst>
          </p:cNvPr>
          <p:cNvSpPr txBox="1"/>
          <p:nvPr/>
        </p:nvSpPr>
        <p:spPr>
          <a:xfrm rot="16200000">
            <a:off x="2137352" y="5870784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9D5AFC-0CC6-2346-8DA6-F8C6394B0A4B}"/>
              </a:ext>
            </a:extLst>
          </p:cNvPr>
          <p:cNvSpPr txBox="1"/>
          <p:nvPr/>
        </p:nvSpPr>
        <p:spPr>
          <a:xfrm rot="16200000">
            <a:off x="1876563" y="458566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64743-06E7-5147-AD40-CAC4F87FAF2E}"/>
              </a:ext>
            </a:extLst>
          </p:cNvPr>
          <p:cNvSpPr txBox="1"/>
          <p:nvPr/>
        </p:nvSpPr>
        <p:spPr>
          <a:xfrm rot="16200000">
            <a:off x="1864073" y="319062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18B32D-ED2C-394B-A085-62F4A22C7C24}"/>
              </a:ext>
            </a:extLst>
          </p:cNvPr>
          <p:cNvSpPr txBox="1"/>
          <p:nvPr/>
        </p:nvSpPr>
        <p:spPr>
          <a:xfrm rot="16200000">
            <a:off x="1876562" y="202273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24B75-F4EE-1849-BE3A-0A8282AD00AA}"/>
              </a:ext>
            </a:extLst>
          </p:cNvPr>
          <p:cNvSpPr txBox="1"/>
          <p:nvPr/>
        </p:nvSpPr>
        <p:spPr>
          <a:xfrm rot="16200000">
            <a:off x="1864072" y="80460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F37EA5-76D2-2C4F-B946-307BC818FFB2}"/>
              </a:ext>
            </a:extLst>
          </p:cNvPr>
          <p:cNvSpPr txBox="1"/>
          <p:nvPr/>
        </p:nvSpPr>
        <p:spPr>
          <a:xfrm>
            <a:off x="3003543" y="4347139"/>
            <a:ext cx="2414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Garamond" panose="02020404030301010803" pitchFamily="18" charset="0"/>
              </a:rPr>
              <a:t>Safety Maintenance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E3E21-819D-3946-8C3E-6E4384215499}"/>
              </a:ext>
            </a:extLst>
          </p:cNvPr>
          <p:cNvSpPr txBox="1"/>
          <p:nvPr/>
        </p:nvSpPr>
        <p:spPr>
          <a:xfrm>
            <a:off x="4447987" y="2946729"/>
            <a:ext cx="2414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Garamond" panose="02020404030301010803" pitchFamily="18" charset="0"/>
              </a:rPr>
              <a:t>Safety Management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A1A256-23C1-2E4B-9B7B-B800B82C0A97}"/>
              </a:ext>
            </a:extLst>
          </p:cNvPr>
          <p:cNvSpPr txBox="1"/>
          <p:nvPr/>
        </p:nvSpPr>
        <p:spPr>
          <a:xfrm>
            <a:off x="6395353" y="2087734"/>
            <a:ext cx="2414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Safer Corridors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292D63-B9EC-6442-81A2-77D1D05A8AD7}"/>
              </a:ext>
            </a:extLst>
          </p:cNvPr>
          <p:cNvSpPr txBox="1"/>
          <p:nvPr/>
        </p:nvSpPr>
        <p:spPr>
          <a:xfrm>
            <a:off x="8198850" y="923920"/>
            <a:ext cx="2414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Safe System Transformation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50682-795A-6843-96BD-EC22E3FD0780}"/>
              </a:ext>
            </a:extLst>
          </p:cNvPr>
          <p:cNvSpPr txBox="1"/>
          <p:nvPr/>
        </p:nvSpPr>
        <p:spPr>
          <a:xfrm rot="16200000">
            <a:off x="706256" y="2983481"/>
            <a:ext cx="2414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Personal Risk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727DD-659D-B64D-96CB-EB18B8F7E6F6}"/>
              </a:ext>
            </a:extLst>
          </p:cNvPr>
          <p:cNvSpPr txBox="1"/>
          <p:nvPr/>
        </p:nvSpPr>
        <p:spPr>
          <a:xfrm>
            <a:off x="5098961" y="-137497"/>
            <a:ext cx="348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Collective Risk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2B0BF2-4DEF-EB45-BA40-375CF5BA0E63}"/>
              </a:ext>
            </a:extLst>
          </p:cNvPr>
          <p:cNvSpPr txBox="1"/>
          <p:nvPr/>
        </p:nvSpPr>
        <p:spPr>
          <a:xfrm>
            <a:off x="0" y="6551967"/>
            <a:ext cx="328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Source: Tate and Brodie (2014)</a:t>
            </a:r>
          </a:p>
        </p:txBody>
      </p:sp>
    </p:spTree>
    <p:extLst>
      <p:ext uri="{BB962C8B-B14F-4D97-AF65-F5344CB8AC3E}">
        <p14:creationId xmlns:p14="http://schemas.microsoft.com/office/powerpoint/2010/main" val="3590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9EBECF-7962-F848-920F-774738C11769}"/>
              </a:ext>
            </a:extLst>
          </p:cNvPr>
          <p:cNvSpPr txBox="1"/>
          <p:nvPr/>
        </p:nvSpPr>
        <p:spPr>
          <a:xfrm>
            <a:off x="3394441" y="362063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54622-10F0-EB42-A6CF-6F1CA1BAADF1}"/>
              </a:ext>
            </a:extLst>
          </p:cNvPr>
          <p:cNvSpPr txBox="1"/>
          <p:nvPr/>
        </p:nvSpPr>
        <p:spPr>
          <a:xfrm>
            <a:off x="499954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E9B88-54EE-E146-8CDF-B31CB39EDEF3}"/>
              </a:ext>
            </a:extLst>
          </p:cNvPr>
          <p:cNvSpPr txBox="1"/>
          <p:nvPr/>
        </p:nvSpPr>
        <p:spPr>
          <a:xfrm>
            <a:off x="6650771" y="377792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2A6A2-B7C3-EF4E-9898-A54C8E54D1F8}"/>
              </a:ext>
            </a:extLst>
          </p:cNvPr>
          <p:cNvSpPr txBox="1"/>
          <p:nvPr/>
        </p:nvSpPr>
        <p:spPr>
          <a:xfrm>
            <a:off x="803869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42F663-5504-A64C-B188-97022C8B596B}"/>
              </a:ext>
            </a:extLst>
          </p:cNvPr>
          <p:cNvSpPr txBox="1"/>
          <p:nvPr/>
        </p:nvSpPr>
        <p:spPr>
          <a:xfrm>
            <a:off x="9979746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14762-5B81-9740-9CBB-D852319ECD0D}"/>
              </a:ext>
            </a:extLst>
          </p:cNvPr>
          <p:cNvSpPr txBox="1"/>
          <p:nvPr/>
        </p:nvSpPr>
        <p:spPr>
          <a:xfrm rot="16200000">
            <a:off x="2137352" y="5870784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9D5AFC-0CC6-2346-8DA6-F8C6394B0A4B}"/>
              </a:ext>
            </a:extLst>
          </p:cNvPr>
          <p:cNvSpPr txBox="1"/>
          <p:nvPr/>
        </p:nvSpPr>
        <p:spPr>
          <a:xfrm rot="16200000">
            <a:off x="1876563" y="458566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64743-06E7-5147-AD40-CAC4F87FAF2E}"/>
              </a:ext>
            </a:extLst>
          </p:cNvPr>
          <p:cNvSpPr txBox="1"/>
          <p:nvPr/>
        </p:nvSpPr>
        <p:spPr>
          <a:xfrm rot="16200000">
            <a:off x="1864073" y="319062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18B32D-ED2C-394B-A085-62F4A22C7C24}"/>
              </a:ext>
            </a:extLst>
          </p:cNvPr>
          <p:cNvSpPr txBox="1"/>
          <p:nvPr/>
        </p:nvSpPr>
        <p:spPr>
          <a:xfrm rot="16200000">
            <a:off x="1876562" y="202273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24B75-F4EE-1849-BE3A-0A8282AD00AA}"/>
              </a:ext>
            </a:extLst>
          </p:cNvPr>
          <p:cNvSpPr txBox="1"/>
          <p:nvPr/>
        </p:nvSpPr>
        <p:spPr>
          <a:xfrm rot="16200000">
            <a:off x="1864072" y="80460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50682-795A-6843-96BD-EC22E3FD0780}"/>
              </a:ext>
            </a:extLst>
          </p:cNvPr>
          <p:cNvSpPr txBox="1"/>
          <p:nvPr/>
        </p:nvSpPr>
        <p:spPr>
          <a:xfrm rot="16200000">
            <a:off x="706256" y="2983481"/>
            <a:ext cx="2414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Personal Risk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2B0BF2-4DEF-EB45-BA40-375CF5BA0E63}"/>
              </a:ext>
            </a:extLst>
          </p:cNvPr>
          <p:cNvSpPr txBox="1"/>
          <p:nvPr/>
        </p:nvSpPr>
        <p:spPr>
          <a:xfrm>
            <a:off x="0" y="6551967"/>
            <a:ext cx="328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Source: Tate and Brodie (2014)</a:t>
            </a:r>
          </a:p>
        </p:txBody>
      </p:sp>
    </p:spTree>
    <p:extLst>
      <p:ext uri="{BB962C8B-B14F-4D97-AF65-F5344CB8AC3E}">
        <p14:creationId xmlns:p14="http://schemas.microsoft.com/office/powerpoint/2010/main" val="16570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0DA2D-4BBA-9A43-A796-AA3B19DBAA4A}"/>
              </a:ext>
            </a:extLst>
          </p:cNvPr>
          <p:cNvSpPr/>
          <p:nvPr/>
        </p:nvSpPr>
        <p:spPr>
          <a:xfrm>
            <a:off x="2729108" y="3155867"/>
            <a:ext cx="1648918" cy="3336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A88C7-D4E0-8C48-A5DE-53B8D79E701E}"/>
              </a:ext>
            </a:extLst>
          </p:cNvPr>
          <p:cNvSpPr/>
          <p:nvPr/>
        </p:nvSpPr>
        <p:spPr>
          <a:xfrm>
            <a:off x="4378026" y="4164052"/>
            <a:ext cx="1648918" cy="2328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675BE-0EE6-EE48-ADEA-F926554FE0BD}"/>
              </a:ext>
            </a:extLst>
          </p:cNvPr>
          <p:cNvSpPr/>
          <p:nvPr/>
        </p:nvSpPr>
        <p:spPr>
          <a:xfrm>
            <a:off x="6026944" y="5195683"/>
            <a:ext cx="1648918" cy="1296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9EBECF-7962-F848-920F-774738C11769}"/>
              </a:ext>
            </a:extLst>
          </p:cNvPr>
          <p:cNvSpPr txBox="1"/>
          <p:nvPr/>
        </p:nvSpPr>
        <p:spPr>
          <a:xfrm>
            <a:off x="3394441" y="362063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54622-10F0-EB42-A6CF-6F1CA1BAADF1}"/>
              </a:ext>
            </a:extLst>
          </p:cNvPr>
          <p:cNvSpPr txBox="1"/>
          <p:nvPr/>
        </p:nvSpPr>
        <p:spPr>
          <a:xfrm>
            <a:off x="499954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E9B88-54EE-E146-8CDF-B31CB39EDEF3}"/>
              </a:ext>
            </a:extLst>
          </p:cNvPr>
          <p:cNvSpPr txBox="1"/>
          <p:nvPr/>
        </p:nvSpPr>
        <p:spPr>
          <a:xfrm>
            <a:off x="6650771" y="377792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2A6A2-B7C3-EF4E-9898-A54C8E54D1F8}"/>
              </a:ext>
            </a:extLst>
          </p:cNvPr>
          <p:cNvSpPr txBox="1"/>
          <p:nvPr/>
        </p:nvSpPr>
        <p:spPr>
          <a:xfrm>
            <a:off x="803869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42F663-5504-A64C-B188-97022C8B596B}"/>
              </a:ext>
            </a:extLst>
          </p:cNvPr>
          <p:cNvSpPr txBox="1"/>
          <p:nvPr/>
        </p:nvSpPr>
        <p:spPr>
          <a:xfrm>
            <a:off x="9979746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14762-5B81-9740-9CBB-D852319ECD0D}"/>
              </a:ext>
            </a:extLst>
          </p:cNvPr>
          <p:cNvSpPr txBox="1"/>
          <p:nvPr/>
        </p:nvSpPr>
        <p:spPr>
          <a:xfrm rot="16200000">
            <a:off x="2137352" y="5870784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9D5AFC-0CC6-2346-8DA6-F8C6394B0A4B}"/>
              </a:ext>
            </a:extLst>
          </p:cNvPr>
          <p:cNvSpPr txBox="1"/>
          <p:nvPr/>
        </p:nvSpPr>
        <p:spPr>
          <a:xfrm rot="16200000">
            <a:off x="1876563" y="458566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64743-06E7-5147-AD40-CAC4F87FAF2E}"/>
              </a:ext>
            </a:extLst>
          </p:cNvPr>
          <p:cNvSpPr txBox="1"/>
          <p:nvPr/>
        </p:nvSpPr>
        <p:spPr>
          <a:xfrm rot="16200000">
            <a:off x="1864073" y="319062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18B32D-ED2C-394B-A085-62F4A22C7C24}"/>
              </a:ext>
            </a:extLst>
          </p:cNvPr>
          <p:cNvSpPr txBox="1"/>
          <p:nvPr/>
        </p:nvSpPr>
        <p:spPr>
          <a:xfrm rot="16200000">
            <a:off x="1876562" y="202273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24B75-F4EE-1849-BE3A-0A8282AD00AA}"/>
              </a:ext>
            </a:extLst>
          </p:cNvPr>
          <p:cNvSpPr txBox="1"/>
          <p:nvPr/>
        </p:nvSpPr>
        <p:spPr>
          <a:xfrm rot="16200000">
            <a:off x="1864072" y="80460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F37EA5-76D2-2C4F-B946-307BC818FFB2}"/>
              </a:ext>
            </a:extLst>
          </p:cNvPr>
          <p:cNvSpPr txBox="1"/>
          <p:nvPr/>
        </p:nvSpPr>
        <p:spPr>
          <a:xfrm>
            <a:off x="3003543" y="4347139"/>
            <a:ext cx="2414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Garamond" panose="02020404030301010803" pitchFamily="18" charset="0"/>
              </a:rPr>
              <a:t>Safety Maintenance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50682-795A-6843-96BD-EC22E3FD0780}"/>
              </a:ext>
            </a:extLst>
          </p:cNvPr>
          <p:cNvSpPr txBox="1"/>
          <p:nvPr/>
        </p:nvSpPr>
        <p:spPr>
          <a:xfrm rot="16200000">
            <a:off x="706256" y="2983481"/>
            <a:ext cx="2414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Personal Risk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2B0BF2-4DEF-EB45-BA40-375CF5BA0E63}"/>
              </a:ext>
            </a:extLst>
          </p:cNvPr>
          <p:cNvSpPr txBox="1"/>
          <p:nvPr/>
        </p:nvSpPr>
        <p:spPr>
          <a:xfrm>
            <a:off x="0" y="6551967"/>
            <a:ext cx="328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Source: Tate and Brodie (2014)</a:t>
            </a:r>
          </a:p>
        </p:txBody>
      </p:sp>
    </p:spTree>
    <p:extLst>
      <p:ext uri="{BB962C8B-B14F-4D97-AF65-F5344CB8AC3E}">
        <p14:creationId xmlns:p14="http://schemas.microsoft.com/office/powerpoint/2010/main" val="326285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0DA2D-4BBA-9A43-A796-AA3B19DBAA4A}"/>
              </a:ext>
            </a:extLst>
          </p:cNvPr>
          <p:cNvSpPr/>
          <p:nvPr/>
        </p:nvSpPr>
        <p:spPr>
          <a:xfrm>
            <a:off x="2729108" y="3155867"/>
            <a:ext cx="1648918" cy="3336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A88C7-D4E0-8C48-A5DE-53B8D79E701E}"/>
              </a:ext>
            </a:extLst>
          </p:cNvPr>
          <p:cNvSpPr/>
          <p:nvPr/>
        </p:nvSpPr>
        <p:spPr>
          <a:xfrm>
            <a:off x="4378026" y="4164052"/>
            <a:ext cx="1648918" cy="2328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675BE-0EE6-EE48-ADEA-F926554FE0BD}"/>
              </a:ext>
            </a:extLst>
          </p:cNvPr>
          <p:cNvSpPr/>
          <p:nvPr/>
        </p:nvSpPr>
        <p:spPr>
          <a:xfrm>
            <a:off x="6026944" y="5195683"/>
            <a:ext cx="1648918" cy="1296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FDA59-2728-C64A-82BE-58F6B7A7F6D8}"/>
              </a:ext>
            </a:extLst>
          </p:cNvPr>
          <p:cNvSpPr/>
          <p:nvPr/>
        </p:nvSpPr>
        <p:spPr>
          <a:xfrm>
            <a:off x="2729108" y="827396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BF926-F13E-3341-803B-4852D6DD8548}"/>
              </a:ext>
            </a:extLst>
          </p:cNvPr>
          <p:cNvSpPr/>
          <p:nvPr/>
        </p:nvSpPr>
        <p:spPr>
          <a:xfrm>
            <a:off x="4378026" y="1835580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46EB3B-8BA4-8243-873D-0217878242C9}"/>
              </a:ext>
            </a:extLst>
          </p:cNvPr>
          <p:cNvSpPr/>
          <p:nvPr/>
        </p:nvSpPr>
        <p:spPr>
          <a:xfrm>
            <a:off x="6026944" y="2867211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5D254-1B62-DF41-A451-1907315EE708}"/>
              </a:ext>
            </a:extLst>
          </p:cNvPr>
          <p:cNvSpPr/>
          <p:nvPr/>
        </p:nvSpPr>
        <p:spPr>
          <a:xfrm>
            <a:off x="7675862" y="4164051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3D629-05DD-414D-B61A-5CED9E7ABB27}"/>
              </a:ext>
            </a:extLst>
          </p:cNvPr>
          <p:cNvSpPr/>
          <p:nvPr/>
        </p:nvSpPr>
        <p:spPr>
          <a:xfrm>
            <a:off x="9299797" y="5195682"/>
            <a:ext cx="1648918" cy="12968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9EBECF-7962-F848-920F-774738C11769}"/>
              </a:ext>
            </a:extLst>
          </p:cNvPr>
          <p:cNvSpPr txBox="1"/>
          <p:nvPr/>
        </p:nvSpPr>
        <p:spPr>
          <a:xfrm>
            <a:off x="3394441" y="362063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54622-10F0-EB42-A6CF-6F1CA1BAADF1}"/>
              </a:ext>
            </a:extLst>
          </p:cNvPr>
          <p:cNvSpPr txBox="1"/>
          <p:nvPr/>
        </p:nvSpPr>
        <p:spPr>
          <a:xfrm>
            <a:off x="499954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E9B88-54EE-E146-8CDF-B31CB39EDEF3}"/>
              </a:ext>
            </a:extLst>
          </p:cNvPr>
          <p:cNvSpPr txBox="1"/>
          <p:nvPr/>
        </p:nvSpPr>
        <p:spPr>
          <a:xfrm>
            <a:off x="6650771" y="377792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2A6A2-B7C3-EF4E-9898-A54C8E54D1F8}"/>
              </a:ext>
            </a:extLst>
          </p:cNvPr>
          <p:cNvSpPr txBox="1"/>
          <p:nvPr/>
        </p:nvSpPr>
        <p:spPr>
          <a:xfrm>
            <a:off x="803869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42F663-5504-A64C-B188-97022C8B596B}"/>
              </a:ext>
            </a:extLst>
          </p:cNvPr>
          <p:cNvSpPr txBox="1"/>
          <p:nvPr/>
        </p:nvSpPr>
        <p:spPr>
          <a:xfrm>
            <a:off x="9979746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14762-5B81-9740-9CBB-D852319ECD0D}"/>
              </a:ext>
            </a:extLst>
          </p:cNvPr>
          <p:cNvSpPr txBox="1"/>
          <p:nvPr/>
        </p:nvSpPr>
        <p:spPr>
          <a:xfrm rot="16200000">
            <a:off x="2137352" y="5870784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9D5AFC-0CC6-2346-8DA6-F8C6394B0A4B}"/>
              </a:ext>
            </a:extLst>
          </p:cNvPr>
          <p:cNvSpPr txBox="1"/>
          <p:nvPr/>
        </p:nvSpPr>
        <p:spPr>
          <a:xfrm rot="16200000">
            <a:off x="1876563" y="458566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64743-06E7-5147-AD40-CAC4F87FAF2E}"/>
              </a:ext>
            </a:extLst>
          </p:cNvPr>
          <p:cNvSpPr txBox="1"/>
          <p:nvPr/>
        </p:nvSpPr>
        <p:spPr>
          <a:xfrm rot="16200000">
            <a:off x="1864073" y="319062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18B32D-ED2C-394B-A085-62F4A22C7C24}"/>
              </a:ext>
            </a:extLst>
          </p:cNvPr>
          <p:cNvSpPr txBox="1"/>
          <p:nvPr/>
        </p:nvSpPr>
        <p:spPr>
          <a:xfrm rot="16200000">
            <a:off x="1876562" y="202273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24B75-F4EE-1849-BE3A-0A8282AD00AA}"/>
              </a:ext>
            </a:extLst>
          </p:cNvPr>
          <p:cNvSpPr txBox="1"/>
          <p:nvPr/>
        </p:nvSpPr>
        <p:spPr>
          <a:xfrm rot="16200000">
            <a:off x="1864072" y="80460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F37EA5-76D2-2C4F-B946-307BC818FFB2}"/>
              </a:ext>
            </a:extLst>
          </p:cNvPr>
          <p:cNvSpPr txBox="1"/>
          <p:nvPr/>
        </p:nvSpPr>
        <p:spPr>
          <a:xfrm>
            <a:off x="3003543" y="4347139"/>
            <a:ext cx="2414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Garamond" panose="02020404030301010803" pitchFamily="18" charset="0"/>
              </a:rPr>
              <a:t>Safety Maintenance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E3E21-819D-3946-8C3E-6E4384215499}"/>
              </a:ext>
            </a:extLst>
          </p:cNvPr>
          <p:cNvSpPr txBox="1"/>
          <p:nvPr/>
        </p:nvSpPr>
        <p:spPr>
          <a:xfrm>
            <a:off x="4447987" y="2946729"/>
            <a:ext cx="2414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Garamond" panose="02020404030301010803" pitchFamily="18" charset="0"/>
              </a:rPr>
              <a:t>Safety Management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A1A256-23C1-2E4B-9B7B-B800B82C0A97}"/>
              </a:ext>
            </a:extLst>
          </p:cNvPr>
          <p:cNvSpPr txBox="1"/>
          <p:nvPr/>
        </p:nvSpPr>
        <p:spPr>
          <a:xfrm>
            <a:off x="6395353" y="2087734"/>
            <a:ext cx="2414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Safer Corridors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50682-795A-6843-96BD-EC22E3FD0780}"/>
              </a:ext>
            </a:extLst>
          </p:cNvPr>
          <p:cNvSpPr txBox="1"/>
          <p:nvPr/>
        </p:nvSpPr>
        <p:spPr>
          <a:xfrm rot="16200000">
            <a:off x="706256" y="2983481"/>
            <a:ext cx="2414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Personal Risk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2B0BF2-4DEF-EB45-BA40-375CF5BA0E63}"/>
              </a:ext>
            </a:extLst>
          </p:cNvPr>
          <p:cNvSpPr txBox="1"/>
          <p:nvPr/>
        </p:nvSpPr>
        <p:spPr>
          <a:xfrm>
            <a:off x="0" y="6551967"/>
            <a:ext cx="328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Source: Tate and Brodie (2014)</a:t>
            </a:r>
          </a:p>
        </p:txBody>
      </p:sp>
    </p:spTree>
    <p:extLst>
      <p:ext uri="{BB962C8B-B14F-4D97-AF65-F5344CB8AC3E}">
        <p14:creationId xmlns:p14="http://schemas.microsoft.com/office/powerpoint/2010/main" val="4800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0DA2D-4BBA-9A43-A796-AA3B19DBAA4A}"/>
              </a:ext>
            </a:extLst>
          </p:cNvPr>
          <p:cNvSpPr/>
          <p:nvPr/>
        </p:nvSpPr>
        <p:spPr>
          <a:xfrm>
            <a:off x="2729108" y="3155867"/>
            <a:ext cx="1648918" cy="3336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A88C7-D4E0-8C48-A5DE-53B8D79E701E}"/>
              </a:ext>
            </a:extLst>
          </p:cNvPr>
          <p:cNvSpPr/>
          <p:nvPr/>
        </p:nvSpPr>
        <p:spPr>
          <a:xfrm>
            <a:off x="4378026" y="4164052"/>
            <a:ext cx="1648918" cy="2328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675BE-0EE6-EE48-ADEA-F926554FE0BD}"/>
              </a:ext>
            </a:extLst>
          </p:cNvPr>
          <p:cNvSpPr/>
          <p:nvPr/>
        </p:nvSpPr>
        <p:spPr>
          <a:xfrm>
            <a:off x="6026944" y="5195683"/>
            <a:ext cx="1648918" cy="1296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FDA59-2728-C64A-82BE-58F6B7A7F6D8}"/>
              </a:ext>
            </a:extLst>
          </p:cNvPr>
          <p:cNvSpPr/>
          <p:nvPr/>
        </p:nvSpPr>
        <p:spPr>
          <a:xfrm>
            <a:off x="2729108" y="827396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BF926-F13E-3341-803B-4852D6DD8548}"/>
              </a:ext>
            </a:extLst>
          </p:cNvPr>
          <p:cNvSpPr/>
          <p:nvPr/>
        </p:nvSpPr>
        <p:spPr>
          <a:xfrm>
            <a:off x="4378026" y="1835580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46EB3B-8BA4-8243-873D-0217878242C9}"/>
              </a:ext>
            </a:extLst>
          </p:cNvPr>
          <p:cNvSpPr/>
          <p:nvPr/>
        </p:nvSpPr>
        <p:spPr>
          <a:xfrm>
            <a:off x="6026944" y="2867211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5D254-1B62-DF41-A451-1907315EE708}"/>
              </a:ext>
            </a:extLst>
          </p:cNvPr>
          <p:cNvSpPr/>
          <p:nvPr/>
        </p:nvSpPr>
        <p:spPr>
          <a:xfrm>
            <a:off x="7675862" y="4164051"/>
            <a:ext cx="1648918" cy="2328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3D629-05DD-414D-B61A-5CED9E7ABB27}"/>
              </a:ext>
            </a:extLst>
          </p:cNvPr>
          <p:cNvSpPr/>
          <p:nvPr/>
        </p:nvSpPr>
        <p:spPr>
          <a:xfrm>
            <a:off x="9299797" y="5195682"/>
            <a:ext cx="1648918" cy="12968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273B-5D94-6240-9CB9-110FE3ABF8E0}"/>
              </a:ext>
            </a:extLst>
          </p:cNvPr>
          <p:cNvSpPr/>
          <p:nvPr/>
        </p:nvSpPr>
        <p:spPr>
          <a:xfrm>
            <a:off x="9324780" y="2867211"/>
            <a:ext cx="1648918" cy="23284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102E85-2688-7A47-B9DD-D5176BA49DD1}"/>
              </a:ext>
            </a:extLst>
          </p:cNvPr>
          <p:cNvSpPr/>
          <p:nvPr/>
        </p:nvSpPr>
        <p:spPr>
          <a:xfrm>
            <a:off x="7675862" y="1835580"/>
            <a:ext cx="1648918" cy="23284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2AC94-7495-0249-93C5-3B49897C4159}"/>
              </a:ext>
            </a:extLst>
          </p:cNvPr>
          <p:cNvSpPr/>
          <p:nvPr/>
        </p:nvSpPr>
        <p:spPr>
          <a:xfrm>
            <a:off x="6026944" y="827394"/>
            <a:ext cx="1648918" cy="20353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70B05-A915-DC46-8987-272ADE9155C0}"/>
              </a:ext>
            </a:extLst>
          </p:cNvPr>
          <p:cNvSpPr/>
          <p:nvPr/>
        </p:nvSpPr>
        <p:spPr>
          <a:xfrm>
            <a:off x="4380331" y="838007"/>
            <a:ext cx="1648918" cy="10059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9EBECF-7962-F848-920F-774738C11769}"/>
              </a:ext>
            </a:extLst>
          </p:cNvPr>
          <p:cNvSpPr txBox="1"/>
          <p:nvPr/>
        </p:nvSpPr>
        <p:spPr>
          <a:xfrm>
            <a:off x="3394441" y="362063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54622-10F0-EB42-A6CF-6F1CA1BAADF1}"/>
              </a:ext>
            </a:extLst>
          </p:cNvPr>
          <p:cNvSpPr txBox="1"/>
          <p:nvPr/>
        </p:nvSpPr>
        <p:spPr>
          <a:xfrm>
            <a:off x="499954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E9B88-54EE-E146-8CDF-B31CB39EDEF3}"/>
              </a:ext>
            </a:extLst>
          </p:cNvPr>
          <p:cNvSpPr txBox="1"/>
          <p:nvPr/>
        </p:nvSpPr>
        <p:spPr>
          <a:xfrm>
            <a:off x="6650771" y="377792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2A6A2-B7C3-EF4E-9898-A54C8E54D1F8}"/>
              </a:ext>
            </a:extLst>
          </p:cNvPr>
          <p:cNvSpPr txBox="1"/>
          <p:nvPr/>
        </p:nvSpPr>
        <p:spPr>
          <a:xfrm>
            <a:off x="8038698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42F663-5504-A64C-B188-97022C8B596B}"/>
              </a:ext>
            </a:extLst>
          </p:cNvPr>
          <p:cNvSpPr txBox="1"/>
          <p:nvPr/>
        </p:nvSpPr>
        <p:spPr>
          <a:xfrm>
            <a:off x="9979746" y="405243"/>
            <a:ext cx="1140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14762-5B81-9740-9CBB-D852319ECD0D}"/>
              </a:ext>
            </a:extLst>
          </p:cNvPr>
          <p:cNvSpPr txBox="1"/>
          <p:nvPr/>
        </p:nvSpPr>
        <p:spPr>
          <a:xfrm rot="16200000">
            <a:off x="2137352" y="5870784"/>
            <a:ext cx="656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9D5AFC-0CC6-2346-8DA6-F8C6394B0A4B}"/>
              </a:ext>
            </a:extLst>
          </p:cNvPr>
          <p:cNvSpPr txBox="1"/>
          <p:nvPr/>
        </p:nvSpPr>
        <p:spPr>
          <a:xfrm rot="16200000">
            <a:off x="1876563" y="458566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L-M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64743-06E7-5147-AD40-CAC4F87FAF2E}"/>
              </a:ext>
            </a:extLst>
          </p:cNvPr>
          <p:cNvSpPr txBox="1"/>
          <p:nvPr/>
        </p:nvSpPr>
        <p:spPr>
          <a:xfrm rot="16200000">
            <a:off x="1864073" y="319062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18B32D-ED2C-394B-A085-62F4A22C7C24}"/>
              </a:ext>
            </a:extLst>
          </p:cNvPr>
          <p:cNvSpPr txBox="1"/>
          <p:nvPr/>
        </p:nvSpPr>
        <p:spPr>
          <a:xfrm rot="16200000">
            <a:off x="1876562" y="2022737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M-H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24B75-F4EE-1849-BE3A-0A8282AD00AA}"/>
              </a:ext>
            </a:extLst>
          </p:cNvPr>
          <p:cNvSpPr txBox="1"/>
          <p:nvPr/>
        </p:nvSpPr>
        <p:spPr>
          <a:xfrm rot="16200000">
            <a:off x="1864072" y="804601"/>
            <a:ext cx="120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F37EA5-76D2-2C4F-B946-307BC818FFB2}"/>
              </a:ext>
            </a:extLst>
          </p:cNvPr>
          <p:cNvSpPr txBox="1"/>
          <p:nvPr/>
        </p:nvSpPr>
        <p:spPr>
          <a:xfrm>
            <a:off x="3003543" y="4347139"/>
            <a:ext cx="2414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Garamond" panose="02020404030301010803" pitchFamily="18" charset="0"/>
              </a:rPr>
              <a:t>Safety Maintenance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E3E21-819D-3946-8C3E-6E4384215499}"/>
              </a:ext>
            </a:extLst>
          </p:cNvPr>
          <p:cNvSpPr txBox="1"/>
          <p:nvPr/>
        </p:nvSpPr>
        <p:spPr>
          <a:xfrm>
            <a:off x="4447987" y="2946729"/>
            <a:ext cx="2414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Garamond" panose="02020404030301010803" pitchFamily="18" charset="0"/>
              </a:rPr>
              <a:t>Safety Management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A1A256-23C1-2E4B-9B7B-B800B82C0A97}"/>
              </a:ext>
            </a:extLst>
          </p:cNvPr>
          <p:cNvSpPr txBox="1"/>
          <p:nvPr/>
        </p:nvSpPr>
        <p:spPr>
          <a:xfrm>
            <a:off x="6395353" y="2087734"/>
            <a:ext cx="2414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Safer Corridors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50682-795A-6843-96BD-EC22E3FD0780}"/>
              </a:ext>
            </a:extLst>
          </p:cNvPr>
          <p:cNvSpPr txBox="1"/>
          <p:nvPr/>
        </p:nvSpPr>
        <p:spPr>
          <a:xfrm rot="16200000">
            <a:off x="706256" y="2983481"/>
            <a:ext cx="2414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Personal Risk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2B0BF2-4DEF-EB45-BA40-375CF5BA0E63}"/>
              </a:ext>
            </a:extLst>
          </p:cNvPr>
          <p:cNvSpPr txBox="1"/>
          <p:nvPr/>
        </p:nvSpPr>
        <p:spPr>
          <a:xfrm>
            <a:off x="0" y="6551967"/>
            <a:ext cx="328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Source: Tate and Brodie (2014)</a:t>
            </a:r>
          </a:p>
        </p:txBody>
      </p:sp>
    </p:spTree>
    <p:extLst>
      <p:ext uri="{BB962C8B-B14F-4D97-AF65-F5344CB8AC3E}">
        <p14:creationId xmlns:p14="http://schemas.microsoft.com/office/powerpoint/2010/main" val="412944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2</cp:revision>
  <dcterms:created xsi:type="dcterms:W3CDTF">2022-02-20T03:33:34Z</dcterms:created>
  <dcterms:modified xsi:type="dcterms:W3CDTF">2022-05-07T19:53:06Z</dcterms:modified>
</cp:coreProperties>
</file>