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3C7"/>
    <a:srgbClr val="003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91D5D-75A8-4CFE-805B-3D46813156E9}" v="2" dt="2022-05-07T19:54:54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7970"/>
    <p:restoredTop sz="94632"/>
  </p:normalViewPr>
  <p:slideViewPr>
    <p:cSldViewPr snapToGrid="0" snapToObjects="1">
      <p:cViewPr varScale="1">
        <p:scale>
          <a:sx n="108" d="100"/>
          <a:sy n="108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mo Weng" userId="a3923ea6-d1f1-4764-8ec8-a48d1d20a348" providerId="ADAL" clId="{3B091D5D-75A8-4CFE-805B-3D46813156E9}"/>
    <pc:docChg chg="undo custSel addSld modSld sldOrd">
      <pc:chgData name="Yanmo Weng" userId="a3923ea6-d1f1-4764-8ec8-a48d1d20a348" providerId="ADAL" clId="{3B091D5D-75A8-4CFE-805B-3D46813156E9}" dt="2022-05-07T19:55:59.275" v="30"/>
      <pc:docMkLst>
        <pc:docMk/>
      </pc:docMkLst>
      <pc:sldChg chg="modSp add mod">
        <pc:chgData name="Yanmo Weng" userId="a3923ea6-d1f1-4764-8ec8-a48d1d20a348" providerId="ADAL" clId="{3B091D5D-75A8-4CFE-805B-3D46813156E9}" dt="2022-05-07T19:54:50.888" v="2" actId="1076"/>
        <pc:sldMkLst>
          <pc:docMk/>
          <pc:sldMk cId="1864393946" sldId="257"/>
        </pc:sldMkLst>
        <pc:spChg chg="mod">
          <ac:chgData name="Yanmo Weng" userId="a3923ea6-d1f1-4764-8ec8-a48d1d20a348" providerId="ADAL" clId="{3B091D5D-75A8-4CFE-805B-3D46813156E9}" dt="2022-05-07T19:54:50.888" v="2" actId="1076"/>
          <ac:spMkLst>
            <pc:docMk/>
            <pc:sldMk cId="1864393946" sldId="257"/>
            <ac:spMk id="89" creationId="{9BE6E5C3-7E5B-2041-BB60-F5B122FB78A8}"/>
          </ac:spMkLst>
        </pc:spChg>
      </pc:sldChg>
      <pc:sldChg chg="delSp modSp add mod ord">
        <pc:chgData name="Yanmo Weng" userId="a3923ea6-d1f1-4764-8ec8-a48d1d20a348" providerId="ADAL" clId="{3B091D5D-75A8-4CFE-805B-3D46813156E9}" dt="2022-05-07T19:55:59.275" v="30"/>
        <pc:sldMkLst>
          <pc:docMk/>
          <pc:sldMk cId="1582694752" sldId="258"/>
        </pc:sldMkLst>
        <pc:spChg chg="del">
          <ac:chgData name="Yanmo Weng" userId="a3923ea6-d1f1-4764-8ec8-a48d1d20a348" providerId="ADAL" clId="{3B091D5D-75A8-4CFE-805B-3D46813156E9}" dt="2022-05-07T19:55:01.381" v="5" actId="478"/>
          <ac:spMkLst>
            <pc:docMk/>
            <pc:sldMk cId="1582694752" sldId="258"/>
            <ac:spMk id="6" creationId="{68275831-48A7-1F47-BECF-DB7763A559E7}"/>
          </ac:spMkLst>
        </pc:spChg>
        <pc:spChg chg="del">
          <ac:chgData name="Yanmo Weng" userId="a3923ea6-d1f1-4764-8ec8-a48d1d20a348" providerId="ADAL" clId="{3B091D5D-75A8-4CFE-805B-3D46813156E9}" dt="2022-05-07T19:55:07.463" v="7" actId="478"/>
          <ac:spMkLst>
            <pc:docMk/>
            <pc:sldMk cId="1582694752" sldId="258"/>
            <ac:spMk id="7" creationId="{FD6FEE38-D065-E649-AFFB-992D2EB1E053}"/>
          </ac:spMkLst>
        </pc:spChg>
        <pc:spChg chg="del">
          <ac:chgData name="Yanmo Weng" userId="a3923ea6-d1f1-4764-8ec8-a48d1d20a348" providerId="ADAL" clId="{3B091D5D-75A8-4CFE-805B-3D46813156E9}" dt="2022-05-07T19:55:06.219" v="6" actId="478"/>
          <ac:spMkLst>
            <pc:docMk/>
            <pc:sldMk cId="1582694752" sldId="258"/>
            <ac:spMk id="8" creationId="{4BDA40B7-30BF-924C-8B9E-C38DABACF749}"/>
          </ac:spMkLst>
        </pc:spChg>
        <pc:spChg chg="del">
          <ac:chgData name="Yanmo Weng" userId="a3923ea6-d1f1-4764-8ec8-a48d1d20a348" providerId="ADAL" clId="{3B091D5D-75A8-4CFE-805B-3D46813156E9}" dt="2022-05-07T19:54:59.967" v="4" actId="478"/>
          <ac:spMkLst>
            <pc:docMk/>
            <pc:sldMk cId="1582694752" sldId="258"/>
            <ac:spMk id="89" creationId="{9BE6E5C3-7E5B-2041-BB60-F5B122FB78A8}"/>
          </ac:spMkLst>
        </pc:spChg>
        <pc:spChg chg="del">
          <ac:chgData name="Yanmo Weng" userId="a3923ea6-d1f1-4764-8ec8-a48d1d20a348" providerId="ADAL" clId="{3B091D5D-75A8-4CFE-805B-3D46813156E9}" dt="2022-05-07T19:55:18.658" v="16" actId="478"/>
          <ac:spMkLst>
            <pc:docMk/>
            <pc:sldMk cId="1582694752" sldId="258"/>
            <ac:spMk id="94" creationId="{5316CF46-AE16-194F-A627-7DD4498EBC19}"/>
          </ac:spMkLst>
        </pc:spChg>
        <pc:spChg chg="del">
          <ac:chgData name="Yanmo Weng" userId="a3923ea6-d1f1-4764-8ec8-a48d1d20a348" providerId="ADAL" clId="{3B091D5D-75A8-4CFE-805B-3D46813156E9}" dt="2022-05-07T19:55:37.542" v="27" actId="478"/>
          <ac:spMkLst>
            <pc:docMk/>
            <pc:sldMk cId="1582694752" sldId="258"/>
            <ac:spMk id="95" creationId="{9BEF996D-F463-1C48-8776-71A24B06C5EA}"/>
          </ac:spMkLst>
        </pc:spChg>
        <pc:spChg chg="del">
          <ac:chgData name="Yanmo Weng" userId="a3923ea6-d1f1-4764-8ec8-a48d1d20a348" providerId="ADAL" clId="{3B091D5D-75A8-4CFE-805B-3D46813156E9}" dt="2022-05-07T19:55:32.253" v="25" actId="478"/>
          <ac:spMkLst>
            <pc:docMk/>
            <pc:sldMk cId="1582694752" sldId="258"/>
            <ac:spMk id="96" creationId="{5A9635B9-404A-4140-B042-91F0DC77A511}"/>
          </ac:spMkLst>
        </pc:spChg>
        <pc:spChg chg="del mod">
          <ac:chgData name="Yanmo Weng" userId="a3923ea6-d1f1-4764-8ec8-a48d1d20a348" providerId="ADAL" clId="{3B091D5D-75A8-4CFE-805B-3D46813156E9}" dt="2022-05-07T19:55:29.515" v="23" actId="478"/>
          <ac:spMkLst>
            <pc:docMk/>
            <pc:sldMk cId="1582694752" sldId="258"/>
            <ac:spMk id="97" creationId="{60D3944C-015E-A74A-8245-D4C7A6AEE81C}"/>
          </ac:spMkLst>
        </pc:spChg>
        <pc:spChg chg="del">
          <ac:chgData name="Yanmo Weng" userId="a3923ea6-d1f1-4764-8ec8-a48d1d20a348" providerId="ADAL" clId="{3B091D5D-75A8-4CFE-805B-3D46813156E9}" dt="2022-05-07T19:55:22.143" v="18" actId="478"/>
          <ac:spMkLst>
            <pc:docMk/>
            <pc:sldMk cId="1582694752" sldId="258"/>
            <ac:spMk id="100" creationId="{DECEEF22-2668-C84F-9A15-92B18E67F5F3}"/>
          </ac:spMkLst>
        </pc:spChg>
        <pc:spChg chg="del">
          <ac:chgData name="Yanmo Weng" userId="a3923ea6-d1f1-4764-8ec8-a48d1d20a348" providerId="ADAL" clId="{3B091D5D-75A8-4CFE-805B-3D46813156E9}" dt="2022-05-07T19:55:20.699" v="17" actId="478"/>
          <ac:spMkLst>
            <pc:docMk/>
            <pc:sldMk cId="1582694752" sldId="258"/>
            <ac:spMk id="101" creationId="{27EF0CDC-9130-DE42-A7B1-C853D1E982F4}"/>
          </ac:spMkLst>
        </pc:spChg>
        <pc:spChg chg="del">
          <ac:chgData name="Yanmo Weng" userId="a3923ea6-d1f1-4764-8ec8-a48d1d20a348" providerId="ADAL" clId="{3B091D5D-75A8-4CFE-805B-3D46813156E9}" dt="2022-05-07T19:55:16.770" v="15" actId="478"/>
          <ac:spMkLst>
            <pc:docMk/>
            <pc:sldMk cId="1582694752" sldId="258"/>
            <ac:spMk id="102" creationId="{63820DC7-9282-4946-9E6E-5DAC11DA306D}"/>
          </ac:spMkLst>
        </pc:spChg>
        <pc:spChg chg="del">
          <ac:chgData name="Yanmo Weng" userId="a3923ea6-d1f1-4764-8ec8-a48d1d20a348" providerId="ADAL" clId="{3B091D5D-75A8-4CFE-805B-3D46813156E9}" dt="2022-05-07T19:55:38.967" v="28" actId="478"/>
          <ac:spMkLst>
            <pc:docMk/>
            <pc:sldMk cId="1582694752" sldId="258"/>
            <ac:spMk id="103" creationId="{00BF8CEC-CAA0-5346-9C88-AAA4E6B891D1}"/>
          </ac:spMkLst>
        </pc:spChg>
        <pc:spChg chg="del">
          <ac:chgData name="Yanmo Weng" userId="a3923ea6-d1f1-4764-8ec8-a48d1d20a348" providerId="ADAL" clId="{3B091D5D-75A8-4CFE-805B-3D46813156E9}" dt="2022-05-07T19:55:35.070" v="26" actId="478"/>
          <ac:spMkLst>
            <pc:docMk/>
            <pc:sldMk cId="1582694752" sldId="258"/>
            <ac:spMk id="104" creationId="{B91B9498-CB20-DB49-A93B-10F45C475EA7}"/>
          </ac:spMkLst>
        </pc:spChg>
        <pc:spChg chg="del">
          <ac:chgData name="Yanmo Weng" userId="a3923ea6-d1f1-4764-8ec8-a48d1d20a348" providerId="ADAL" clId="{3B091D5D-75A8-4CFE-805B-3D46813156E9}" dt="2022-05-07T19:55:30.894" v="24" actId="478"/>
          <ac:spMkLst>
            <pc:docMk/>
            <pc:sldMk cId="1582694752" sldId="258"/>
            <ac:spMk id="105" creationId="{7AD4CA29-FC62-9643-BCBF-A35D0335E2D1}"/>
          </ac:spMkLst>
        </pc:spChg>
        <pc:picChg chg="del">
          <ac:chgData name="Yanmo Weng" userId="a3923ea6-d1f1-4764-8ec8-a48d1d20a348" providerId="ADAL" clId="{3B091D5D-75A8-4CFE-805B-3D46813156E9}" dt="2022-05-07T19:55:12.614" v="12" actId="478"/>
          <ac:picMkLst>
            <pc:docMk/>
            <pc:sldMk cId="1582694752" sldId="258"/>
            <ac:picMk id="67" creationId="{86CBEDAF-DC02-DF4F-A630-0D65BB34BDE0}"/>
          </ac:picMkLst>
        </pc:picChg>
        <pc:cxnChg chg="del">
          <ac:chgData name="Yanmo Weng" userId="a3923ea6-d1f1-4764-8ec8-a48d1d20a348" providerId="ADAL" clId="{3B091D5D-75A8-4CFE-805B-3D46813156E9}" dt="2022-05-07T19:55:09.526" v="9" actId="478"/>
          <ac:cxnSpMkLst>
            <pc:docMk/>
            <pc:sldMk cId="1582694752" sldId="258"/>
            <ac:cxnSpMk id="11" creationId="{8DEC2E1F-2A8F-404F-B5D3-599F76B225DF}"/>
          </ac:cxnSpMkLst>
        </pc:cxnChg>
        <pc:cxnChg chg="del">
          <ac:chgData name="Yanmo Weng" userId="a3923ea6-d1f1-4764-8ec8-a48d1d20a348" providerId="ADAL" clId="{3B091D5D-75A8-4CFE-805B-3D46813156E9}" dt="2022-05-07T19:55:08.330" v="8" actId="478"/>
          <ac:cxnSpMkLst>
            <pc:docMk/>
            <pc:sldMk cId="1582694752" sldId="258"/>
            <ac:cxnSpMk id="14" creationId="{5F713550-4EFF-BC47-9715-DEBF378A9D4E}"/>
          </ac:cxnSpMkLst>
        </pc:cxnChg>
        <pc:cxnChg chg="del">
          <ac:chgData name="Yanmo Weng" userId="a3923ea6-d1f1-4764-8ec8-a48d1d20a348" providerId="ADAL" clId="{3B091D5D-75A8-4CFE-805B-3D46813156E9}" dt="2022-05-07T19:55:10.702" v="10" actId="478"/>
          <ac:cxnSpMkLst>
            <pc:docMk/>
            <pc:sldMk cId="1582694752" sldId="258"/>
            <ac:cxnSpMk id="20" creationId="{C21078EC-5F9B-F040-B76F-D1B68B0F9A4E}"/>
          </ac:cxnSpMkLst>
        </pc:cxnChg>
        <pc:cxnChg chg="del">
          <ac:chgData name="Yanmo Weng" userId="a3923ea6-d1f1-4764-8ec8-a48d1d20a348" providerId="ADAL" clId="{3B091D5D-75A8-4CFE-805B-3D46813156E9}" dt="2022-05-07T19:55:11.661" v="11" actId="478"/>
          <ac:cxnSpMkLst>
            <pc:docMk/>
            <pc:sldMk cId="1582694752" sldId="258"/>
            <ac:cxnSpMk id="26" creationId="{D7F55245-0A6B-E347-967F-2196731CC8C8}"/>
          </ac:cxnSpMkLst>
        </pc:cxnChg>
        <pc:cxnChg chg="del mod">
          <ac:chgData name="Yanmo Weng" userId="a3923ea6-d1f1-4764-8ec8-a48d1d20a348" providerId="ADAL" clId="{3B091D5D-75A8-4CFE-805B-3D46813156E9}" dt="2022-05-07T19:55:13.542" v="13" actId="478"/>
          <ac:cxnSpMkLst>
            <pc:docMk/>
            <pc:sldMk cId="1582694752" sldId="258"/>
            <ac:cxnSpMk id="29" creationId="{26FBD00B-895B-7649-953B-D81D55D7D160}"/>
          </ac:cxnSpMkLst>
        </pc:cxnChg>
        <pc:cxnChg chg="del">
          <ac:chgData name="Yanmo Weng" userId="a3923ea6-d1f1-4764-8ec8-a48d1d20a348" providerId="ADAL" clId="{3B091D5D-75A8-4CFE-805B-3D46813156E9}" dt="2022-05-07T19:55:14.898" v="14" actId="478"/>
          <ac:cxnSpMkLst>
            <pc:docMk/>
            <pc:sldMk cId="1582694752" sldId="258"/>
            <ac:cxnSpMk id="41" creationId="{FF618E57-DD74-7545-BC17-9029800F2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D064-D88C-1B4B-92CB-873FE2CD7F2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63B2F-B950-074E-AAE5-8D5D4725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8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3B2F-B950-074E-AAE5-8D5D472502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6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3B2F-B950-074E-AAE5-8D5D472502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2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3B2F-B950-074E-AAE5-8D5D472502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2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E27E-004F-CB44-A44D-8200E4D43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6B5CA-AFB6-4247-AA89-985EDA93B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FC0F-5BB3-7D4D-A265-B64DF784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84F5-E6C9-D144-9AC4-056DE1403B7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FD172-3798-C045-A72B-A82DD500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E7663-7578-3945-A8C1-1786297A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FF5E-6D3A-1646-B10D-7DC57209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5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FB33-73B9-BC46-9CB5-A4D5C3FF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3C73B-0EA8-7F40-8EB5-441BC690B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A0944-D098-D543-9082-0671C6F0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84F5-E6C9-D144-9AC4-056DE1403B7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D2D43-264E-8E46-8CC6-7F6ACAF6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0698-FFE7-E040-9C7B-C29CD795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FF5E-6D3A-1646-B10D-7DC57209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5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55940-F862-8547-A7D1-E51C3CE64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C80EB-5A93-7D42-A950-AFBBF0D8B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396D9-5611-C84F-8917-69ADA8EC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84F5-E6C9-D144-9AC4-056DE1403B7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2DBC2-72B7-104A-A600-90AEF97C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EA66-9FE7-F543-B7F5-54A13AF4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FF5E-6D3A-1646-B10D-7DC57209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5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4BF5-5D05-5544-8751-839B5750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0C8EC-82C2-9B42-AE12-40349B9F3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F7576-1E51-4849-A921-A18699A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84F5-E6C9-D144-9AC4-056DE1403B7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277B7-1715-D241-A629-4031B4B1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64CEF-72F2-3341-A0A5-C10811C7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FF5E-6D3A-1646-B10D-7DC57209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E1D1-1615-5544-9303-30545E23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9245A-9F15-DE4B-8415-5FF4FBA76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22B0-B702-C742-8F59-A6103034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84F5-E6C9-D144-9AC4-056DE1403B7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E8E92-4E24-ED44-AEF5-82B5FADF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F273-6B50-3348-972F-A63BC31C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FF5E-6D3A-1646-B10D-7DC57209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2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02D4-50B8-9647-A825-D662ED68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B357-3038-5E4F-9CBC-6FC96C007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28A1C-9863-F042-8C8C-FE6A6D6B6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2F632-79D4-0943-A519-131F1BD4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84F5-E6C9-D144-9AC4-056DE1403B7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64A5D-BFAA-D842-A764-C27C82A1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152A5-464C-E24A-BE16-5DFE5E8C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FF5E-6D3A-1646-B10D-7DC57209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19EB-5BD7-BA49-9CAA-EF21E949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1ED00-CB7A-5D40-8916-2771B161D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68DC2-3AC7-3140-82FD-55FA3E68F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0A632-1856-474A-9CE5-889198EAA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6A888-88A8-4D44-8E60-F68C938D7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4A726-E711-7348-A167-863B089E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84F5-E6C9-D144-9AC4-056DE1403B7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01AB2-A4BF-F049-92C2-3E8E219E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79F3E-05B0-8542-8F04-BF94A26B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FF5E-6D3A-1646-B10D-7DC57209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FCE5-0327-7B46-892A-0A96FE76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EE0A4-9B2D-0941-B796-BEDA96D4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84F5-E6C9-D144-9AC4-056DE1403B7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808CA-82EE-214B-886C-2B9E86E7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DE7D1-31CB-0142-971B-457BFFEC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FF5E-6D3A-1646-B10D-7DC57209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A99B6-CFE8-6B47-A709-7C435201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84F5-E6C9-D144-9AC4-056DE1403B7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D5563-2A8B-C146-A82D-8283B082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9184E-354D-FF4F-952E-A258CC28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FF5E-6D3A-1646-B10D-7DC57209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9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3A0F-CD86-0B47-9F9C-86042110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A39C-8596-5141-9922-C4DA7417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C96B-61B1-3D49-A4EF-95987EE83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087E5-3F89-2840-8DB7-FA20A369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84F5-E6C9-D144-9AC4-056DE1403B7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E9BED-DBBC-5840-8364-6BB849CE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012F1-F90A-6D4A-BF60-660DDF83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FF5E-6D3A-1646-B10D-7DC57209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2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8B1B-A24D-3A46-9150-06AF3877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F0934-0804-5840-A9DC-1B5612887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AFBD9-9DEB-8F48-A66B-98F3567B0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6C746-46CD-E24A-B450-A41F8A7B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84F5-E6C9-D144-9AC4-056DE1403B7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31EA-B214-2143-A17D-B285998E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5DDA3-AFE4-DE4B-B9A2-D5FC1A4B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FF5E-6D3A-1646-B10D-7DC57209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0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7884C-51A4-A044-A041-978D7707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8D0C2-F59A-0042-B21F-5FFB69434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C96D-EF38-D148-8EF2-78F6682CB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484F5-E6C9-D144-9AC4-056DE1403B7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8E38-8431-1A42-9D25-E01C820DC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D8002-9B16-5D41-9567-A4704D1F1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FF5E-6D3A-1646-B10D-7DC57209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8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8275831-48A7-1F47-BECF-DB7763A559E7}"/>
              </a:ext>
            </a:extLst>
          </p:cNvPr>
          <p:cNvSpPr/>
          <p:nvPr/>
        </p:nvSpPr>
        <p:spPr>
          <a:xfrm>
            <a:off x="3182318" y="577312"/>
            <a:ext cx="5827363" cy="5703376"/>
          </a:xfrm>
          <a:prstGeom prst="ellipse">
            <a:avLst/>
          </a:prstGeom>
          <a:solidFill>
            <a:srgbClr val="003C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6FEE38-D065-E649-AFFB-992D2EB1E053}"/>
              </a:ext>
            </a:extLst>
          </p:cNvPr>
          <p:cNvSpPr/>
          <p:nvPr/>
        </p:nvSpPr>
        <p:spPr>
          <a:xfrm>
            <a:off x="5119014" y="2459764"/>
            <a:ext cx="1953971" cy="1938472"/>
          </a:xfrm>
          <a:prstGeom prst="ellipse">
            <a:avLst/>
          </a:prstGeom>
          <a:solidFill>
            <a:srgbClr val="3093C7"/>
          </a:solidFill>
          <a:ln>
            <a:solidFill>
              <a:srgbClr val="309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DA40B7-30BF-924C-8B9E-C38DABACF749}"/>
              </a:ext>
            </a:extLst>
          </p:cNvPr>
          <p:cNvSpPr/>
          <p:nvPr/>
        </p:nvSpPr>
        <p:spPr>
          <a:xfrm>
            <a:off x="5223623" y="2552343"/>
            <a:ext cx="1744752" cy="1753313"/>
          </a:xfrm>
          <a:prstGeom prst="ellipse">
            <a:avLst/>
          </a:prstGeom>
          <a:solidFill>
            <a:schemeClr val="bg1"/>
          </a:solidFill>
          <a:ln>
            <a:solidFill>
              <a:srgbClr val="309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671180-3CB4-FD4A-8E30-1C46838B53F7}"/>
              </a:ext>
            </a:extLst>
          </p:cNvPr>
          <p:cNvSpPr/>
          <p:nvPr/>
        </p:nvSpPr>
        <p:spPr>
          <a:xfrm>
            <a:off x="5464404" y="2760527"/>
            <a:ext cx="1263190" cy="1336944"/>
          </a:xfrm>
          <a:prstGeom prst="ellipse">
            <a:avLst/>
          </a:prstGeom>
          <a:solidFill>
            <a:srgbClr val="003C47"/>
          </a:solidFill>
          <a:ln>
            <a:solidFill>
              <a:srgbClr val="003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EC2E1F-2A8F-404F-B5D3-599F76B225DF}"/>
              </a:ext>
            </a:extLst>
          </p:cNvPr>
          <p:cNvCxnSpPr>
            <a:cxnSpLocks/>
          </p:cNvCxnSpPr>
          <p:nvPr/>
        </p:nvCxnSpPr>
        <p:spPr>
          <a:xfrm flipH="1">
            <a:off x="4427996" y="3955928"/>
            <a:ext cx="1276886" cy="1813501"/>
          </a:xfrm>
          <a:prstGeom prst="line">
            <a:avLst/>
          </a:prstGeom>
          <a:ln w="107950">
            <a:solidFill>
              <a:srgbClr val="3093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13550-4EFF-BC47-9715-DEBF378A9D4E}"/>
              </a:ext>
            </a:extLst>
          </p:cNvPr>
          <p:cNvCxnSpPr>
            <a:cxnSpLocks/>
          </p:cNvCxnSpPr>
          <p:nvPr/>
        </p:nvCxnSpPr>
        <p:spPr>
          <a:xfrm flipH="1" flipV="1">
            <a:off x="6673230" y="4161088"/>
            <a:ext cx="1090773" cy="1608341"/>
          </a:xfrm>
          <a:prstGeom prst="line">
            <a:avLst/>
          </a:prstGeom>
          <a:ln w="107950">
            <a:solidFill>
              <a:srgbClr val="3093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1078EC-5F9B-F040-B76F-D1B68B0F9A4E}"/>
              </a:ext>
            </a:extLst>
          </p:cNvPr>
          <p:cNvCxnSpPr>
            <a:cxnSpLocks/>
          </p:cNvCxnSpPr>
          <p:nvPr/>
        </p:nvCxnSpPr>
        <p:spPr>
          <a:xfrm flipH="1">
            <a:off x="6968375" y="2459763"/>
            <a:ext cx="1881711" cy="627319"/>
          </a:xfrm>
          <a:prstGeom prst="line">
            <a:avLst/>
          </a:prstGeom>
          <a:ln w="107950">
            <a:solidFill>
              <a:srgbClr val="3093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F55245-0A6B-E347-967F-2196731CC8C8}"/>
              </a:ext>
            </a:extLst>
          </p:cNvPr>
          <p:cNvCxnSpPr>
            <a:cxnSpLocks/>
          </p:cNvCxnSpPr>
          <p:nvPr/>
        </p:nvCxnSpPr>
        <p:spPr>
          <a:xfrm flipH="1">
            <a:off x="6433200" y="2644920"/>
            <a:ext cx="144057" cy="217080"/>
          </a:xfrm>
          <a:prstGeom prst="line">
            <a:avLst/>
          </a:prstGeom>
          <a:ln w="107950">
            <a:solidFill>
              <a:srgbClr val="3093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FBD00B-895B-7649-953B-D81D55D7D160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>
            <a:off x="6096000" y="577312"/>
            <a:ext cx="0" cy="1882452"/>
          </a:xfrm>
          <a:prstGeom prst="line">
            <a:avLst/>
          </a:prstGeom>
          <a:ln w="107950">
            <a:solidFill>
              <a:srgbClr val="3093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618E57-DD74-7545-BC17-9029800F20BA}"/>
              </a:ext>
            </a:extLst>
          </p:cNvPr>
          <p:cNvCxnSpPr>
            <a:cxnSpLocks/>
          </p:cNvCxnSpPr>
          <p:nvPr/>
        </p:nvCxnSpPr>
        <p:spPr>
          <a:xfrm>
            <a:off x="3403392" y="2459763"/>
            <a:ext cx="1834231" cy="596814"/>
          </a:xfrm>
          <a:prstGeom prst="line">
            <a:avLst/>
          </a:prstGeom>
          <a:ln w="107950">
            <a:solidFill>
              <a:srgbClr val="3093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E5E64D3-FDED-BF4A-BFF1-BEEFEF4745D9}"/>
              </a:ext>
            </a:extLst>
          </p:cNvPr>
          <p:cNvSpPr txBox="1"/>
          <p:nvPr/>
        </p:nvSpPr>
        <p:spPr>
          <a:xfrm>
            <a:off x="5324273" y="2998397"/>
            <a:ext cx="1543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aramond" panose="02020404030301010803" pitchFamily="18" charset="0"/>
              </a:rPr>
              <a:t>THE SAFE SYSTEM APPROACH</a:t>
            </a:r>
          </a:p>
        </p:txBody>
      </p:sp>
      <p:pic>
        <p:nvPicPr>
          <p:cNvPr id="61" name="Graphic 60" descr="Cycling with solid fill">
            <a:extLst>
              <a:ext uri="{FF2B5EF4-FFF2-40B4-BE49-F238E27FC236}">
                <a16:creationId xmlns:a16="http://schemas.microsoft.com/office/drawing/2014/main" id="{E19D9647-DA1B-1B43-96DE-8BDBD9BFB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3305" y="1453024"/>
            <a:ext cx="468183" cy="468183"/>
          </a:xfrm>
          <a:prstGeom prst="rect">
            <a:avLst/>
          </a:prstGeom>
        </p:spPr>
      </p:pic>
      <p:pic>
        <p:nvPicPr>
          <p:cNvPr id="63" name="Graphic 62" descr="Woman with kid with solid fill">
            <a:extLst>
              <a:ext uri="{FF2B5EF4-FFF2-40B4-BE49-F238E27FC236}">
                <a16:creationId xmlns:a16="http://schemas.microsoft.com/office/drawing/2014/main" id="{90849EF6-A025-0140-9E47-524CB3892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0800" y="1328096"/>
            <a:ext cx="593111" cy="593111"/>
          </a:xfrm>
          <a:prstGeom prst="rect">
            <a:avLst/>
          </a:prstGeom>
        </p:spPr>
      </p:pic>
      <p:pic>
        <p:nvPicPr>
          <p:cNvPr id="65" name="Graphic 64" descr="Car with solid fill">
            <a:extLst>
              <a:ext uri="{FF2B5EF4-FFF2-40B4-BE49-F238E27FC236}">
                <a16:creationId xmlns:a16="http://schemas.microsoft.com/office/drawing/2014/main" id="{F8813FF0-2374-8348-B17D-7F231B6D26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76764" y="1323899"/>
            <a:ext cx="734835" cy="734835"/>
          </a:xfrm>
          <a:prstGeom prst="rect">
            <a:avLst/>
          </a:prstGeom>
        </p:spPr>
      </p:pic>
      <p:pic>
        <p:nvPicPr>
          <p:cNvPr id="67" name="Graphic 66" descr="Person in wheelchair with solid fill">
            <a:extLst>
              <a:ext uri="{FF2B5EF4-FFF2-40B4-BE49-F238E27FC236}">
                <a16:creationId xmlns:a16="http://schemas.microsoft.com/office/drawing/2014/main" id="{86CBEDAF-DC02-DF4F-A630-0D65BB34BD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3928" y="1261874"/>
            <a:ext cx="705133" cy="705133"/>
          </a:xfrm>
          <a:prstGeom prst="rect">
            <a:avLst/>
          </a:prstGeom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A27F699A-DFD5-4B41-B57A-E74C438EF5F7}"/>
              </a:ext>
            </a:extLst>
          </p:cNvPr>
          <p:cNvSpPr/>
          <p:nvPr/>
        </p:nvSpPr>
        <p:spPr>
          <a:xfrm>
            <a:off x="5143736" y="1583427"/>
            <a:ext cx="61327" cy="62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68" descr="Car with solid fill">
            <a:extLst>
              <a:ext uri="{FF2B5EF4-FFF2-40B4-BE49-F238E27FC236}">
                <a16:creationId xmlns:a16="http://schemas.microsoft.com/office/drawing/2014/main" id="{B48AF877-281E-F449-A3D8-7697909F89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8150" y="1323899"/>
            <a:ext cx="734835" cy="734835"/>
          </a:xfrm>
          <a:prstGeom prst="rect">
            <a:avLst/>
          </a:prstGeom>
        </p:spPr>
      </p:pic>
      <p:pic>
        <p:nvPicPr>
          <p:cNvPr id="71" name="Graphic 70" descr="Bus with solid fill">
            <a:extLst>
              <a:ext uri="{FF2B5EF4-FFF2-40B4-BE49-F238E27FC236}">
                <a16:creationId xmlns:a16="http://schemas.microsoft.com/office/drawing/2014/main" id="{4954309A-60AA-8742-8DAA-BD05DAF8FC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68569" y="1229915"/>
            <a:ext cx="914400" cy="914400"/>
          </a:xfrm>
          <a:prstGeom prst="rect">
            <a:avLst/>
          </a:prstGeom>
        </p:spPr>
      </p:pic>
      <p:pic>
        <p:nvPicPr>
          <p:cNvPr id="79" name="Graphic 78" descr="Siren with solid fill">
            <a:extLst>
              <a:ext uri="{FF2B5EF4-FFF2-40B4-BE49-F238E27FC236}">
                <a16:creationId xmlns:a16="http://schemas.microsoft.com/office/drawing/2014/main" id="{54F892F3-8FA2-0849-8477-73730040AD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81958" y="3413895"/>
            <a:ext cx="914400" cy="914400"/>
          </a:xfrm>
          <a:prstGeom prst="rect">
            <a:avLst/>
          </a:prstGeom>
        </p:spPr>
      </p:pic>
      <p:pic>
        <p:nvPicPr>
          <p:cNvPr id="81" name="Graphic 80" descr="Fork In Road outline">
            <a:extLst>
              <a:ext uri="{FF2B5EF4-FFF2-40B4-BE49-F238E27FC236}">
                <a16:creationId xmlns:a16="http://schemas.microsoft.com/office/drawing/2014/main" id="{8A333814-F2BE-1140-8000-6E47DAEC8A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38799" y="4550858"/>
            <a:ext cx="914400" cy="914400"/>
          </a:xfrm>
          <a:prstGeom prst="rect">
            <a:avLst/>
          </a:prstGeom>
        </p:spPr>
      </p:pic>
      <p:pic>
        <p:nvPicPr>
          <p:cNvPr id="83" name="Graphic 82" descr="Speedometer Low with solid fill">
            <a:extLst>
              <a:ext uri="{FF2B5EF4-FFF2-40B4-BE49-F238E27FC236}">
                <a16:creationId xmlns:a16="http://schemas.microsoft.com/office/drawing/2014/main" id="{8D1F2916-9124-3847-8AAB-F1258B4182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14786" y="3483836"/>
            <a:ext cx="914400" cy="9144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36A00BC-2400-B845-80B8-4D14BB334322}"/>
              </a:ext>
            </a:extLst>
          </p:cNvPr>
          <p:cNvSpPr txBox="1"/>
          <p:nvPr/>
        </p:nvSpPr>
        <p:spPr>
          <a:xfrm>
            <a:off x="4161430" y="1959215"/>
            <a:ext cx="154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aramond" panose="02020404030301010803" pitchFamily="18" charset="0"/>
              </a:rPr>
              <a:t>Safe Road Users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73FDC7-D6AF-B84C-8EFD-41AB96E61A5A}"/>
              </a:ext>
            </a:extLst>
          </p:cNvPr>
          <p:cNvSpPr txBox="1"/>
          <p:nvPr/>
        </p:nvSpPr>
        <p:spPr>
          <a:xfrm>
            <a:off x="6705567" y="1976411"/>
            <a:ext cx="1191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aramond" panose="02020404030301010803" pitchFamily="18" charset="0"/>
              </a:rPr>
              <a:t>Safe Vehicles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2C6746-F1B9-D149-AD8B-15271ECFB8A1}"/>
              </a:ext>
            </a:extLst>
          </p:cNvPr>
          <p:cNvSpPr txBox="1"/>
          <p:nvPr/>
        </p:nvSpPr>
        <p:spPr>
          <a:xfrm>
            <a:off x="7499993" y="4305656"/>
            <a:ext cx="1147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aramond" panose="02020404030301010803" pitchFamily="18" charset="0"/>
              </a:rPr>
              <a:t>Safe Speeds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C19DCDE-E045-A549-8273-2659FA3442A2}"/>
              </a:ext>
            </a:extLst>
          </p:cNvPr>
          <p:cNvSpPr txBox="1"/>
          <p:nvPr/>
        </p:nvSpPr>
        <p:spPr>
          <a:xfrm>
            <a:off x="3453262" y="4285553"/>
            <a:ext cx="154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aramond" panose="02020404030301010803" pitchFamily="18" charset="0"/>
              </a:rPr>
              <a:t>Post-Crash Care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57DFC5-4358-D244-A8D1-2BCF2C4F08BA}"/>
              </a:ext>
            </a:extLst>
          </p:cNvPr>
          <p:cNvSpPr txBox="1"/>
          <p:nvPr/>
        </p:nvSpPr>
        <p:spPr>
          <a:xfrm>
            <a:off x="5518771" y="5479837"/>
            <a:ext cx="1090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aramond" panose="02020404030301010803" pitchFamily="18" charset="0"/>
              </a:rPr>
              <a:t>Safe Roads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BE6E5C3-7E5B-2041-BB60-F5B122FB78A8}"/>
              </a:ext>
            </a:extLst>
          </p:cNvPr>
          <p:cNvSpPr txBox="1"/>
          <p:nvPr/>
        </p:nvSpPr>
        <p:spPr>
          <a:xfrm rot="1955965">
            <a:off x="1968689" y="228111"/>
            <a:ext cx="7100165" cy="8340248"/>
          </a:xfrm>
          <a:prstGeom prst="rect">
            <a:avLst/>
          </a:prstGeom>
          <a:noFill/>
        </p:spPr>
        <p:txBody>
          <a:bodyPr wrap="square" rtlCol="0">
            <a:prstTxWarp prst="textButton">
              <a:avLst>
                <a:gd name="adj" fmla="val 10770641"/>
              </a:avLst>
            </a:prstTxWarp>
            <a:spAutoFit/>
          </a:bodyPr>
          <a:lstStyle/>
          <a:p>
            <a:pPr algn="ctr"/>
            <a:r>
              <a:rPr lang="en-US" sz="1400" dirty="0">
                <a:latin typeface="Garamond" panose="02020404030301010803" pitchFamily="18" charset="0"/>
              </a:rPr>
              <a:t>DEATH/SERIOUS INJURY IS UNACCEPTABLE           HUMANS MAKE MISTAKES HU</a:t>
            </a:r>
          </a:p>
          <a:p>
            <a:pPr algn="ctr"/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16CF46-AE16-194F-A627-7DD4498EBC19}"/>
              </a:ext>
            </a:extLst>
          </p:cNvPr>
          <p:cNvSpPr txBox="1"/>
          <p:nvPr/>
        </p:nvSpPr>
        <p:spPr>
          <a:xfrm rot="18403662">
            <a:off x="7241238" y="4938401"/>
            <a:ext cx="2311741" cy="540234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HUMANS ARE VULNERABLE</a:t>
            </a:r>
            <a:endParaRPr 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BEF996D-F463-1C48-8776-71A24B06C5EA}"/>
              </a:ext>
            </a:extLst>
          </p:cNvPr>
          <p:cNvSpPr txBox="1"/>
          <p:nvPr/>
        </p:nvSpPr>
        <p:spPr>
          <a:xfrm>
            <a:off x="4927514" y="5956402"/>
            <a:ext cx="2311741" cy="540234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RESPONSIBILITY IS SHARED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9635B9-404A-4140-B042-91F0DC77A511}"/>
              </a:ext>
            </a:extLst>
          </p:cNvPr>
          <p:cNvSpPr txBox="1"/>
          <p:nvPr/>
        </p:nvSpPr>
        <p:spPr>
          <a:xfrm rot="3631501">
            <a:off x="2575578" y="4442603"/>
            <a:ext cx="1812048" cy="47558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SAFETY IS PROACTIVE</a:t>
            </a:r>
            <a:endParaRPr 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D3944C-015E-A74A-8245-D4C7A6AEE81C}"/>
              </a:ext>
            </a:extLst>
          </p:cNvPr>
          <p:cNvSpPr txBox="1"/>
          <p:nvPr/>
        </p:nvSpPr>
        <p:spPr>
          <a:xfrm rot="17937651">
            <a:off x="2583290" y="1781379"/>
            <a:ext cx="2010644" cy="55470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1400" dirty="0"/>
              <a:t>REDUNDANCY IS CRUCIAL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ECEEF22-2668-C84F-9A15-92B18E67F5F3}"/>
              </a:ext>
            </a:extLst>
          </p:cNvPr>
          <p:cNvSpPr/>
          <p:nvPr/>
        </p:nvSpPr>
        <p:spPr>
          <a:xfrm>
            <a:off x="4199402" y="885442"/>
            <a:ext cx="66261" cy="93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7EF0CDC-9130-DE42-A7B1-C853D1E982F4}"/>
              </a:ext>
            </a:extLst>
          </p:cNvPr>
          <p:cNvSpPr/>
          <p:nvPr/>
        </p:nvSpPr>
        <p:spPr>
          <a:xfrm>
            <a:off x="8217291" y="1182923"/>
            <a:ext cx="66261" cy="93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3820DC7-9282-4946-9E6E-5DAC11DA306D}"/>
              </a:ext>
            </a:extLst>
          </p:cNvPr>
          <p:cNvSpPr/>
          <p:nvPr/>
        </p:nvSpPr>
        <p:spPr>
          <a:xfrm>
            <a:off x="9189672" y="4067104"/>
            <a:ext cx="66261" cy="93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0BF8CEC-CAA0-5346-9C88-AAA4E6B891D1}"/>
              </a:ext>
            </a:extLst>
          </p:cNvPr>
          <p:cNvSpPr/>
          <p:nvPr/>
        </p:nvSpPr>
        <p:spPr>
          <a:xfrm>
            <a:off x="7439647" y="6226519"/>
            <a:ext cx="66261" cy="93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91B9498-CB20-DB49-A93B-10F45C475EA7}"/>
              </a:ext>
            </a:extLst>
          </p:cNvPr>
          <p:cNvSpPr/>
          <p:nvPr/>
        </p:nvSpPr>
        <p:spPr>
          <a:xfrm>
            <a:off x="4320507" y="5937179"/>
            <a:ext cx="66261" cy="93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AD4CA29-FC62-9643-BCBF-A35D0335E2D1}"/>
              </a:ext>
            </a:extLst>
          </p:cNvPr>
          <p:cNvSpPr/>
          <p:nvPr/>
        </p:nvSpPr>
        <p:spPr>
          <a:xfrm>
            <a:off x="2951709" y="3372910"/>
            <a:ext cx="66261" cy="93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5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FD671180-3CB4-FD4A-8E30-1C46838B53F7}"/>
              </a:ext>
            </a:extLst>
          </p:cNvPr>
          <p:cNvSpPr/>
          <p:nvPr/>
        </p:nvSpPr>
        <p:spPr>
          <a:xfrm>
            <a:off x="5464404" y="2760527"/>
            <a:ext cx="1263190" cy="1336944"/>
          </a:xfrm>
          <a:prstGeom prst="ellipse">
            <a:avLst/>
          </a:prstGeom>
          <a:solidFill>
            <a:srgbClr val="003C47"/>
          </a:solidFill>
          <a:ln>
            <a:solidFill>
              <a:srgbClr val="003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5E64D3-FDED-BF4A-BFF1-BEEFEF4745D9}"/>
              </a:ext>
            </a:extLst>
          </p:cNvPr>
          <p:cNvSpPr txBox="1"/>
          <p:nvPr/>
        </p:nvSpPr>
        <p:spPr>
          <a:xfrm>
            <a:off x="5324273" y="2998397"/>
            <a:ext cx="1543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aramond" panose="02020404030301010803" pitchFamily="18" charset="0"/>
              </a:rPr>
              <a:t>THE SAFE SYSTEM APPROACH</a:t>
            </a:r>
          </a:p>
        </p:txBody>
      </p:sp>
      <p:pic>
        <p:nvPicPr>
          <p:cNvPr id="61" name="Graphic 60" descr="Cycling with solid fill">
            <a:extLst>
              <a:ext uri="{FF2B5EF4-FFF2-40B4-BE49-F238E27FC236}">
                <a16:creationId xmlns:a16="http://schemas.microsoft.com/office/drawing/2014/main" id="{E19D9647-DA1B-1B43-96DE-8BDBD9BFB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3305" y="1453024"/>
            <a:ext cx="468183" cy="468183"/>
          </a:xfrm>
          <a:prstGeom prst="rect">
            <a:avLst/>
          </a:prstGeom>
        </p:spPr>
      </p:pic>
      <p:pic>
        <p:nvPicPr>
          <p:cNvPr id="63" name="Graphic 62" descr="Woman with kid with solid fill">
            <a:extLst>
              <a:ext uri="{FF2B5EF4-FFF2-40B4-BE49-F238E27FC236}">
                <a16:creationId xmlns:a16="http://schemas.microsoft.com/office/drawing/2014/main" id="{90849EF6-A025-0140-9E47-524CB3892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0800" y="1328096"/>
            <a:ext cx="593111" cy="593111"/>
          </a:xfrm>
          <a:prstGeom prst="rect">
            <a:avLst/>
          </a:prstGeom>
        </p:spPr>
      </p:pic>
      <p:pic>
        <p:nvPicPr>
          <p:cNvPr id="65" name="Graphic 64" descr="Car with solid fill">
            <a:extLst>
              <a:ext uri="{FF2B5EF4-FFF2-40B4-BE49-F238E27FC236}">
                <a16:creationId xmlns:a16="http://schemas.microsoft.com/office/drawing/2014/main" id="{F8813FF0-2374-8348-B17D-7F231B6D26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76764" y="1323899"/>
            <a:ext cx="734835" cy="734835"/>
          </a:xfrm>
          <a:prstGeom prst="rect">
            <a:avLst/>
          </a:prstGeom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A27F699A-DFD5-4B41-B57A-E74C438EF5F7}"/>
              </a:ext>
            </a:extLst>
          </p:cNvPr>
          <p:cNvSpPr/>
          <p:nvPr/>
        </p:nvSpPr>
        <p:spPr>
          <a:xfrm>
            <a:off x="5143736" y="1583427"/>
            <a:ext cx="61327" cy="62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68" descr="Car with solid fill">
            <a:extLst>
              <a:ext uri="{FF2B5EF4-FFF2-40B4-BE49-F238E27FC236}">
                <a16:creationId xmlns:a16="http://schemas.microsoft.com/office/drawing/2014/main" id="{B48AF877-281E-F449-A3D8-7697909F89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8150" y="1323899"/>
            <a:ext cx="734835" cy="734835"/>
          </a:xfrm>
          <a:prstGeom prst="rect">
            <a:avLst/>
          </a:prstGeom>
        </p:spPr>
      </p:pic>
      <p:pic>
        <p:nvPicPr>
          <p:cNvPr id="71" name="Graphic 70" descr="Bus with solid fill">
            <a:extLst>
              <a:ext uri="{FF2B5EF4-FFF2-40B4-BE49-F238E27FC236}">
                <a16:creationId xmlns:a16="http://schemas.microsoft.com/office/drawing/2014/main" id="{4954309A-60AA-8742-8DAA-BD05DAF8FC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68569" y="1229915"/>
            <a:ext cx="914400" cy="914400"/>
          </a:xfrm>
          <a:prstGeom prst="rect">
            <a:avLst/>
          </a:prstGeom>
        </p:spPr>
      </p:pic>
      <p:pic>
        <p:nvPicPr>
          <p:cNvPr id="79" name="Graphic 78" descr="Siren with solid fill">
            <a:extLst>
              <a:ext uri="{FF2B5EF4-FFF2-40B4-BE49-F238E27FC236}">
                <a16:creationId xmlns:a16="http://schemas.microsoft.com/office/drawing/2014/main" id="{54F892F3-8FA2-0849-8477-73730040AD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81958" y="3413895"/>
            <a:ext cx="914400" cy="914400"/>
          </a:xfrm>
          <a:prstGeom prst="rect">
            <a:avLst/>
          </a:prstGeom>
        </p:spPr>
      </p:pic>
      <p:pic>
        <p:nvPicPr>
          <p:cNvPr id="81" name="Graphic 80" descr="Fork In Road outline">
            <a:extLst>
              <a:ext uri="{FF2B5EF4-FFF2-40B4-BE49-F238E27FC236}">
                <a16:creationId xmlns:a16="http://schemas.microsoft.com/office/drawing/2014/main" id="{8A333814-F2BE-1140-8000-6E47DAEC8A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38799" y="4550858"/>
            <a:ext cx="914400" cy="914400"/>
          </a:xfrm>
          <a:prstGeom prst="rect">
            <a:avLst/>
          </a:prstGeom>
        </p:spPr>
      </p:pic>
      <p:pic>
        <p:nvPicPr>
          <p:cNvPr id="83" name="Graphic 82" descr="Speedometer Low with solid fill">
            <a:extLst>
              <a:ext uri="{FF2B5EF4-FFF2-40B4-BE49-F238E27FC236}">
                <a16:creationId xmlns:a16="http://schemas.microsoft.com/office/drawing/2014/main" id="{8D1F2916-9124-3847-8AAB-F1258B4182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14786" y="3483836"/>
            <a:ext cx="914400" cy="9144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36A00BC-2400-B845-80B8-4D14BB334322}"/>
              </a:ext>
            </a:extLst>
          </p:cNvPr>
          <p:cNvSpPr txBox="1"/>
          <p:nvPr/>
        </p:nvSpPr>
        <p:spPr>
          <a:xfrm>
            <a:off x="4161430" y="1959215"/>
            <a:ext cx="154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aramond" panose="02020404030301010803" pitchFamily="18" charset="0"/>
              </a:rPr>
              <a:t>Safe Road Users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73FDC7-D6AF-B84C-8EFD-41AB96E61A5A}"/>
              </a:ext>
            </a:extLst>
          </p:cNvPr>
          <p:cNvSpPr txBox="1"/>
          <p:nvPr/>
        </p:nvSpPr>
        <p:spPr>
          <a:xfrm>
            <a:off x="6705567" y="1976411"/>
            <a:ext cx="1191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aramond" panose="02020404030301010803" pitchFamily="18" charset="0"/>
              </a:rPr>
              <a:t>Safe Vehicles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2C6746-F1B9-D149-AD8B-15271ECFB8A1}"/>
              </a:ext>
            </a:extLst>
          </p:cNvPr>
          <p:cNvSpPr txBox="1"/>
          <p:nvPr/>
        </p:nvSpPr>
        <p:spPr>
          <a:xfrm>
            <a:off x="7499993" y="4305656"/>
            <a:ext cx="1147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aramond" panose="02020404030301010803" pitchFamily="18" charset="0"/>
              </a:rPr>
              <a:t>Safe Speeds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C19DCDE-E045-A549-8273-2659FA3442A2}"/>
              </a:ext>
            </a:extLst>
          </p:cNvPr>
          <p:cNvSpPr txBox="1"/>
          <p:nvPr/>
        </p:nvSpPr>
        <p:spPr>
          <a:xfrm>
            <a:off x="3453262" y="4285553"/>
            <a:ext cx="154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aramond" panose="02020404030301010803" pitchFamily="18" charset="0"/>
              </a:rPr>
              <a:t>Post-Crash Care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57DFC5-4358-D244-A8D1-2BCF2C4F08BA}"/>
              </a:ext>
            </a:extLst>
          </p:cNvPr>
          <p:cNvSpPr txBox="1"/>
          <p:nvPr/>
        </p:nvSpPr>
        <p:spPr>
          <a:xfrm>
            <a:off x="5518771" y="5479837"/>
            <a:ext cx="1090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aramond" panose="02020404030301010803" pitchFamily="18" charset="0"/>
              </a:rPr>
              <a:t>Safe Roads</a:t>
            </a:r>
          </a:p>
        </p:txBody>
      </p:sp>
    </p:spTree>
    <p:extLst>
      <p:ext uri="{BB962C8B-B14F-4D97-AF65-F5344CB8AC3E}">
        <p14:creationId xmlns:p14="http://schemas.microsoft.com/office/powerpoint/2010/main" val="158269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8275831-48A7-1F47-BECF-DB7763A559E7}"/>
              </a:ext>
            </a:extLst>
          </p:cNvPr>
          <p:cNvSpPr/>
          <p:nvPr/>
        </p:nvSpPr>
        <p:spPr>
          <a:xfrm>
            <a:off x="3182318" y="577312"/>
            <a:ext cx="5827363" cy="5703376"/>
          </a:xfrm>
          <a:prstGeom prst="ellipse">
            <a:avLst/>
          </a:prstGeom>
          <a:solidFill>
            <a:srgbClr val="003C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6FEE38-D065-E649-AFFB-992D2EB1E053}"/>
              </a:ext>
            </a:extLst>
          </p:cNvPr>
          <p:cNvSpPr/>
          <p:nvPr/>
        </p:nvSpPr>
        <p:spPr>
          <a:xfrm>
            <a:off x="5119014" y="2459764"/>
            <a:ext cx="1953971" cy="1938472"/>
          </a:xfrm>
          <a:prstGeom prst="ellipse">
            <a:avLst/>
          </a:prstGeom>
          <a:solidFill>
            <a:srgbClr val="3093C7"/>
          </a:solidFill>
          <a:ln>
            <a:solidFill>
              <a:srgbClr val="309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DA40B7-30BF-924C-8B9E-C38DABACF749}"/>
              </a:ext>
            </a:extLst>
          </p:cNvPr>
          <p:cNvSpPr/>
          <p:nvPr/>
        </p:nvSpPr>
        <p:spPr>
          <a:xfrm>
            <a:off x="5223623" y="2552343"/>
            <a:ext cx="1744752" cy="1753313"/>
          </a:xfrm>
          <a:prstGeom prst="ellipse">
            <a:avLst/>
          </a:prstGeom>
          <a:solidFill>
            <a:schemeClr val="bg1"/>
          </a:solidFill>
          <a:ln>
            <a:solidFill>
              <a:srgbClr val="309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671180-3CB4-FD4A-8E30-1C46838B53F7}"/>
              </a:ext>
            </a:extLst>
          </p:cNvPr>
          <p:cNvSpPr/>
          <p:nvPr/>
        </p:nvSpPr>
        <p:spPr>
          <a:xfrm>
            <a:off x="5464404" y="2760527"/>
            <a:ext cx="1263190" cy="1336944"/>
          </a:xfrm>
          <a:prstGeom prst="ellipse">
            <a:avLst/>
          </a:prstGeom>
          <a:solidFill>
            <a:srgbClr val="003C47"/>
          </a:solidFill>
          <a:ln>
            <a:solidFill>
              <a:srgbClr val="003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EC2E1F-2A8F-404F-B5D3-599F76B225DF}"/>
              </a:ext>
            </a:extLst>
          </p:cNvPr>
          <p:cNvCxnSpPr>
            <a:cxnSpLocks/>
          </p:cNvCxnSpPr>
          <p:nvPr/>
        </p:nvCxnSpPr>
        <p:spPr>
          <a:xfrm flipH="1">
            <a:off x="4427996" y="3955928"/>
            <a:ext cx="1276886" cy="1813501"/>
          </a:xfrm>
          <a:prstGeom prst="line">
            <a:avLst/>
          </a:prstGeom>
          <a:ln w="107950">
            <a:solidFill>
              <a:srgbClr val="3093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13550-4EFF-BC47-9715-DEBF378A9D4E}"/>
              </a:ext>
            </a:extLst>
          </p:cNvPr>
          <p:cNvCxnSpPr>
            <a:cxnSpLocks/>
          </p:cNvCxnSpPr>
          <p:nvPr/>
        </p:nvCxnSpPr>
        <p:spPr>
          <a:xfrm flipH="1" flipV="1">
            <a:off x="6673230" y="4161088"/>
            <a:ext cx="1090773" cy="1608341"/>
          </a:xfrm>
          <a:prstGeom prst="line">
            <a:avLst/>
          </a:prstGeom>
          <a:ln w="107950">
            <a:solidFill>
              <a:srgbClr val="3093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1078EC-5F9B-F040-B76F-D1B68B0F9A4E}"/>
              </a:ext>
            </a:extLst>
          </p:cNvPr>
          <p:cNvCxnSpPr>
            <a:cxnSpLocks/>
          </p:cNvCxnSpPr>
          <p:nvPr/>
        </p:nvCxnSpPr>
        <p:spPr>
          <a:xfrm flipH="1">
            <a:off x="6968375" y="2459763"/>
            <a:ext cx="1881711" cy="627319"/>
          </a:xfrm>
          <a:prstGeom prst="line">
            <a:avLst/>
          </a:prstGeom>
          <a:ln w="107950">
            <a:solidFill>
              <a:srgbClr val="3093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F55245-0A6B-E347-967F-2196731CC8C8}"/>
              </a:ext>
            </a:extLst>
          </p:cNvPr>
          <p:cNvCxnSpPr>
            <a:cxnSpLocks/>
          </p:cNvCxnSpPr>
          <p:nvPr/>
        </p:nvCxnSpPr>
        <p:spPr>
          <a:xfrm flipH="1">
            <a:off x="6433200" y="2644920"/>
            <a:ext cx="144057" cy="217080"/>
          </a:xfrm>
          <a:prstGeom prst="line">
            <a:avLst/>
          </a:prstGeom>
          <a:ln w="107950">
            <a:solidFill>
              <a:srgbClr val="3093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FBD00B-895B-7649-953B-D81D55D7D160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>
            <a:off x="6096000" y="577312"/>
            <a:ext cx="0" cy="1882452"/>
          </a:xfrm>
          <a:prstGeom prst="line">
            <a:avLst/>
          </a:prstGeom>
          <a:ln w="107950">
            <a:solidFill>
              <a:srgbClr val="3093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618E57-DD74-7545-BC17-9029800F20BA}"/>
              </a:ext>
            </a:extLst>
          </p:cNvPr>
          <p:cNvCxnSpPr>
            <a:cxnSpLocks/>
          </p:cNvCxnSpPr>
          <p:nvPr/>
        </p:nvCxnSpPr>
        <p:spPr>
          <a:xfrm>
            <a:off x="3403392" y="2459763"/>
            <a:ext cx="1834231" cy="596814"/>
          </a:xfrm>
          <a:prstGeom prst="line">
            <a:avLst/>
          </a:prstGeom>
          <a:ln w="107950">
            <a:solidFill>
              <a:srgbClr val="3093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E5E64D3-FDED-BF4A-BFF1-BEEFEF4745D9}"/>
              </a:ext>
            </a:extLst>
          </p:cNvPr>
          <p:cNvSpPr txBox="1"/>
          <p:nvPr/>
        </p:nvSpPr>
        <p:spPr>
          <a:xfrm>
            <a:off x="5324273" y="2998397"/>
            <a:ext cx="1543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aramond" panose="02020404030301010803" pitchFamily="18" charset="0"/>
              </a:rPr>
              <a:t>THE SAFE SYSTEM APPROACH</a:t>
            </a:r>
          </a:p>
        </p:txBody>
      </p:sp>
      <p:pic>
        <p:nvPicPr>
          <p:cNvPr id="61" name="Graphic 60" descr="Cycling with solid fill">
            <a:extLst>
              <a:ext uri="{FF2B5EF4-FFF2-40B4-BE49-F238E27FC236}">
                <a16:creationId xmlns:a16="http://schemas.microsoft.com/office/drawing/2014/main" id="{E19D9647-DA1B-1B43-96DE-8BDBD9BFB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3305" y="1453024"/>
            <a:ext cx="468183" cy="468183"/>
          </a:xfrm>
          <a:prstGeom prst="rect">
            <a:avLst/>
          </a:prstGeom>
        </p:spPr>
      </p:pic>
      <p:pic>
        <p:nvPicPr>
          <p:cNvPr id="63" name="Graphic 62" descr="Woman with kid with solid fill">
            <a:extLst>
              <a:ext uri="{FF2B5EF4-FFF2-40B4-BE49-F238E27FC236}">
                <a16:creationId xmlns:a16="http://schemas.microsoft.com/office/drawing/2014/main" id="{90849EF6-A025-0140-9E47-524CB3892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0800" y="1328096"/>
            <a:ext cx="593111" cy="593111"/>
          </a:xfrm>
          <a:prstGeom prst="rect">
            <a:avLst/>
          </a:prstGeom>
        </p:spPr>
      </p:pic>
      <p:pic>
        <p:nvPicPr>
          <p:cNvPr id="65" name="Graphic 64" descr="Car with solid fill">
            <a:extLst>
              <a:ext uri="{FF2B5EF4-FFF2-40B4-BE49-F238E27FC236}">
                <a16:creationId xmlns:a16="http://schemas.microsoft.com/office/drawing/2014/main" id="{F8813FF0-2374-8348-B17D-7F231B6D26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76764" y="1323899"/>
            <a:ext cx="734835" cy="734835"/>
          </a:xfrm>
          <a:prstGeom prst="rect">
            <a:avLst/>
          </a:prstGeom>
        </p:spPr>
      </p:pic>
      <p:pic>
        <p:nvPicPr>
          <p:cNvPr id="67" name="Graphic 66" descr="Person in wheelchair with solid fill">
            <a:extLst>
              <a:ext uri="{FF2B5EF4-FFF2-40B4-BE49-F238E27FC236}">
                <a16:creationId xmlns:a16="http://schemas.microsoft.com/office/drawing/2014/main" id="{86CBEDAF-DC02-DF4F-A630-0D65BB34BD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3928" y="1261874"/>
            <a:ext cx="705133" cy="705133"/>
          </a:xfrm>
          <a:prstGeom prst="rect">
            <a:avLst/>
          </a:prstGeom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A27F699A-DFD5-4B41-B57A-E74C438EF5F7}"/>
              </a:ext>
            </a:extLst>
          </p:cNvPr>
          <p:cNvSpPr/>
          <p:nvPr/>
        </p:nvSpPr>
        <p:spPr>
          <a:xfrm>
            <a:off x="5143736" y="1583427"/>
            <a:ext cx="61327" cy="62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68" descr="Car with solid fill">
            <a:extLst>
              <a:ext uri="{FF2B5EF4-FFF2-40B4-BE49-F238E27FC236}">
                <a16:creationId xmlns:a16="http://schemas.microsoft.com/office/drawing/2014/main" id="{B48AF877-281E-F449-A3D8-7697909F89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8150" y="1323899"/>
            <a:ext cx="734835" cy="734835"/>
          </a:xfrm>
          <a:prstGeom prst="rect">
            <a:avLst/>
          </a:prstGeom>
        </p:spPr>
      </p:pic>
      <p:pic>
        <p:nvPicPr>
          <p:cNvPr id="71" name="Graphic 70" descr="Bus with solid fill">
            <a:extLst>
              <a:ext uri="{FF2B5EF4-FFF2-40B4-BE49-F238E27FC236}">
                <a16:creationId xmlns:a16="http://schemas.microsoft.com/office/drawing/2014/main" id="{4954309A-60AA-8742-8DAA-BD05DAF8FC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68569" y="1229915"/>
            <a:ext cx="914400" cy="914400"/>
          </a:xfrm>
          <a:prstGeom prst="rect">
            <a:avLst/>
          </a:prstGeom>
        </p:spPr>
      </p:pic>
      <p:pic>
        <p:nvPicPr>
          <p:cNvPr id="79" name="Graphic 78" descr="Siren with solid fill">
            <a:extLst>
              <a:ext uri="{FF2B5EF4-FFF2-40B4-BE49-F238E27FC236}">
                <a16:creationId xmlns:a16="http://schemas.microsoft.com/office/drawing/2014/main" id="{54F892F3-8FA2-0849-8477-73730040AD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81958" y="3413895"/>
            <a:ext cx="914400" cy="914400"/>
          </a:xfrm>
          <a:prstGeom prst="rect">
            <a:avLst/>
          </a:prstGeom>
        </p:spPr>
      </p:pic>
      <p:pic>
        <p:nvPicPr>
          <p:cNvPr id="81" name="Graphic 80" descr="Fork In Road outline">
            <a:extLst>
              <a:ext uri="{FF2B5EF4-FFF2-40B4-BE49-F238E27FC236}">
                <a16:creationId xmlns:a16="http://schemas.microsoft.com/office/drawing/2014/main" id="{8A333814-F2BE-1140-8000-6E47DAEC8A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38799" y="4550858"/>
            <a:ext cx="914400" cy="914400"/>
          </a:xfrm>
          <a:prstGeom prst="rect">
            <a:avLst/>
          </a:prstGeom>
        </p:spPr>
      </p:pic>
      <p:pic>
        <p:nvPicPr>
          <p:cNvPr id="83" name="Graphic 82" descr="Speedometer Low with solid fill">
            <a:extLst>
              <a:ext uri="{FF2B5EF4-FFF2-40B4-BE49-F238E27FC236}">
                <a16:creationId xmlns:a16="http://schemas.microsoft.com/office/drawing/2014/main" id="{8D1F2916-9124-3847-8AAB-F1258B4182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14786" y="3483836"/>
            <a:ext cx="914400" cy="9144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36A00BC-2400-B845-80B8-4D14BB334322}"/>
              </a:ext>
            </a:extLst>
          </p:cNvPr>
          <p:cNvSpPr txBox="1"/>
          <p:nvPr/>
        </p:nvSpPr>
        <p:spPr>
          <a:xfrm>
            <a:off x="4161430" y="1959215"/>
            <a:ext cx="154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aramond" panose="02020404030301010803" pitchFamily="18" charset="0"/>
              </a:rPr>
              <a:t>Safe Road Users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73FDC7-D6AF-B84C-8EFD-41AB96E61A5A}"/>
              </a:ext>
            </a:extLst>
          </p:cNvPr>
          <p:cNvSpPr txBox="1"/>
          <p:nvPr/>
        </p:nvSpPr>
        <p:spPr>
          <a:xfrm>
            <a:off x="6705567" y="1976411"/>
            <a:ext cx="1191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aramond" panose="02020404030301010803" pitchFamily="18" charset="0"/>
              </a:rPr>
              <a:t>Safe Vehicles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2C6746-F1B9-D149-AD8B-15271ECFB8A1}"/>
              </a:ext>
            </a:extLst>
          </p:cNvPr>
          <p:cNvSpPr txBox="1"/>
          <p:nvPr/>
        </p:nvSpPr>
        <p:spPr>
          <a:xfrm>
            <a:off x="7499993" y="4305656"/>
            <a:ext cx="1147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aramond" panose="02020404030301010803" pitchFamily="18" charset="0"/>
              </a:rPr>
              <a:t>Safe Speeds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C19DCDE-E045-A549-8273-2659FA3442A2}"/>
              </a:ext>
            </a:extLst>
          </p:cNvPr>
          <p:cNvSpPr txBox="1"/>
          <p:nvPr/>
        </p:nvSpPr>
        <p:spPr>
          <a:xfrm>
            <a:off x="3453262" y="4285553"/>
            <a:ext cx="154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aramond" panose="02020404030301010803" pitchFamily="18" charset="0"/>
              </a:rPr>
              <a:t>Post-Crash Care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57DFC5-4358-D244-A8D1-2BCF2C4F08BA}"/>
              </a:ext>
            </a:extLst>
          </p:cNvPr>
          <p:cNvSpPr txBox="1"/>
          <p:nvPr/>
        </p:nvSpPr>
        <p:spPr>
          <a:xfrm>
            <a:off x="5518771" y="5479837"/>
            <a:ext cx="1090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aramond" panose="02020404030301010803" pitchFamily="18" charset="0"/>
              </a:rPr>
              <a:t>Safe Roads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BE6E5C3-7E5B-2041-BB60-F5B122FB78A8}"/>
              </a:ext>
            </a:extLst>
          </p:cNvPr>
          <p:cNvSpPr txBox="1"/>
          <p:nvPr/>
        </p:nvSpPr>
        <p:spPr>
          <a:xfrm rot="1955965">
            <a:off x="1968689" y="228111"/>
            <a:ext cx="7100165" cy="8340248"/>
          </a:xfrm>
          <a:prstGeom prst="rect">
            <a:avLst/>
          </a:prstGeom>
          <a:noFill/>
        </p:spPr>
        <p:txBody>
          <a:bodyPr wrap="square" rtlCol="0">
            <a:prstTxWarp prst="textButton">
              <a:avLst>
                <a:gd name="adj" fmla="val 10770641"/>
              </a:avLst>
            </a:prstTxWarp>
            <a:spAutoFit/>
          </a:bodyPr>
          <a:lstStyle/>
          <a:p>
            <a:pPr algn="ctr"/>
            <a:r>
              <a:rPr lang="en-US" sz="1400" dirty="0">
                <a:latin typeface="Garamond" panose="02020404030301010803" pitchFamily="18" charset="0"/>
              </a:rPr>
              <a:t>DEATH/SERIOUS INJURY IS UNACCEPTABLE           HUMANS MAKE MISTAKES HU</a:t>
            </a:r>
          </a:p>
          <a:p>
            <a:pPr algn="ctr"/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16CF46-AE16-194F-A627-7DD4498EBC19}"/>
              </a:ext>
            </a:extLst>
          </p:cNvPr>
          <p:cNvSpPr txBox="1"/>
          <p:nvPr/>
        </p:nvSpPr>
        <p:spPr>
          <a:xfrm rot="18403662">
            <a:off x="7241238" y="4938401"/>
            <a:ext cx="2311741" cy="540234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HUMANS ARE VULNERABLE</a:t>
            </a:r>
            <a:endParaRPr 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BEF996D-F463-1C48-8776-71A24B06C5EA}"/>
              </a:ext>
            </a:extLst>
          </p:cNvPr>
          <p:cNvSpPr txBox="1"/>
          <p:nvPr/>
        </p:nvSpPr>
        <p:spPr>
          <a:xfrm>
            <a:off x="4927514" y="5956402"/>
            <a:ext cx="2311741" cy="540234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RESPONSIBILITY IS SHARED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9635B9-404A-4140-B042-91F0DC77A511}"/>
              </a:ext>
            </a:extLst>
          </p:cNvPr>
          <p:cNvSpPr txBox="1"/>
          <p:nvPr/>
        </p:nvSpPr>
        <p:spPr>
          <a:xfrm rot="3631501">
            <a:off x="2575578" y="4442603"/>
            <a:ext cx="1812048" cy="47558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SAFETY IS PROACTIVE</a:t>
            </a:r>
            <a:endParaRPr 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D3944C-015E-A74A-8245-D4C7A6AEE81C}"/>
              </a:ext>
            </a:extLst>
          </p:cNvPr>
          <p:cNvSpPr txBox="1"/>
          <p:nvPr/>
        </p:nvSpPr>
        <p:spPr>
          <a:xfrm rot="17937651">
            <a:off x="2583290" y="1781379"/>
            <a:ext cx="2010644" cy="55470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1400" dirty="0"/>
              <a:t>REDUNDANCY IS CRUCIAL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ECEEF22-2668-C84F-9A15-92B18E67F5F3}"/>
              </a:ext>
            </a:extLst>
          </p:cNvPr>
          <p:cNvSpPr/>
          <p:nvPr/>
        </p:nvSpPr>
        <p:spPr>
          <a:xfrm>
            <a:off x="4199402" y="885442"/>
            <a:ext cx="66261" cy="93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7EF0CDC-9130-DE42-A7B1-C853D1E982F4}"/>
              </a:ext>
            </a:extLst>
          </p:cNvPr>
          <p:cNvSpPr/>
          <p:nvPr/>
        </p:nvSpPr>
        <p:spPr>
          <a:xfrm>
            <a:off x="8217291" y="1182923"/>
            <a:ext cx="66261" cy="93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3820DC7-9282-4946-9E6E-5DAC11DA306D}"/>
              </a:ext>
            </a:extLst>
          </p:cNvPr>
          <p:cNvSpPr/>
          <p:nvPr/>
        </p:nvSpPr>
        <p:spPr>
          <a:xfrm>
            <a:off x="9189672" y="4067104"/>
            <a:ext cx="66261" cy="93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0BF8CEC-CAA0-5346-9C88-AAA4E6B891D1}"/>
              </a:ext>
            </a:extLst>
          </p:cNvPr>
          <p:cNvSpPr/>
          <p:nvPr/>
        </p:nvSpPr>
        <p:spPr>
          <a:xfrm>
            <a:off x="7439647" y="6226519"/>
            <a:ext cx="66261" cy="93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91B9498-CB20-DB49-A93B-10F45C475EA7}"/>
              </a:ext>
            </a:extLst>
          </p:cNvPr>
          <p:cNvSpPr/>
          <p:nvPr/>
        </p:nvSpPr>
        <p:spPr>
          <a:xfrm>
            <a:off x="4320507" y="5937179"/>
            <a:ext cx="66261" cy="93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AD4CA29-FC62-9643-BCBF-A35D0335E2D1}"/>
              </a:ext>
            </a:extLst>
          </p:cNvPr>
          <p:cNvSpPr/>
          <p:nvPr/>
        </p:nvSpPr>
        <p:spPr>
          <a:xfrm>
            <a:off x="2951709" y="3372910"/>
            <a:ext cx="66261" cy="93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9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92</Words>
  <Application>Microsoft Office PowerPoint</Application>
  <PresentationFormat>Widescreen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Vierkant, Valerie Victoria Marie</dc:creator>
  <cp:lastModifiedBy>Weng, Yanmo</cp:lastModifiedBy>
  <cp:revision>2</cp:revision>
  <dcterms:created xsi:type="dcterms:W3CDTF">2022-02-20T03:54:21Z</dcterms:created>
  <dcterms:modified xsi:type="dcterms:W3CDTF">2022-05-07T19:56:09Z</dcterms:modified>
</cp:coreProperties>
</file>