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00"/>
    <a:srgbClr val="72B55F"/>
    <a:srgbClr val="C9BB9F"/>
    <a:srgbClr val="C1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DB5BC-5B07-4CBF-A440-6DA8AE0A445C}" v="3" dt="2022-05-07T20:01:30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36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7AFDB5BC-5B07-4CBF-A440-6DA8AE0A445C}"/>
    <pc:docChg chg="custSel addSld delSld modSld">
      <pc:chgData name="Yanmo Weng" userId="a3923ea6-d1f1-4764-8ec8-a48d1d20a348" providerId="ADAL" clId="{7AFDB5BC-5B07-4CBF-A440-6DA8AE0A445C}" dt="2022-05-07T20:01:35.332" v="15" actId="478"/>
      <pc:docMkLst>
        <pc:docMk/>
      </pc:docMkLst>
      <pc:sldChg chg="delSp modSp add mod">
        <pc:chgData name="Yanmo Weng" userId="a3923ea6-d1f1-4764-8ec8-a48d1d20a348" providerId="ADAL" clId="{7AFDB5BC-5B07-4CBF-A440-6DA8AE0A445C}" dt="2022-05-07T20:01:35.332" v="15" actId="478"/>
        <pc:sldMkLst>
          <pc:docMk/>
          <pc:sldMk cId="2106938780" sldId="257"/>
        </pc:sldMkLst>
        <pc:spChg chg="mod">
          <ac:chgData name="Yanmo Weng" userId="a3923ea6-d1f1-4764-8ec8-a48d1d20a348" providerId="ADAL" clId="{7AFDB5BC-5B07-4CBF-A440-6DA8AE0A445C}" dt="2022-05-07T20:01:16.171" v="12" actId="14100"/>
          <ac:spMkLst>
            <pc:docMk/>
            <pc:sldMk cId="2106938780" sldId="257"/>
            <ac:spMk id="4" creationId="{F3F5A88A-DE4E-7D4A-B711-970BA4E45EC4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5" creationId="{61727402-B7F7-E341-97ED-78B7CBBCB44B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7" creationId="{FE563A82-B5B2-E741-BA9D-2B6E9A4C063B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" creationId="{8230C87A-FD72-A443-A490-C243A107C75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2" creationId="{A0AEFE12-626E-4F4B-9A81-A48E966A2618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3" creationId="{9A75846E-C661-A045-A17A-043A0AC89B76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33" creationId="{BFAA2428-8F1E-6548-8B68-0CE9C6A51F81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35" creationId="{A39220AD-685B-7545-A401-10EFC421B053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57" creationId="{627B508A-5A82-224E-A633-E98E1DA6804F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58" creationId="{C1FBA48B-E4C1-2B45-ACA9-8B284621DD62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59" creationId="{2D6D1CFB-5B16-944D-B984-668AAE70AC6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0" creationId="{7E10E22F-658E-1F48-B331-65D932DCB54D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1" creationId="{D3967080-0892-CC4A-AB7D-EF041A660ABC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2" creationId="{08A60768-C1CC-6941-8146-02936B37EB72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3" creationId="{CC6B6AD2-764C-7046-A1B4-7CB81578DCE5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4" creationId="{87FC0EAB-B282-C74F-8E16-A2E3113C4A7C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5" creationId="{A636CB73-FFC3-4B41-9274-D13181558D33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6" creationId="{7EE0E2B9-6D2E-A340-A31C-7B8BA8B0EBDC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7" creationId="{5BC8A35E-5A1C-7241-B0C5-1625F8FF4444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8" creationId="{D3EF43B5-CCFE-6D45-B586-6B4767AFBA8A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69" creationId="{FF380CEF-BF20-484D-9C26-4D66AB78842C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70" creationId="{9EC4C3B3-A5F2-5B42-AE0C-5BC668B5F8EC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71" creationId="{CD56ABF8-CD60-CC45-B840-73885AE84AD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72" creationId="{D2903CF5-C784-A843-BD02-38B9D247A349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73" creationId="{FCCE8F42-8863-ED4F-9112-71D1FA7E09F9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149" creationId="{67F43654-16EE-AF45-B9C9-CE1027365D93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150" creationId="{D90C8E76-2A16-8C45-8C35-6F58200CD099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152" creationId="{C19DD8B4-3E04-9C41-8395-AE7811082174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157" creationId="{21238CFD-9BD0-254E-B24F-AC1B5D5C2343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158" creationId="{61A75974-5C1E-5F48-BA8B-AC60947B929C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159" creationId="{CE849560-17C0-FD42-9629-A76856F9D972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160" creationId="{D6625641-392B-9D42-9C65-55F117F6F7CF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05" creationId="{24561F77-BBC4-264E-8D1A-328B622B4FDA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06" creationId="{C3C12037-8F35-2A46-8D37-E3FC9BD3BFC1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07" creationId="{E75BA054-BE31-BD44-9901-99AA525E7D64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08" creationId="{858E38FC-B561-0746-B1C5-6E9ABDDBCD23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09" creationId="{AF08D023-42E9-F64A-B9C9-75E6ED50C0F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0" creationId="{FC9A6F66-AC95-4244-A0BC-C24EF09E7289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1" creationId="{D1E5F305-A5B0-6748-9C1D-C511046746D7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2" creationId="{20592C62-DEE0-CF41-9685-12A850184CAF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3" creationId="{B0B70ACD-50C8-5C4E-AEB2-0278DC9B8334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4" creationId="{7209EB1B-BAEE-E444-9709-C01BF774BDC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5" creationId="{6E4C8BB2-8C15-3A4D-814B-8C66889B7D81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6" creationId="{B812E202-67DA-0A49-93B0-1D20D3A0B5FF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7" creationId="{11AD5649-5C0D-9E44-952C-5D3F37962AFA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8" creationId="{99302379-A0D8-6844-BC55-EF345E2FD3DA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19" creationId="{574B757F-0F91-7742-8BFD-6CB475BB549D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20" creationId="{C4D1DC54-2D2B-774E-85B2-F9DC7B40C7C0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24" creationId="{4A2ED2B0-2C85-7642-BB4C-AF8397C0A8ED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27" creationId="{776390F6-8B8B-7D42-BD4C-551392F52CCA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28" creationId="{628C0E81-3725-D041-AAB1-B4E0AF66C4A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29" creationId="{CC976546-FC8E-3244-B7A5-42A2E3E33CCD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38" creationId="{C125A636-D4B2-3E44-9764-65CF89837C8A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50" creationId="{A58E6DCF-1897-3A45-9C21-AC30057D0961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53" creationId="{4FF22B80-66D3-E04E-BCC0-D8C41BC65E75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55" creationId="{47F1D6FB-8203-0242-BD30-9E7DAAD0D28A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56" creationId="{F3E6D8D8-4959-6240-AF79-C2E1BDD40BCF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57" creationId="{FAF0A5CB-6822-A949-B939-BBBAD98B9C94}"/>
          </ac:spMkLst>
        </pc:spChg>
        <pc:spChg chg="mod">
          <ac:chgData name="Yanmo Weng" userId="a3923ea6-d1f1-4764-8ec8-a48d1d20a348" providerId="ADAL" clId="{7AFDB5BC-5B07-4CBF-A440-6DA8AE0A445C}" dt="2022-05-07T20:01:09.399" v="11" actId="14100"/>
          <ac:spMkLst>
            <pc:docMk/>
            <pc:sldMk cId="2106938780" sldId="257"/>
            <ac:spMk id="258" creationId="{712C426C-2C4A-DF40-9E74-84B75092B396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62" creationId="{3F91FAEE-34D5-224C-BFDB-2646CF4498B9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63" creationId="{9FB3D5A9-789B-C342-A4FF-0D087E7E7065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64" creationId="{55DAB3BE-3DC5-AF4D-B57B-31BA1E15BCD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265" creationId="{5245C400-5180-8143-B91A-39726000BA74}"/>
          </ac:spMkLst>
        </pc:spChg>
        <pc:spChg chg="del">
          <ac:chgData name="Yanmo Weng" userId="a3923ea6-d1f1-4764-8ec8-a48d1d20a348" providerId="ADAL" clId="{7AFDB5BC-5B07-4CBF-A440-6DA8AE0A445C}" dt="2022-05-07T20:00:41.374" v="2" actId="478"/>
          <ac:spMkLst>
            <pc:docMk/>
            <pc:sldMk cId="2106938780" sldId="257"/>
            <ac:spMk id="301" creationId="{1B062BDB-6FDE-F74F-8B4F-3FDDAA6BBEAE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303" creationId="{7692CFCE-EBD3-C94B-8EFE-8ECFF8394AB9}"/>
          </ac:spMkLst>
        </pc:spChg>
        <pc:spChg chg="del mod">
          <ac:chgData name="Yanmo Weng" userId="a3923ea6-d1f1-4764-8ec8-a48d1d20a348" providerId="ADAL" clId="{7AFDB5BC-5B07-4CBF-A440-6DA8AE0A445C}" dt="2022-05-07T20:01:35.332" v="15" actId="478"/>
          <ac:spMkLst>
            <pc:docMk/>
            <pc:sldMk cId="2106938780" sldId="257"/>
            <ac:spMk id="304" creationId="{63D148BB-F656-B740-850B-D0730CDF575A}"/>
          </ac:spMkLst>
        </pc:sp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4" creationId="{3608303E-8B45-D543-AFF0-2CC61CC0C731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5" creationId="{1E3D539B-F6B1-094E-BADE-B3FBDF3F7089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6" creationId="{9B88C14D-8900-6C42-A2A0-2C4BCF850BAA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51" creationId="{18AE5D6F-7129-3248-9777-F755E51A6A4A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54" creationId="{0062B607-D225-9640-9835-9DC9764933AA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61" creationId="{D4804906-5F3D-B542-B439-52428D95BC00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62" creationId="{9CE6AB7D-F1DA-A941-83B0-21376DF669D6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63" creationId="{622AAC76-CA98-9541-8CF8-D5285BD6F7EE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64" creationId="{483305C3-0551-E046-97AB-4F544BCD1A3B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74" creationId="{006A2042-11C5-1445-B530-42BC67F19CFF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75" creationId="{BC2C1C14-0F86-CF42-BFF6-7D379439BEB0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79" creationId="{C70EF81E-66D1-D342-BC2F-142130ADBF0D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181" creationId="{6F712231-7219-664C-937E-03E7E40E07B0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22" creationId="{A50F45BA-78E0-B94B-9839-85A8AC65BA34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23" creationId="{A180590E-34FB-AB4F-AF6B-6A9C407BE638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25" creationId="{17594147-B822-7F4B-BA23-A56E7F5C7DF2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26" creationId="{E2CC883C-2BA4-3641-BAF4-D0F865A2E950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48" creationId="{706CCEE8-CBC8-FA40-9C16-70F2DB551A22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49" creationId="{3C7E2850-42B3-C446-B5EE-19089FD4C52B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51" creationId="{ED91BCD4-ABAD-8A46-A8DA-4B3DCFA2B5F9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52" creationId="{9EDD3B5D-B47C-8C4C-87BB-D6C40290CDFB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79" creationId="{09CB8845-8DFE-E545-B683-2DF4A54E84AE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81" creationId="{72299653-4A77-2041-8EC7-FD27600150E2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83" creationId="{58E73595-5FBE-664E-B666-BC79A6872DCB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88" creationId="{BF03BF32-804B-0D45-AB04-B621D3EF1D81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90" creationId="{38EE7AEE-BE78-054F-925B-A65EF157846B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91" creationId="{84E7A483-7F45-5B43-9581-660F3DD030FE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92" creationId="{287024CD-5D2F-DC4C-B1A3-5CB05C531D0A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93" creationId="{4C21D254-CE31-B645-B5A5-B05CDDD64163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94" creationId="{DFABA623-2B3B-5443-9928-FAD10CF24F64}"/>
          </ac:cxnSpMkLst>
        </pc:cxnChg>
        <pc:cxnChg chg="del mod">
          <ac:chgData name="Yanmo Weng" userId="a3923ea6-d1f1-4764-8ec8-a48d1d20a348" providerId="ADAL" clId="{7AFDB5BC-5B07-4CBF-A440-6DA8AE0A445C}" dt="2022-05-07T20:01:35.332" v="15" actId="478"/>
          <ac:cxnSpMkLst>
            <pc:docMk/>
            <pc:sldMk cId="2106938780" sldId="257"/>
            <ac:cxnSpMk id="295" creationId="{538BE8D2-1627-E248-BA81-789F6DF0457E}"/>
          </ac:cxnSpMkLst>
        </pc:cxnChg>
      </pc:sldChg>
      <pc:sldChg chg="add">
        <pc:chgData name="Yanmo Weng" userId="a3923ea6-d1f1-4764-8ec8-a48d1d20a348" providerId="ADAL" clId="{7AFDB5BC-5B07-4CBF-A440-6DA8AE0A445C}" dt="2022-05-07T20:01:30.062" v="14"/>
        <pc:sldMkLst>
          <pc:docMk/>
          <pc:sldMk cId="1246984297" sldId="258"/>
        </pc:sldMkLst>
      </pc:sldChg>
      <pc:sldChg chg="add del">
        <pc:chgData name="Yanmo Weng" userId="a3923ea6-d1f1-4764-8ec8-a48d1d20a348" providerId="ADAL" clId="{7AFDB5BC-5B07-4CBF-A440-6DA8AE0A445C}" dt="2022-05-07T20:01:27.317" v="13" actId="47"/>
        <pc:sldMkLst>
          <pc:docMk/>
          <pc:sldMk cId="2395736009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28DD0-8C35-F244-8084-0B4F8B38711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C6C7F-28E7-FF4B-9362-44B4C91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C6C7F-28E7-FF4B-9362-44B4C91832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C6C7F-28E7-FF4B-9362-44B4C91832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C6C7F-28E7-FF4B-9362-44B4C91832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D01B-C9C1-0749-9991-44C343DBC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51698-873D-6E48-A2F0-EA54B08C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01CF-7B57-D84C-BA28-F1D94A17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1A4C-7733-4E44-A8FC-B55B9C8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A0D0-DF27-B74D-9CCD-97FF9665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18FF-62C8-5744-9989-5D480208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4D27A-EAF4-B84E-A21F-182916C7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D174-BAF7-1447-8B6B-72D94187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C013-D6F6-934E-B94A-382195BD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4D56-40BB-6249-9E14-36C5513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E1FC1-D7E5-E048-AD7F-4541D65D1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D0526-F35C-8C42-9286-D26EE44C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5950-AE8A-EE4C-9F5E-0DFDAF9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3DA7-7A6E-5B48-B7C0-33469BF1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87EB-F46C-264F-A5CF-6E906D62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76D-8122-6E4C-A208-43F3A473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000B-8A0A-D244-B85F-510B7130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EDF3-5E2F-034F-8C27-2C270781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21FC-AC12-864E-AAF6-38CE88D4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498F-CBB0-A842-9ABA-4727CC79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E2F-3516-AE4A-8DA6-CE2B8D5A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AA0E-B0D0-AC48-BD3A-06EAC1C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C93D-84BE-A24F-8FE7-E6A4A024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58A45-EB0A-074D-96D0-AEC673AC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218F-BCF0-1649-9960-4F0C191C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0483-5AFC-7C4B-BD13-BDB2E63F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A84-A954-474C-B21A-B3CB8D304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B6F43-C9EF-1940-A0B2-0B3F04D16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3FF7-064E-164B-A579-F8D5C31F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96F4-1D93-534C-AAD8-843861ED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F6DBD-C7ED-5D40-B3DD-F99C3F01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DBC-033C-B94F-BE4C-5F338268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E8C97-8CC3-4344-AD65-3BD3E142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3CFB-2CFB-FC4E-BC57-A58A78D2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B8DAE-B2A0-FA4A-AE7A-71EC359B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831AD-483F-F94E-8330-4E8813663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2ADEB-AD60-594A-95A4-5B129999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BEAFD-4DB8-1749-9BDA-050D91AD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03BFC-A1A5-9F49-A5A7-FAA880D2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89E8-4B3A-914E-96AC-D1ECCBF3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B36BB-DB5F-C146-A033-ACCAF4D6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2648-A647-5446-9D43-E5500A33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1AAF8-3D62-6647-8D64-42855FEA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54A03-590C-9E4A-8DFD-3B2446C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D074F-82C6-A743-85E0-87977250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4EB5-1AD0-454B-A069-75BE2371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BD01-18B9-E74E-868F-DFD4883E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EC43-5713-264F-87C1-916B7927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08BCF-170F-7640-82F6-C83EEE261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5DA17-97A3-0D46-9834-6772B8E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16E5-FB33-DE4D-AE9B-FEDD3D98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9E5E-D8B8-0941-80D3-4BBD1A4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CAB5-7FC0-E740-BC5C-3578A065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2BA29-F764-4B44-B151-AF0C0B3D7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C6CB8-6C42-8648-889D-16F21C8E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04967-C964-2A4A-92D4-9E9740C0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ACA8-CC71-7143-9225-DA62A56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9930-9CBF-D747-A99E-B79D20B4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4554-108A-B64E-9811-44A131B5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A215C-9EED-1846-ABB3-CE225C5D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FE40-1042-9543-83DB-3AB1CF57C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AE92-6F71-F546-AEF7-52C34E100DC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88EC-2D47-FA4E-B551-58E28019D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C1FE-FB62-D14B-A5C8-45DFFC8B5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24C5-553E-004D-BCCF-1019109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>
            <a:extLst>
              <a:ext uri="{FF2B5EF4-FFF2-40B4-BE49-F238E27FC236}">
                <a16:creationId xmlns:a16="http://schemas.microsoft.com/office/drawing/2014/main" id="{712C426C-2C4A-DF40-9E74-84B75092B396}"/>
              </a:ext>
            </a:extLst>
          </p:cNvPr>
          <p:cNvSpPr/>
          <p:nvPr/>
        </p:nvSpPr>
        <p:spPr>
          <a:xfrm>
            <a:off x="45836" y="726342"/>
            <a:ext cx="12146163" cy="29031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AF0A5CB-6822-A949-B939-BBBAD98B9C94}"/>
              </a:ext>
            </a:extLst>
          </p:cNvPr>
          <p:cNvSpPr/>
          <p:nvPr/>
        </p:nvSpPr>
        <p:spPr>
          <a:xfrm>
            <a:off x="5279513" y="4390073"/>
            <a:ext cx="6912850" cy="24705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3E6D8D8-4959-6240-AF79-C2E1BDD40BCF}"/>
              </a:ext>
            </a:extLst>
          </p:cNvPr>
          <p:cNvSpPr/>
          <p:nvPr/>
        </p:nvSpPr>
        <p:spPr>
          <a:xfrm>
            <a:off x="45836" y="4395252"/>
            <a:ext cx="5254086" cy="24705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125A636-D4B2-3E44-9764-65CF89837C8A}"/>
              </a:ext>
            </a:extLst>
          </p:cNvPr>
          <p:cNvSpPr/>
          <p:nvPr/>
        </p:nvSpPr>
        <p:spPr>
          <a:xfrm>
            <a:off x="5316069" y="4471744"/>
            <a:ext cx="1065540" cy="2329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5A88A-DE4E-7D4A-B711-970BA4E45EC4}"/>
              </a:ext>
            </a:extLst>
          </p:cNvPr>
          <p:cNvSpPr/>
          <p:nvPr/>
        </p:nvSpPr>
        <p:spPr>
          <a:xfrm>
            <a:off x="-6684" y="247412"/>
            <a:ext cx="5254086" cy="443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7402-B7F7-E341-97ED-78B7CBBCB44B}"/>
              </a:ext>
            </a:extLst>
          </p:cNvPr>
          <p:cNvSpPr/>
          <p:nvPr/>
        </p:nvSpPr>
        <p:spPr>
          <a:xfrm>
            <a:off x="48885" y="3841628"/>
            <a:ext cx="5201537" cy="450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E9A2F-E3C3-5146-9A44-1007BB8E6C24}"/>
              </a:ext>
            </a:extLst>
          </p:cNvPr>
          <p:cNvSpPr/>
          <p:nvPr/>
        </p:nvSpPr>
        <p:spPr>
          <a:xfrm>
            <a:off x="5332219" y="249539"/>
            <a:ext cx="6810919" cy="444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63A82-B5B2-E741-BA9D-2B6E9A4C063B}"/>
              </a:ext>
            </a:extLst>
          </p:cNvPr>
          <p:cNvSpPr/>
          <p:nvPr/>
        </p:nvSpPr>
        <p:spPr>
          <a:xfrm>
            <a:off x="5299922" y="3839986"/>
            <a:ext cx="6827069" cy="4663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3EE8E-5A00-4E4E-A14C-54DB7E00C36C}"/>
              </a:ext>
            </a:extLst>
          </p:cNvPr>
          <p:cNvSpPr/>
          <p:nvPr/>
        </p:nvSpPr>
        <p:spPr>
          <a:xfrm>
            <a:off x="48861" y="753979"/>
            <a:ext cx="1285418" cy="2828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B1AFB-B331-354E-849B-45C27B5B7A7D}"/>
              </a:ext>
            </a:extLst>
          </p:cNvPr>
          <p:cNvSpPr/>
          <p:nvPr/>
        </p:nvSpPr>
        <p:spPr>
          <a:xfrm>
            <a:off x="1334278" y="1045000"/>
            <a:ext cx="3916147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9A39D9-642B-AE4D-B900-397B0FDBBD07}"/>
              </a:ext>
            </a:extLst>
          </p:cNvPr>
          <p:cNvSpPr/>
          <p:nvPr/>
        </p:nvSpPr>
        <p:spPr>
          <a:xfrm>
            <a:off x="1334278" y="2949146"/>
            <a:ext cx="3916148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22AD7-0A6D-8043-BCA6-D84879E6703D}"/>
              </a:ext>
            </a:extLst>
          </p:cNvPr>
          <p:cNvSpPr/>
          <p:nvPr/>
        </p:nvSpPr>
        <p:spPr>
          <a:xfrm>
            <a:off x="1334277" y="1981091"/>
            <a:ext cx="3916148" cy="558100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5FDD9-F8CF-8743-900E-180A58FB2A71}"/>
              </a:ext>
            </a:extLst>
          </p:cNvPr>
          <p:cNvSpPr/>
          <p:nvPr/>
        </p:nvSpPr>
        <p:spPr>
          <a:xfrm>
            <a:off x="1334276" y="1576186"/>
            <a:ext cx="3916148" cy="4077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DF3FC-9387-8C42-AE02-FBB2322E1976}"/>
              </a:ext>
            </a:extLst>
          </p:cNvPr>
          <p:cNvCxnSpPr/>
          <p:nvPr/>
        </p:nvCxnSpPr>
        <p:spPr>
          <a:xfrm>
            <a:off x="1334276" y="1655482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4A7F23-66A8-EF43-86F7-7278F45C9CCE}"/>
              </a:ext>
            </a:extLst>
          </p:cNvPr>
          <p:cNvCxnSpPr/>
          <p:nvPr/>
        </p:nvCxnSpPr>
        <p:spPr>
          <a:xfrm>
            <a:off x="1334276" y="1901794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FB081F-4C0A-154E-8216-0323E81B7F4B}"/>
              </a:ext>
            </a:extLst>
          </p:cNvPr>
          <p:cNvCxnSpPr/>
          <p:nvPr/>
        </p:nvCxnSpPr>
        <p:spPr>
          <a:xfrm>
            <a:off x="1334276" y="1780084"/>
            <a:ext cx="391614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5B69E-7B3E-5A49-9B55-DC6F2DAA30DD}"/>
              </a:ext>
            </a:extLst>
          </p:cNvPr>
          <p:cNvSpPr/>
          <p:nvPr/>
        </p:nvSpPr>
        <p:spPr>
          <a:xfrm>
            <a:off x="1334278" y="2539000"/>
            <a:ext cx="3916148" cy="4077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B37F3-049F-3643-951D-160247883D56}"/>
              </a:ext>
            </a:extLst>
          </p:cNvPr>
          <p:cNvCxnSpPr/>
          <p:nvPr/>
        </p:nvCxnSpPr>
        <p:spPr>
          <a:xfrm>
            <a:off x="1334278" y="2618296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45D1E7-7931-A947-A226-63B212C901BA}"/>
              </a:ext>
            </a:extLst>
          </p:cNvPr>
          <p:cNvCxnSpPr/>
          <p:nvPr/>
        </p:nvCxnSpPr>
        <p:spPr>
          <a:xfrm>
            <a:off x="1334278" y="2864608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EFF8FD-34FB-C14B-B19F-F2DCBE91BD4C}"/>
              </a:ext>
            </a:extLst>
          </p:cNvPr>
          <p:cNvCxnSpPr/>
          <p:nvPr/>
        </p:nvCxnSpPr>
        <p:spPr>
          <a:xfrm>
            <a:off x="1334278" y="2742898"/>
            <a:ext cx="391614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F3900-85CA-A942-9450-6C5B4BCD2808}"/>
              </a:ext>
            </a:extLst>
          </p:cNvPr>
          <p:cNvSpPr/>
          <p:nvPr/>
        </p:nvSpPr>
        <p:spPr>
          <a:xfrm>
            <a:off x="1334276" y="753979"/>
            <a:ext cx="3916147" cy="291021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0C87A-FD72-A443-A490-C243A107C75E}"/>
              </a:ext>
            </a:extLst>
          </p:cNvPr>
          <p:cNvSpPr/>
          <p:nvPr/>
        </p:nvSpPr>
        <p:spPr>
          <a:xfrm>
            <a:off x="1301450" y="6152180"/>
            <a:ext cx="3948972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AEFE12-626E-4F4B-9A81-A48E966A2618}"/>
              </a:ext>
            </a:extLst>
          </p:cNvPr>
          <p:cNvSpPr/>
          <p:nvPr/>
        </p:nvSpPr>
        <p:spPr>
          <a:xfrm>
            <a:off x="1301450" y="4914432"/>
            <a:ext cx="3948972" cy="558100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5846E-C661-A045-A17A-043A0AC89B76}"/>
              </a:ext>
            </a:extLst>
          </p:cNvPr>
          <p:cNvSpPr/>
          <p:nvPr/>
        </p:nvSpPr>
        <p:spPr>
          <a:xfrm>
            <a:off x="1301450" y="5481286"/>
            <a:ext cx="3948972" cy="6708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08303E-8B45-D543-AFF0-2CC61CC0C731}"/>
              </a:ext>
            </a:extLst>
          </p:cNvPr>
          <p:cNvCxnSpPr>
            <a:cxnSpLocks/>
          </p:cNvCxnSpPr>
          <p:nvPr/>
        </p:nvCxnSpPr>
        <p:spPr>
          <a:xfrm>
            <a:off x="1301449" y="5628203"/>
            <a:ext cx="39489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3D539B-F6B1-094E-BADE-B3FBDF3F7089}"/>
              </a:ext>
            </a:extLst>
          </p:cNvPr>
          <p:cNvCxnSpPr>
            <a:cxnSpLocks/>
          </p:cNvCxnSpPr>
          <p:nvPr/>
        </p:nvCxnSpPr>
        <p:spPr>
          <a:xfrm>
            <a:off x="1301449" y="6003469"/>
            <a:ext cx="39489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88C14D-8900-6C42-A2A0-2C4BCF850BAA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1268626" y="5812362"/>
            <a:ext cx="3981796" cy="437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AA2428-8F1E-6548-8B68-0CE9C6A51F81}"/>
              </a:ext>
            </a:extLst>
          </p:cNvPr>
          <p:cNvSpPr/>
          <p:nvPr/>
        </p:nvSpPr>
        <p:spPr>
          <a:xfrm>
            <a:off x="48860" y="4502511"/>
            <a:ext cx="1252590" cy="2298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220AD-685B-7545-A401-10EFC421B053}"/>
              </a:ext>
            </a:extLst>
          </p:cNvPr>
          <p:cNvSpPr/>
          <p:nvPr/>
        </p:nvSpPr>
        <p:spPr>
          <a:xfrm>
            <a:off x="1314646" y="4502513"/>
            <a:ext cx="3935776" cy="403166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51D945A4-F02F-1246-AEC6-F8E760EB6661}"/>
              </a:ext>
            </a:extLst>
          </p:cNvPr>
          <p:cNvSpPr/>
          <p:nvPr/>
        </p:nvSpPr>
        <p:spPr>
          <a:xfrm>
            <a:off x="1555229" y="800339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2F9C19A1-E094-754C-AFBA-8875597DE798}"/>
              </a:ext>
            </a:extLst>
          </p:cNvPr>
          <p:cNvSpPr/>
          <p:nvPr/>
        </p:nvSpPr>
        <p:spPr>
          <a:xfrm>
            <a:off x="1869867" y="911141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E588C75F-72AF-0948-9014-0FF80F35E426}"/>
              </a:ext>
            </a:extLst>
          </p:cNvPr>
          <p:cNvSpPr/>
          <p:nvPr/>
        </p:nvSpPr>
        <p:spPr>
          <a:xfrm>
            <a:off x="2015554" y="753587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41627E70-F729-1542-B78B-AFA984ADB4CA}"/>
              </a:ext>
            </a:extLst>
          </p:cNvPr>
          <p:cNvSpPr/>
          <p:nvPr/>
        </p:nvSpPr>
        <p:spPr>
          <a:xfrm>
            <a:off x="2214991" y="926722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B1024949-A2DB-1A48-9CE4-DA9E09D86130}"/>
              </a:ext>
            </a:extLst>
          </p:cNvPr>
          <p:cNvSpPr/>
          <p:nvPr/>
        </p:nvSpPr>
        <p:spPr>
          <a:xfrm>
            <a:off x="2432317" y="836211"/>
            <a:ext cx="187377" cy="14957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E07225F2-7CAD-784D-8E2A-831CCE739089}"/>
              </a:ext>
            </a:extLst>
          </p:cNvPr>
          <p:cNvSpPr/>
          <p:nvPr/>
        </p:nvSpPr>
        <p:spPr>
          <a:xfrm>
            <a:off x="2649643" y="1063645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86777ED-C97C-0342-8935-6F54DED6D195}"/>
              </a:ext>
            </a:extLst>
          </p:cNvPr>
          <p:cNvSpPr/>
          <p:nvPr/>
        </p:nvSpPr>
        <p:spPr>
          <a:xfrm>
            <a:off x="2649643" y="753586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4A43A6C4-AD9D-2041-A3C0-A97535C48B92}"/>
              </a:ext>
            </a:extLst>
          </p:cNvPr>
          <p:cNvSpPr/>
          <p:nvPr/>
        </p:nvSpPr>
        <p:spPr>
          <a:xfrm>
            <a:off x="2837020" y="866708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A2692C2D-2A16-8645-8490-E64CD98E81AE}"/>
              </a:ext>
            </a:extLst>
          </p:cNvPr>
          <p:cNvSpPr/>
          <p:nvPr/>
        </p:nvSpPr>
        <p:spPr>
          <a:xfrm>
            <a:off x="3075566" y="790148"/>
            <a:ext cx="166158" cy="14991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F8758ED-DFE2-A548-AFA1-EA4BDEA258C0}"/>
              </a:ext>
            </a:extLst>
          </p:cNvPr>
          <p:cNvSpPr/>
          <p:nvPr/>
        </p:nvSpPr>
        <p:spPr>
          <a:xfrm>
            <a:off x="3253851" y="957294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04212C8-40CE-C745-A237-3EF5C9002466}"/>
              </a:ext>
            </a:extLst>
          </p:cNvPr>
          <p:cNvSpPr/>
          <p:nvPr/>
        </p:nvSpPr>
        <p:spPr>
          <a:xfrm>
            <a:off x="3347539" y="770016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F1F8E54F-ED4C-C544-9F02-BD4940F0BE30}"/>
              </a:ext>
            </a:extLst>
          </p:cNvPr>
          <p:cNvSpPr/>
          <p:nvPr/>
        </p:nvSpPr>
        <p:spPr>
          <a:xfrm>
            <a:off x="3499939" y="922416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8541580-66B2-114A-8F1B-8E7C1258435B}"/>
              </a:ext>
            </a:extLst>
          </p:cNvPr>
          <p:cNvSpPr/>
          <p:nvPr/>
        </p:nvSpPr>
        <p:spPr>
          <a:xfrm>
            <a:off x="3693747" y="760416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DA84FE53-4950-8847-95E5-D509526ED1C6}"/>
              </a:ext>
            </a:extLst>
          </p:cNvPr>
          <p:cNvSpPr/>
          <p:nvPr/>
        </p:nvSpPr>
        <p:spPr>
          <a:xfrm>
            <a:off x="3846147" y="942264"/>
            <a:ext cx="160217" cy="14596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5C4397ED-1CA6-FA4F-8EB0-C992054EB4E1}"/>
              </a:ext>
            </a:extLst>
          </p:cNvPr>
          <p:cNvSpPr/>
          <p:nvPr/>
        </p:nvSpPr>
        <p:spPr>
          <a:xfrm>
            <a:off x="4088161" y="767166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AAC6C202-41D6-EC41-A594-69DEB4B596A6}"/>
              </a:ext>
            </a:extLst>
          </p:cNvPr>
          <p:cNvSpPr/>
          <p:nvPr/>
        </p:nvSpPr>
        <p:spPr>
          <a:xfrm>
            <a:off x="4369226" y="894994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BEECF52E-F8C3-3648-A2D6-DE17104BD02D}"/>
              </a:ext>
            </a:extLst>
          </p:cNvPr>
          <p:cNvSpPr/>
          <p:nvPr/>
        </p:nvSpPr>
        <p:spPr>
          <a:xfrm>
            <a:off x="4658492" y="794962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38D515C9-A635-834B-8ABF-C377392066CB}"/>
              </a:ext>
            </a:extLst>
          </p:cNvPr>
          <p:cNvSpPr/>
          <p:nvPr/>
        </p:nvSpPr>
        <p:spPr>
          <a:xfrm>
            <a:off x="4965733" y="854530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627B508A-5A82-224E-A633-E98E1DA6804F}"/>
              </a:ext>
            </a:extLst>
          </p:cNvPr>
          <p:cNvSpPr/>
          <p:nvPr/>
        </p:nvSpPr>
        <p:spPr>
          <a:xfrm>
            <a:off x="1337903" y="4578438"/>
            <a:ext cx="217326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1FBA48B-E4C1-2B45-ACA9-8B284621DD62}"/>
              </a:ext>
            </a:extLst>
          </p:cNvPr>
          <p:cNvSpPr/>
          <p:nvPr/>
        </p:nvSpPr>
        <p:spPr>
          <a:xfrm>
            <a:off x="1652541" y="4689240"/>
            <a:ext cx="217326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D6D1CFB-5B16-944D-B984-668AAE70AC6E}"/>
              </a:ext>
            </a:extLst>
          </p:cNvPr>
          <p:cNvSpPr/>
          <p:nvPr/>
        </p:nvSpPr>
        <p:spPr>
          <a:xfrm>
            <a:off x="2214991" y="4614310"/>
            <a:ext cx="217326" cy="192480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7E10E22F-658E-1F48-B331-65D932DCB54D}"/>
              </a:ext>
            </a:extLst>
          </p:cNvPr>
          <p:cNvSpPr/>
          <p:nvPr/>
        </p:nvSpPr>
        <p:spPr>
          <a:xfrm>
            <a:off x="2619694" y="4644807"/>
            <a:ext cx="217326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D3967080-0892-CC4A-AB7D-EF041A660ABC}"/>
              </a:ext>
            </a:extLst>
          </p:cNvPr>
          <p:cNvSpPr/>
          <p:nvPr/>
        </p:nvSpPr>
        <p:spPr>
          <a:xfrm>
            <a:off x="3130213" y="4548115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08A60768-C1CC-6941-8146-02936B37EB72}"/>
              </a:ext>
            </a:extLst>
          </p:cNvPr>
          <p:cNvSpPr/>
          <p:nvPr/>
        </p:nvSpPr>
        <p:spPr>
          <a:xfrm>
            <a:off x="3628821" y="4720363"/>
            <a:ext cx="185825" cy="18783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CC6B6AD2-764C-7046-A1B4-7CB81578DCE5}"/>
              </a:ext>
            </a:extLst>
          </p:cNvPr>
          <p:cNvSpPr/>
          <p:nvPr/>
        </p:nvSpPr>
        <p:spPr>
          <a:xfrm>
            <a:off x="3870835" y="4545265"/>
            <a:ext cx="26138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87FC0EAB-B282-C74F-8E16-A2E3113C4A7C}"/>
              </a:ext>
            </a:extLst>
          </p:cNvPr>
          <p:cNvSpPr/>
          <p:nvPr/>
        </p:nvSpPr>
        <p:spPr>
          <a:xfrm>
            <a:off x="4151900" y="4673093"/>
            <a:ext cx="246812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A636CB73-FFC3-4B41-9274-D13181558D33}"/>
              </a:ext>
            </a:extLst>
          </p:cNvPr>
          <p:cNvSpPr/>
          <p:nvPr/>
        </p:nvSpPr>
        <p:spPr>
          <a:xfrm>
            <a:off x="4748407" y="4632629"/>
            <a:ext cx="246812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7EE0E2B9-6D2E-A340-A31C-7B8BA8B0EBDC}"/>
              </a:ext>
            </a:extLst>
          </p:cNvPr>
          <p:cNvSpPr/>
          <p:nvPr/>
        </p:nvSpPr>
        <p:spPr>
          <a:xfrm>
            <a:off x="2925777" y="4673093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5BC8A35E-5A1C-7241-B0C5-1625F8FF4444}"/>
              </a:ext>
            </a:extLst>
          </p:cNvPr>
          <p:cNvSpPr/>
          <p:nvPr/>
        </p:nvSpPr>
        <p:spPr>
          <a:xfrm>
            <a:off x="3411538" y="4560830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D3EF43B5-CCFE-6D45-B586-6B4767AFBA8A}"/>
              </a:ext>
            </a:extLst>
          </p:cNvPr>
          <p:cNvSpPr/>
          <p:nvPr/>
        </p:nvSpPr>
        <p:spPr>
          <a:xfrm>
            <a:off x="1949293" y="4652859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FF380CEF-BF20-484D-9C26-4D66AB78842C}"/>
              </a:ext>
            </a:extLst>
          </p:cNvPr>
          <p:cNvSpPr/>
          <p:nvPr/>
        </p:nvSpPr>
        <p:spPr>
          <a:xfrm>
            <a:off x="2425107" y="4697240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9EC4C3B3-A5F2-5B42-AE0C-5BC668B5F8EC}"/>
              </a:ext>
            </a:extLst>
          </p:cNvPr>
          <p:cNvSpPr/>
          <p:nvPr/>
        </p:nvSpPr>
        <p:spPr>
          <a:xfrm>
            <a:off x="2518950" y="4481074"/>
            <a:ext cx="136635" cy="19472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loud 70">
            <a:extLst>
              <a:ext uri="{FF2B5EF4-FFF2-40B4-BE49-F238E27FC236}">
                <a16:creationId xmlns:a16="http://schemas.microsoft.com/office/drawing/2014/main" id="{CD56ABF8-CD60-CC45-B840-73885AE84ADE}"/>
              </a:ext>
            </a:extLst>
          </p:cNvPr>
          <p:cNvSpPr/>
          <p:nvPr/>
        </p:nvSpPr>
        <p:spPr>
          <a:xfrm>
            <a:off x="4469469" y="4539996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loud 71">
            <a:extLst>
              <a:ext uri="{FF2B5EF4-FFF2-40B4-BE49-F238E27FC236}">
                <a16:creationId xmlns:a16="http://schemas.microsoft.com/office/drawing/2014/main" id="{D2903CF5-C784-A843-BD02-38B9D247A349}"/>
              </a:ext>
            </a:extLst>
          </p:cNvPr>
          <p:cNvSpPr/>
          <p:nvPr/>
        </p:nvSpPr>
        <p:spPr>
          <a:xfrm>
            <a:off x="5051361" y="4495288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FCCE8F42-8863-ED4F-9112-71D1FA7E09F9}"/>
              </a:ext>
            </a:extLst>
          </p:cNvPr>
          <p:cNvSpPr/>
          <p:nvPr/>
        </p:nvSpPr>
        <p:spPr>
          <a:xfrm>
            <a:off x="4764892" y="4960073"/>
            <a:ext cx="246812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ADABF9-A83C-134A-AE27-A3FE53B004FC}"/>
              </a:ext>
            </a:extLst>
          </p:cNvPr>
          <p:cNvSpPr/>
          <p:nvPr/>
        </p:nvSpPr>
        <p:spPr>
          <a:xfrm>
            <a:off x="6405986" y="1403950"/>
            <a:ext cx="5494663" cy="368065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3DF95C-C1B2-364A-9A9A-07C3D00F35DA}"/>
              </a:ext>
            </a:extLst>
          </p:cNvPr>
          <p:cNvSpPr/>
          <p:nvPr/>
        </p:nvSpPr>
        <p:spPr>
          <a:xfrm>
            <a:off x="6405983" y="1780084"/>
            <a:ext cx="5494663" cy="6805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C52167-10DD-CF46-9182-341F598DFDCE}"/>
              </a:ext>
            </a:extLst>
          </p:cNvPr>
          <p:cNvCxnSpPr>
            <a:cxnSpLocks/>
          </p:cNvCxnSpPr>
          <p:nvPr/>
        </p:nvCxnSpPr>
        <p:spPr>
          <a:xfrm>
            <a:off x="6405984" y="1837330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B05743-8058-CC4A-B476-64F61E289089}"/>
              </a:ext>
            </a:extLst>
          </p:cNvPr>
          <p:cNvCxnSpPr>
            <a:cxnSpLocks/>
          </p:cNvCxnSpPr>
          <p:nvPr/>
        </p:nvCxnSpPr>
        <p:spPr>
          <a:xfrm>
            <a:off x="6405984" y="2083642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E190724-81FF-3540-A3C3-B16D17153DFB}"/>
              </a:ext>
            </a:extLst>
          </p:cNvPr>
          <p:cNvSpPr/>
          <p:nvPr/>
        </p:nvSpPr>
        <p:spPr>
          <a:xfrm>
            <a:off x="6405984" y="760416"/>
            <a:ext cx="5494663" cy="647499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D5FC63-1CF4-4249-AD8B-6CA7DB07FA7E}"/>
              </a:ext>
            </a:extLst>
          </p:cNvPr>
          <p:cNvCxnSpPr>
            <a:cxnSpLocks/>
          </p:cNvCxnSpPr>
          <p:nvPr/>
        </p:nvCxnSpPr>
        <p:spPr>
          <a:xfrm>
            <a:off x="6405983" y="1955408"/>
            <a:ext cx="549466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D2510C-2F5C-6D43-8F62-F3666C87998F}"/>
              </a:ext>
            </a:extLst>
          </p:cNvPr>
          <p:cNvCxnSpPr>
            <a:cxnSpLocks/>
          </p:cNvCxnSpPr>
          <p:nvPr/>
        </p:nvCxnSpPr>
        <p:spPr>
          <a:xfrm>
            <a:off x="6405983" y="2144622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14D6-8335-A148-95E5-3155B60ED1B8}"/>
              </a:ext>
            </a:extLst>
          </p:cNvPr>
          <p:cNvCxnSpPr>
            <a:cxnSpLocks/>
          </p:cNvCxnSpPr>
          <p:nvPr/>
        </p:nvCxnSpPr>
        <p:spPr>
          <a:xfrm>
            <a:off x="6405983" y="2390934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2DC6C12-361A-4442-B690-F50EB63E3A16}"/>
              </a:ext>
            </a:extLst>
          </p:cNvPr>
          <p:cNvCxnSpPr>
            <a:cxnSpLocks/>
          </p:cNvCxnSpPr>
          <p:nvPr/>
        </p:nvCxnSpPr>
        <p:spPr>
          <a:xfrm>
            <a:off x="6405983" y="2275400"/>
            <a:ext cx="549466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3242AE-EF6E-BC44-945D-E3808F7C68CA}"/>
              </a:ext>
            </a:extLst>
          </p:cNvPr>
          <p:cNvCxnSpPr>
            <a:cxnSpLocks/>
          </p:cNvCxnSpPr>
          <p:nvPr/>
        </p:nvCxnSpPr>
        <p:spPr>
          <a:xfrm>
            <a:off x="6397909" y="2119111"/>
            <a:ext cx="5494663" cy="687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52672C0-AA21-C543-B63F-5ABEADC778EC}"/>
              </a:ext>
            </a:extLst>
          </p:cNvPr>
          <p:cNvSpPr/>
          <p:nvPr/>
        </p:nvSpPr>
        <p:spPr>
          <a:xfrm>
            <a:off x="6405984" y="2477061"/>
            <a:ext cx="5494664" cy="389221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3AB22E-5AB3-1049-AD1F-9F43283102AD}"/>
              </a:ext>
            </a:extLst>
          </p:cNvPr>
          <p:cNvSpPr/>
          <p:nvPr/>
        </p:nvSpPr>
        <p:spPr>
          <a:xfrm>
            <a:off x="6405983" y="2875871"/>
            <a:ext cx="5494664" cy="704750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lternate Process 86">
            <a:extLst>
              <a:ext uri="{FF2B5EF4-FFF2-40B4-BE49-F238E27FC236}">
                <a16:creationId xmlns:a16="http://schemas.microsoft.com/office/drawing/2014/main" id="{CDDB21D4-F712-B748-8012-1368DA014006}"/>
              </a:ext>
            </a:extLst>
          </p:cNvPr>
          <p:cNvSpPr/>
          <p:nvPr/>
        </p:nvSpPr>
        <p:spPr>
          <a:xfrm>
            <a:off x="7058608" y="1062555"/>
            <a:ext cx="1099984" cy="422590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lternate Process 87">
            <a:extLst>
              <a:ext uri="{FF2B5EF4-FFF2-40B4-BE49-F238E27FC236}">
                <a16:creationId xmlns:a16="http://schemas.microsoft.com/office/drawing/2014/main" id="{6D9503DB-6435-0347-8BE7-7C3FB90EF3D2}"/>
              </a:ext>
            </a:extLst>
          </p:cNvPr>
          <p:cNvSpPr/>
          <p:nvPr/>
        </p:nvSpPr>
        <p:spPr>
          <a:xfrm>
            <a:off x="10289069" y="1077162"/>
            <a:ext cx="1099984" cy="422590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C1B6F0-1D77-9C4C-816B-5A3B0FDB592C}"/>
              </a:ext>
            </a:extLst>
          </p:cNvPr>
          <p:cNvCxnSpPr>
            <a:cxnSpLocks/>
          </p:cNvCxnSpPr>
          <p:nvPr/>
        </p:nvCxnSpPr>
        <p:spPr>
          <a:xfrm>
            <a:off x="6405980" y="1531274"/>
            <a:ext cx="662674" cy="0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9DB36A-6D41-724F-A683-2B72CAC1662E}"/>
              </a:ext>
            </a:extLst>
          </p:cNvPr>
          <p:cNvSpPr/>
          <p:nvPr/>
        </p:nvSpPr>
        <p:spPr>
          <a:xfrm>
            <a:off x="5332219" y="759941"/>
            <a:ext cx="1057617" cy="282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1E248D-EA49-B746-BFE5-A1E4889438F5}"/>
              </a:ext>
            </a:extLst>
          </p:cNvPr>
          <p:cNvCxnSpPr>
            <a:cxnSpLocks/>
          </p:cNvCxnSpPr>
          <p:nvPr/>
        </p:nvCxnSpPr>
        <p:spPr>
          <a:xfrm flipV="1">
            <a:off x="6384351" y="1526325"/>
            <a:ext cx="662670" cy="1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3F2A70E-995E-BF42-B7DB-992B7E2AA552}"/>
              </a:ext>
            </a:extLst>
          </p:cNvPr>
          <p:cNvCxnSpPr>
            <a:cxnSpLocks/>
          </p:cNvCxnSpPr>
          <p:nvPr/>
        </p:nvCxnSpPr>
        <p:spPr>
          <a:xfrm flipV="1">
            <a:off x="8191023" y="1519498"/>
            <a:ext cx="2120429" cy="2488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1B908D-BA41-CE46-B8C2-99C2A6FCBC46}"/>
              </a:ext>
            </a:extLst>
          </p:cNvPr>
          <p:cNvCxnSpPr>
            <a:cxnSpLocks/>
          </p:cNvCxnSpPr>
          <p:nvPr/>
        </p:nvCxnSpPr>
        <p:spPr>
          <a:xfrm flipV="1">
            <a:off x="8168640" y="1521229"/>
            <a:ext cx="2120429" cy="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D65347D-284D-1441-AE46-9FA2F5763A3D}"/>
              </a:ext>
            </a:extLst>
          </p:cNvPr>
          <p:cNvCxnSpPr>
            <a:cxnSpLocks/>
          </p:cNvCxnSpPr>
          <p:nvPr/>
        </p:nvCxnSpPr>
        <p:spPr>
          <a:xfrm>
            <a:off x="11397129" y="1511838"/>
            <a:ext cx="511588" cy="47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737F3D4-6341-D349-9265-B788901D85B8}"/>
              </a:ext>
            </a:extLst>
          </p:cNvPr>
          <p:cNvCxnSpPr>
            <a:cxnSpLocks/>
          </p:cNvCxnSpPr>
          <p:nvPr/>
        </p:nvCxnSpPr>
        <p:spPr>
          <a:xfrm>
            <a:off x="11459587" y="1511838"/>
            <a:ext cx="449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B7A0106-0838-D04D-A5F3-44702FDF1E1C}"/>
              </a:ext>
            </a:extLst>
          </p:cNvPr>
          <p:cNvCxnSpPr>
            <a:cxnSpLocks/>
          </p:cNvCxnSpPr>
          <p:nvPr/>
        </p:nvCxnSpPr>
        <p:spPr>
          <a:xfrm>
            <a:off x="6397909" y="2737070"/>
            <a:ext cx="5510808" cy="0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BB88E37-8D1C-EB47-9D70-438E58B6FADB}"/>
              </a:ext>
            </a:extLst>
          </p:cNvPr>
          <p:cNvCxnSpPr>
            <a:cxnSpLocks/>
          </p:cNvCxnSpPr>
          <p:nvPr/>
        </p:nvCxnSpPr>
        <p:spPr>
          <a:xfrm flipV="1">
            <a:off x="6384624" y="2737070"/>
            <a:ext cx="5510814" cy="1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loud 137">
            <a:extLst>
              <a:ext uri="{FF2B5EF4-FFF2-40B4-BE49-F238E27FC236}">
                <a16:creationId xmlns:a16="http://schemas.microsoft.com/office/drawing/2014/main" id="{BF1FCAE1-7D0C-A443-893C-6331693EADA5}"/>
              </a:ext>
            </a:extLst>
          </p:cNvPr>
          <p:cNvSpPr/>
          <p:nvPr/>
        </p:nvSpPr>
        <p:spPr>
          <a:xfrm>
            <a:off x="6405981" y="811664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D2A80728-E34A-ED4B-B543-B4B855FABB3E}"/>
              </a:ext>
            </a:extLst>
          </p:cNvPr>
          <p:cNvSpPr/>
          <p:nvPr/>
        </p:nvSpPr>
        <p:spPr>
          <a:xfrm flipH="1">
            <a:off x="6667801" y="966606"/>
            <a:ext cx="338386" cy="289140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loud 139">
            <a:extLst>
              <a:ext uri="{FF2B5EF4-FFF2-40B4-BE49-F238E27FC236}">
                <a16:creationId xmlns:a16="http://schemas.microsoft.com/office/drawing/2014/main" id="{BAA505F8-6F5E-B843-90FB-6761C616DB4B}"/>
              </a:ext>
            </a:extLst>
          </p:cNvPr>
          <p:cNvSpPr/>
          <p:nvPr/>
        </p:nvSpPr>
        <p:spPr>
          <a:xfrm flipH="1">
            <a:off x="8328152" y="778427"/>
            <a:ext cx="235664" cy="26369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loud 140">
            <a:extLst>
              <a:ext uri="{FF2B5EF4-FFF2-40B4-BE49-F238E27FC236}">
                <a16:creationId xmlns:a16="http://schemas.microsoft.com/office/drawing/2014/main" id="{D20C3098-49D4-334A-937A-2EC3157D0D74}"/>
              </a:ext>
            </a:extLst>
          </p:cNvPr>
          <p:cNvSpPr/>
          <p:nvPr/>
        </p:nvSpPr>
        <p:spPr>
          <a:xfrm flipH="1">
            <a:off x="8553547" y="942264"/>
            <a:ext cx="374808" cy="297984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E7E0CCF4-9DBB-3249-A555-F413CFD1CFFF}"/>
              </a:ext>
            </a:extLst>
          </p:cNvPr>
          <p:cNvSpPr/>
          <p:nvPr/>
        </p:nvSpPr>
        <p:spPr>
          <a:xfrm flipH="1">
            <a:off x="8966654" y="823271"/>
            <a:ext cx="265559" cy="31908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loud 142">
            <a:extLst>
              <a:ext uri="{FF2B5EF4-FFF2-40B4-BE49-F238E27FC236}">
                <a16:creationId xmlns:a16="http://schemas.microsoft.com/office/drawing/2014/main" id="{7C233013-2A88-AB45-8A6E-349FF2D7AB01}"/>
              </a:ext>
            </a:extLst>
          </p:cNvPr>
          <p:cNvSpPr/>
          <p:nvPr/>
        </p:nvSpPr>
        <p:spPr>
          <a:xfrm flipH="1">
            <a:off x="9380509" y="901954"/>
            <a:ext cx="265560" cy="26952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loud 143">
            <a:extLst>
              <a:ext uri="{FF2B5EF4-FFF2-40B4-BE49-F238E27FC236}">
                <a16:creationId xmlns:a16="http://schemas.microsoft.com/office/drawing/2014/main" id="{4E7F991B-040E-E849-B6B0-B0FDA3E81E5E}"/>
              </a:ext>
            </a:extLst>
          </p:cNvPr>
          <p:cNvSpPr/>
          <p:nvPr/>
        </p:nvSpPr>
        <p:spPr>
          <a:xfrm flipH="1">
            <a:off x="9845360" y="762502"/>
            <a:ext cx="378568" cy="34006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loud 144">
            <a:extLst>
              <a:ext uri="{FF2B5EF4-FFF2-40B4-BE49-F238E27FC236}">
                <a16:creationId xmlns:a16="http://schemas.microsoft.com/office/drawing/2014/main" id="{4303AE9C-18B2-AC40-87FD-B85AD3FDB013}"/>
              </a:ext>
            </a:extLst>
          </p:cNvPr>
          <p:cNvSpPr/>
          <p:nvPr/>
        </p:nvSpPr>
        <p:spPr>
          <a:xfrm flipH="1">
            <a:off x="11478575" y="860620"/>
            <a:ext cx="287926" cy="26788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7F43654-16EE-AF45-B9C9-CE1027365D93}"/>
              </a:ext>
            </a:extLst>
          </p:cNvPr>
          <p:cNvSpPr/>
          <p:nvPr/>
        </p:nvSpPr>
        <p:spPr>
          <a:xfrm>
            <a:off x="6389842" y="4783349"/>
            <a:ext cx="5494663" cy="53557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90C8E76-2A16-8C45-8C35-6F58200CD099}"/>
              </a:ext>
            </a:extLst>
          </p:cNvPr>
          <p:cNvSpPr/>
          <p:nvPr/>
        </p:nvSpPr>
        <p:spPr>
          <a:xfrm>
            <a:off x="6389839" y="5211796"/>
            <a:ext cx="5494663" cy="10253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8AE5D6F-7129-3248-9777-F755E51A6A4A}"/>
              </a:ext>
            </a:extLst>
          </p:cNvPr>
          <p:cNvCxnSpPr>
            <a:cxnSpLocks/>
          </p:cNvCxnSpPr>
          <p:nvPr/>
        </p:nvCxnSpPr>
        <p:spPr>
          <a:xfrm>
            <a:off x="6389837" y="5233623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9DD8B4-3E04-9C41-8395-AE7811082174}"/>
              </a:ext>
            </a:extLst>
          </p:cNvPr>
          <p:cNvSpPr/>
          <p:nvPr/>
        </p:nvSpPr>
        <p:spPr>
          <a:xfrm>
            <a:off x="6389840" y="4480779"/>
            <a:ext cx="5494663" cy="292981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62B607-D225-9640-9835-9DC9764933AA}"/>
              </a:ext>
            </a:extLst>
          </p:cNvPr>
          <p:cNvCxnSpPr>
            <a:cxnSpLocks/>
          </p:cNvCxnSpPr>
          <p:nvPr/>
        </p:nvCxnSpPr>
        <p:spPr>
          <a:xfrm>
            <a:off x="6389837" y="6017618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1238CFD-9BD0-254E-B24F-AC1B5D5C2343}"/>
              </a:ext>
            </a:extLst>
          </p:cNvPr>
          <p:cNvSpPr/>
          <p:nvPr/>
        </p:nvSpPr>
        <p:spPr>
          <a:xfrm>
            <a:off x="6389836" y="6042768"/>
            <a:ext cx="5494664" cy="458955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1A75974-5C1E-5F48-BA8B-AC60947B929C}"/>
              </a:ext>
            </a:extLst>
          </p:cNvPr>
          <p:cNvSpPr/>
          <p:nvPr/>
        </p:nvSpPr>
        <p:spPr>
          <a:xfrm>
            <a:off x="6389836" y="6513159"/>
            <a:ext cx="5494664" cy="286716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lternate Process 158">
            <a:extLst>
              <a:ext uri="{FF2B5EF4-FFF2-40B4-BE49-F238E27FC236}">
                <a16:creationId xmlns:a16="http://schemas.microsoft.com/office/drawing/2014/main" id="{CE849560-17C0-FD42-9629-A76856F9D972}"/>
              </a:ext>
            </a:extLst>
          </p:cNvPr>
          <p:cNvSpPr/>
          <p:nvPr/>
        </p:nvSpPr>
        <p:spPr>
          <a:xfrm>
            <a:off x="7052512" y="4525167"/>
            <a:ext cx="1099984" cy="356098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lternate Process 159">
            <a:extLst>
              <a:ext uri="{FF2B5EF4-FFF2-40B4-BE49-F238E27FC236}">
                <a16:creationId xmlns:a16="http://schemas.microsoft.com/office/drawing/2014/main" id="{D6625641-392B-9D42-9C65-55F117F6F7CF}"/>
              </a:ext>
            </a:extLst>
          </p:cNvPr>
          <p:cNvSpPr/>
          <p:nvPr/>
        </p:nvSpPr>
        <p:spPr>
          <a:xfrm>
            <a:off x="10272929" y="4510880"/>
            <a:ext cx="1099984" cy="356097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4804906-5F3D-B542-B439-52428D95BC00}"/>
              </a:ext>
            </a:extLst>
          </p:cNvPr>
          <p:cNvCxnSpPr>
            <a:cxnSpLocks/>
          </p:cNvCxnSpPr>
          <p:nvPr/>
        </p:nvCxnSpPr>
        <p:spPr>
          <a:xfrm flipV="1">
            <a:off x="6389838" y="4865433"/>
            <a:ext cx="662670" cy="1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E6AB7D-F1DA-A941-83B0-21376DF669D6}"/>
              </a:ext>
            </a:extLst>
          </p:cNvPr>
          <p:cNvCxnSpPr>
            <a:cxnSpLocks/>
          </p:cNvCxnSpPr>
          <p:nvPr/>
        </p:nvCxnSpPr>
        <p:spPr>
          <a:xfrm flipV="1">
            <a:off x="8281801" y="4865533"/>
            <a:ext cx="1991124" cy="8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22AAC76-CA98-9541-8CF8-D5285BD6F7EE}"/>
              </a:ext>
            </a:extLst>
          </p:cNvPr>
          <p:cNvCxnSpPr>
            <a:cxnSpLocks/>
          </p:cNvCxnSpPr>
          <p:nvPr/>
        </p:nvCxnSpPr>
        <p:spPr>
          <a:xfrm>
            <a:off x="11459587" y="4863253"/>
            <a:ext cx="424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83305C3-0551-E046-97AB-4F544BCD1A3B}"/>
              </a:ext>
            </a:extLst>
          </p:cNvPr>
          <p:cNvCxnSpPr>
            <a:cxnSpLocks/>
          </p:cNvCxnSpPr>
          <p:nvPr/>
        </p:nvCxnSpPr>
        <p:spPr>
          <a:xfrm flipV="1">
            <a:off x="6389837" y="6472504"/>
            <a:ext cx="5510814" cy="1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06A2042-11C5-1445-B530-42BC67F19CFF}"/>
              </a:ext>
            </a:extLst>
          </p:cNvPr>
          <p:cNvCxnSpPr>
            <a:cxnSpLocks/>
          </p:cNvCxnSpPr>
          <p:nvPr/>
        </p:nvCxnSpPr>
        <p:spPr>
          <a:xfrm>
            <a:off x="6389840" y="5599463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C2C1C14-0F86-CF42-BFF6-7D379439BEB0}"/>
              </a:ext>
            </a:extLst>
          </p:cNvPr>
          <p:cNvCxnSpPr>
            <a:cxnSpLocks/>
          </p:cNvCxnSpPr>
          <p:nvPr/>
        </p:nvCxnSpPr>
        <p:spPr>
          <a:xfrm>
            <a:off x="6389839" y="5660443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70EF81E-66D1-D342-BC2F-142130ADBF0D}"/>
              </a:ext>
            </a:extLst>
          </p:cNvPr>
          <p:cNvCxnSpPr>
            <a:cxnSpLocks/>
          </p:cNvCxnSpPr>
          <p:nvPr/>
        </p:nvCxnSpPr>
        <p:spPr>
          <a:xfrm>
            <a:off x="6389837" y="5628203"/>
            <a:ext cx="549466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F712231-7219-664C-937E-03E7E40E07B0}"/>
              </a:ext>
            </a:extLst>
          </p:cNvPr>
          <p:cNvCxnSpPr>
            <a:cxnSpLocks/>
          </p:cNvCxnSpPr>
          <p:nvPr/>
        </p:nvCxnSpPr>
        <p:spPr>
          <a:xfrm>
            <a:off x="6389837" y="5628203"/>
            <a:ext cx="5494663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C4058C-82EE-B94C-B02D-C5B568AAFBEF}"/>
              </a:ext>
            </a:extLst>
          </p:cNvPr>
          <p:cNvCxnSpPr>
            <a:cxnSpLocks/>
          </p:cNvCxnSpPr>
          <p:nvPr/>
        </p:nvCxnSpPr>
        <p:spPr>
          <a:xfrm>
            <a:off x="6405982" y="2115672"/>
            <a:ext cx="5494663" cy="687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loud 182">
            <a:extLst>
              <a:ext uri="{FF2B5EF4-FFF2-40B4-BE49-F238E27FC236}">
                <a16:creationId xmlns:a16="http://schemas.microsoft.com/office/drawing/2014/main" id="{8C4C417C-50F5-9044-9FE7-3F273BF05FA2}"/>
              </a:ext>
            </a:extLst>
          </p:cNvPr>
          <p:cNvSpPr/>
          <p:nvPr/>
        </p:nvSpPr>
        <p:spPr>
          <a:xfrm flipH="1">
            <a:off x="6405980" y="3218978"/>
            <a:ext cx="341163" cy="23159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DB5B17ED-8351-A74D-84C6-7B97F1DE642C}"/>
              </a:ext>
            </a:extLst>
          </p:cNvPr>
          <p:cNvSpPr/>
          <p:nvPr/>
        </p:nvSpPr>
        <p:spPr>
          <a:xfrm flipH="1">
            <a:off x="7873178" y="3168030"/>
            <a:ext cx="377883" cy="23867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AAC8204A-8E95-3547-AEF8-640B68966610}"/>
              </a:ext>
            </a:extLst>
          </p:cNvPr>
          <p:cNvSpPr/>
          <p:nvPr/>
        </p:nvSpPr>
        <p:spPr>
          <a:xfrm flipH="1">
            <a:off x="8704833" y="3094234"/>
            <a:ext cx="267738" cy="25558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2D093C87-0078-AA48-901A-B88050B7DD2A}"/>
              </a:ext>
            </a:extLst>
          </p:cNvPr>
          <p:cNvSpPr/>
          <p:nvPr/>
        </p:nvSpPr>
        <p:spPr>
          <a:xfrm flipH="1">
            <a:off x="9118691" y="3142152"/>
            <a:ext cx="267740" cy="21588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FB0A5C4B-2962-C04D-B236-DBD96F103ACD}"/>
              </a:ext>
            </a:extLst>
          </p:cNvPr>
          <p:cNvSpPr/>
          <p:nvPr/>
        </p:nvSpPr>
        <p:spPr>
          <a:xfrm flipH="1">
            <a:off x="9736687" y="3137762"/>
            <a:ext cx="381674" cy="27238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8FE9F1A9-7AAD-964A-9019-97547C0776B0}"/>
              </a:ext>
            </a:extLst>
          </p:cNvPr>
          <p:cNvSpPr/>
          <p:nvPr/>
        </p:nvSpPr>
        <p:spPr>
          <a:xfrm flipH="1">
            <a:off x="11216754" y="3099797"/>
            <a:ext cx="290289" cy="21456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EBD5A60D-DCD1-B947-A1C5-A8C22D295462}"/>
              </a:ext>
            </a:extLst>
          </p:cNvPr>
          <p:cNvSpPr/>
          <p:nvPr/>
        </p:nvSpPr>
        <p:spPr>
          <a:xfrm>
            <a:off x="7074409" y="3199323"/>
            <a:ext cx="448454" cy="23867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loud 203">
            <a:extLst>
              <a:ext uri="{FF2B5EF4-FFF2-40B4-BE49-F238E27FC236}">
                <a16:creationId xmlns:a16="http://schemas.microsoft.com/office/drawing/2014/main" id="{9B5A544B-F075-C948-A044-1E351A461C4B}"/>
              </a:ext>
            </a:extLst>
          </p:cNvPr>
          <p:cNvSpPr/>
          <p:nvPr/>
        </p:nvSpPr>
        <p:spPr>
          <a:xfrm flipH="1">
            <a:off x="10549911" y="3198593"/>
            <a:ext cx="381674" cy="27238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loud 204">
            <a:extLst>
              <a:ext uri="{FF2B5EF4-FFF2-40B4-BE49-F238E27FC236}">
                <a16:creationId xmlns:a16="http://schemas.microsoft.com/office/drawing/2014/main" id="{24561F77-BBC4-264E-8D1A-328B622B4FDA}"/>
              </a:ext>
            </a:extLst>
          </p:cNvPr>
          <p:cNvSpPr/>
          <p:nvPr/>
        </p:nvSpPr>
        <p:spPr>
          <a:xfrm flipH="1">
            <a:off x="6393035" y="6607404"/>
            <a:ext cx="292157" cy="16558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loud 205">
            <a:extLst>
              <a:ext uri="{FF2B5EF4-FFF2-40B4-BE49-F238E27FC236}">
                <a16:creationId xmlns:a16="http://schemas.microsoft.com/office/drawing/2014/main" id="{C3C12037-8F35-2A46-8D37-E3FC9BD3BFC1}"/>
              </a:ext>
            </a:extLst>
          </p:cNvPr>
          <p:cNvSpPr/>
          <p:nvPr/>
        </p:nvSpPr>
        <p:spPr>
          <a:xfrm flipH="1">
            <a:off x="7867421" y="6593287"/>
            <a:ext cx="323602" cy="17064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loud 206">
            <a:extLst>
              <a:ext uri="{FF2B5EF4-FFF2-40B4-BE49-F238E27FC236}">
                <a16:creationId xmlns:a16="http://schemas.microsoft.com/office/drawing/2014/main" id="{E75BA054-BE31-BD44-9901-99AA525E7D64}"/>
              </a:ext>
            </a:extLst>
          </p:cNvPr>
          <p:cNvSpPr/>
          <p:nvPr/>
        </p:nvSpPr>
        <p:spPr>
          <a:xfrm flipH="1">
            <a:off x="8689297" y="6501921"/>
            <a:ext cx="229279" cy="18273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loud 207">
            <a:extLst>
              <a:ext uri="{FF2B5EF4-FFF2-40B4-BE49-F238E27FC236}">
                <a16:creationId xmlns:a16="http://schemas.microsoft.com/office/drawing/2014/main" id="{858E38FC-B561-0746-B1C5-6E9ABDDBCD23}"/>
              </a:ext>
            </a:extLst>
          </p:cNvPr>
          <p:cNvSpPr/>
          <p:nvPr/>
        </p:nvSpPr>
        <p:spPr>
          <a:xfrm flipH="1">
            <a:off x="9111164" y="6547161"/>
            <a:ext cx="229281" cy="15435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loud 208">
            <a:extLst>
              <a:ext uri="{FF2B5EF4-FFF2-40B4-BE49-F238E27FC236}">
                <a16:creationId xmlns:a16="http://schemas.microsoft.com/office/drawing/2014/main" id="{AF08D023-42E9-F64A-B9C9-75E6ED50C0FE}"/>
              </a:ext>
            </a:extLst>
          </p:cNvPr>
          <p:cNvSpPr/>
          <p:nvPr/>
        </p:nvSpPr>
        <p:spPr>
          <a:xfrm flipH="1">
            <a:off x="9734457" y="6541848"/>
            <a:ext cx="326849" cy="19474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loud 209">
            <a:extLst>
              <a:ext uri="{FF2B5EF4-FFF2-40B4-BE49-F238E27FC236}">
                <a16:creationId xmlns:a16="http://schemas.microsoft.com/office/drawing/2014/main" id="{FC9A6F66-AC95-4244-A0BC-C24EF09E7289}"/>
              </a:ext>
            </a:extLst>
          </p:cNvPr>
          <p:cNvSpPr/>
          <p:nvPr/>
        </p:nvSpPr>
        <p:spPr>
          <a:xfrm flipH="1">
            <a:off x="11210996" y="6612199"/>
            <a:ext cx="248591" cy="15340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loud 210">
            <a:extLst>
              <a:ext uri="{FF2B5EF4-FFF2-40B4-BE49-F238E27FC236}">
                <a16:creationId xmlns:a16="http://schemas.microsoft.com/office/drawing/2014/main" id="{D1E5F305-A5B0-6748-9C1D-C511046746D7}"/>
              </a:ext>
            </a:extLst>
          </p:cNvPr>
          <p:cNvSpPr/>
          <p:nvPr/>
        </p:nvSpPr>
        <p:spPr>
          <a:xfrm>
            <a:off x="7050964" y="6546357"/>
            <a:ext cx="384036" cy="17064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loud 211">
            <a:extLst>
              <a:ext uri="{FF2B5EF4-FFF2-40B4-BE49-F238E27FC236}">
                <a16:creationId xmlns:a16="http://schemas.microsoft.com/office/drawing/2014/main" id="{20592C62-DEE0-CF41-9685-12A850184CAF}"/>
              </a:ext>
            </a:extLst>
          </p:cNvPr>
          <p:cNvSpPr/>
          <p:nvPr/>
        </p:nvSpPr>
        <p:spPr>
          <a:xfrm flipH="1">
            <a:off x="10557030" y="6550162"/>
            <a:ext cx="326849" cy="19474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loud 212">
            <a:extLst>
              <a:ext uri="{FF2B5EF4-FFF2-40B4-BE49-F238E27FC236}">
                <a16:creationId xmlns:a16="http://schemas.microsoft.com/office/drawing/2014/main" id="{B0B70ACD-50C8-5C4E-AEB2-0278DC9B8334}"/>
              </a:ext>
            </a:extLst>
          </p:cNvPr>
          <p:cNvSpPr/>
          <p:nvPr/>
        </p:nvSpPr>
        <p:spPr>
          <a:xfrm>
            <a:off x="6497082" y="4502830"/>
            <a:ext cx="189337" cy="11263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loud 213">
            <a:extLst>
              <a:ext uri="{FF2B5EF4-FFF2-40B4-BE49-F238E27FC236}">
                <a16:creationId xmlns:a16="http://schemas.microsoft.com/office/drawing/2014/main" id="{7209EB1B-BAEE-E444-9709-C01BF774BDCE}"/>
              </a:ext>
            </a:extLst>
          </p:cNvPr>
          <p:cNvSpPr/>
          <p:nvPr/>
        </p:nvSpPr>
        <p:spPr>
          <a:xfrm flipH="1">
            <a:off x="6699615" y="4582625"/>
            <a:ext cx="284297" cy="185667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loud 214">
            <a:extLst>
              <a:ext uri="{FF2B5EF4-FFF2-40B4-BE49-F238E27FC236}">
                <a16:creationId xmlns:a16="http://schemas.microsoft.com/office/drawing/2014/main" id="{6E4C8BB2-8C15-3A4D-814B-8C66889B7D81}"/>
              </a:ext>
            </a:extLst>
          </p:cNvPr>
          <p:cNvSpPr/>
          <p:nvPr/>
        </p:nvSpPr>
        <p:spPr>
          <a:xfrm flipH="1">
            <a:off x="8235727" y="4489253"/>
            <a:ext cx="197995" cy="169327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loud 215">
            <a:extLst>
              <a:ext uri="{FF2B5EF4-FFF2-40B4-BE49-F238E27FC236}">
                <a16:creationId xmlns:a16="http://schemas.microsoft.com/office/drawing/2014/main" id="{B812E202-67DA-0A49-93B0-1D20D3A0B5FF}"/>
              </a:ext>
            </a:extLst>
          </p:cNvPr>
          <p:cNvSpPr/>
          <p:nvPr/>
        </p:nvSpPr>
        <p:spPr>
          <a:xfrm flipH="1">
            <a:off x="8523805" y="4591923"/>
            <a:ext cx="314897" cy="19134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loud 216">
            <a:extLst>
              <a:ext uri="{FF2B5EF4-FFF2-40B4-BE49-F238E27FC236}">
                <a16:creationId xmlns:a16="http://schemas.microsoft.com/office/drawing/2014/main" id="{11AD5649-5C0D-9E44-952C-5D3F37962AFA}"/>
              </a:ext>
            </a:extLst>
          </p:cNvPr>
          <p:cNvSpPr/>
          <p:nvPr/>
        </p:nvSpPr>
        <p:spPr>
          <a:xfrm flipH="1">
            <a:off x="8983591" y="4501355"/>
            <a:ext cx="223111" cy="20489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loud 217">
            <a:extLst>
              <a:ext uri="{FF2B5EF4-FFF2-40B4-BE49-F238E27FC236}">
                <a16:creationId xmlns:a16="http://schemas.microsoft.com/office/drawing/2014/main" id="{99302379-A0D8-6844-BC55-EF345E2FD3DA}"/>
              </a:ext>
            </a:extLst>
          </p:cNvPr>
          <p:cNvSpPr/>
          <p:nvPr/>
        </p:nvSpPr>
        <p:spPr>
          <a:xfrm flipH="1">
            <a:off x="9449938" y="4594156"/>
            <a:ext cx="223112" cy="173074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loud 218">
            <a:extLst>
              <a:ext uri="{FF2B5EF4-FFF2-40B4-BE49-F238E27FC236}">
                <a16:creationId xmlns:a16="http://schemas.microsoft.com/office/drawing/2014/main" id="{574B757F-0F91-7742-8BFD-6CB475BB549D}"/>
              </a:ext>
            </a:extLst>
          </p:cNvPr>
          <p:cNvSpPr/>
          <p:nvPr/>
        </p:nvSpPr>
        <p:spPr>
          <a:xfrm flipH="1">
            <a:off x="9845360" y="4505951"/>
            <a:ext cx="318056" cy="21836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loud 219">
            <a:extLst>
              <a:ext uri="{FF2B5EF4-FFF2-40B4-BE49-F238E27FC236}">
                <a16:creationId xmlns:a16="http://schemas.microsoft.com/office/drawing/2014/main" id="{C4D1DC54-2D2B-774E-85B2-F9DC7B40C7C0}"/>
              </a:ext>
            </a:extLst>
          </p:cNvPr>
          <p:cNvSpPr/>
          <p:nvPr/>
        </p:nvSpPr>
        <p:spPr>
          <a:xfrm flipH="1">
            <a:off x="11489546" y="4551465"/>
            <a:ext cx="241903" cy="172017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50F45BA-78E0-B94B-9839-85A8AC65BA34}"/>
              </a:ext>
            </a:extLst>
          </p:cNvPr>
          <p:cNvCxnSpPr/>
          <p:nvPr/>
        </p:nvCxnSpPr>
        <p:spPr>
          <a:xfrm flipH="1">
            <a:off x="6183824" y="4778001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180590E-34FB-AB4F-AF6B-6A9C407BE638}"/>
              </a:ext>
            </a:extLst>
          </p:cNvPr>
          <p:cNvCxnSpPr/>
          <p:nvPr/>
        </p:nvCxnSpPr>
        <p:spPr>
          <a:xfrm flipH="1">
            <a:off x="6183824" y="5207630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Left-Right Arrow 223">
            <a:extLst>
              <a:ext uri="{FF2B5EF4-FFF2-40B4-BE49-F238E27FC236}">
                <a16:creationId xmlns:a16="http://schemas.microsoft.com/office/drawing/2014/main" id="{4A2ED2B0-2C85-7642-BB4C-AF8397C0A8ED}"/>
              </a:ext>
            </a:extLst>
          </p:cNvPr>
          <p:cNvSpPr/>
          <p:nvPr/>
        </p:nvSpPr>
        <p:spPr>
          <a:xfrm rot="5400000">
            <a:off x="5988123" y="4956298"/>
            <a:ext cx="409868" cy="63970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7594147-B822-7F4B-BA23-A56E7F5C7DF2}"/>
              </a:ext>
            </a:extLst>
          </p:cNvPr>
          <p:cNvCxnSpPr/>
          <p:nvPr/>
        </p:nvCxnSpPr>
        <p:spPr>
          <a:xfrm flipH="1">
            <a:off x="6183824" y="6042875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2CC883C-2BA4-3641-BAF4-D0F865A2E950}"/>
              </a:ext>
            </a:extLst>
          </p:cNvPr>
          <p:cNvCxnSpPr/>
          <p:nvPr/>
        </p:nvCxnSpPr>
        <p:spPr>
          <a:xfrm flipH="1">
            <a:off x="6183824" y="6500624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Left-Right Arrow 226">
            <a:extLst>
              <a:ext uri="{FF2B5EF4-FFF2-40B4-BE49-F238E27FC236}">
                <a16:creationId xmlns:a16="http://schemas.microsoft.com/office/drawing/2014/main" id="{776390F6-8B8B-7D42-BD4C-551392F52CCA}"/>
              </a:ext>
            </a:extLst>
          </p:cNvPr>
          <p:cNvSpPr/>
          <p:nvPr/>
        </p:nvSpPr>
        <p:spPr>
          <a:xfrm rot="5400000">
            <a:off x="5965856" y="6243438"/>
            <a:ext cx="445281" cy="54849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28C0E81-3725-D041-AAB1-B4E0AF66C4AE}"/>
              </a:ext>
            </a:extLst>
          </p:cNvPr>
          <p:cNvSpPr txBox="1"/>
          <p:nvPr/>
        </p:nvSpPr>
        <p:spPr>
          <a:xfrm>
            <a:off x="5512344" y="4810103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C976546-FC8E-3244-B7A5-42A2E3E33CCD}"/>
              </a:ext>
            </a:extLst>
          </p:cNvPr>
          <p:cNvSpPr txBox="1"/>
          <p:nvPr/>
        </p:nvSpPr>
        <p:spPr>
          <a:xfrm>
            <a:off x="5511061" y="6117257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C883DC6-B6BF-D24B-A3F9-AC8B7A51A298}"/>
              </a:ext>
            </a:extLst>
          </p:cNvPr>
          <p:cNvCxnSpPr/>
          <p:nvPr/>
        </p:nvCxnSpPr>
        <p:spPr>
          <a:xfrm flipH="1">
            <a:off x="6205453" y="142509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4F6F634-33D1-D44B-AA5A-9C52768D0839}"/>
              </a:ext>
            </a:extLst>
          </p:cNvPr>
          <p:cNvCxnSpPr/>
          <p:nvPr/>
        </p:nvCxnSpPr>
        <p:spPr>
          <a:xfrm flipH="1">
            <a:off x="6197382" y="1780084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Left-Right Arrow 231">
            <a:extLst>
              <a:ext uri="{FF2B5EF4-FFF2-40B4-BE49-F238E27FC236}">
                <a16:creationId xmlns:a16="http://schemas.microsoft.com/office/drawing/2014/main" id="{5E3CA8AD-91E9-F140-9204-B57D5CE149C3}"/>
              </a:ext>
            </a:extLst>
          </p:cNvPr>
          <p:cNvSpPr/>
          <p:nvPr/>
        </p:nvSpPr>
        <p:spPr>
          <a:xfrm rot="5400000">
            <a:off x="6054449" y="1576984"/>
            <a:ext cx="331758" cy="58305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22780F3-70E6-D347-B32C-67C5158E3440}"/>
              </a:ext>
            </a:extLst>
          </p:cNvPr>
          <p:cNvSpPr txBox="1"/>
          <p:nvPr/>
        </p:nvSpPr>
        <p:spPr>
          <a:xfrm>
            <a:off x="5447028" y="1436431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4FF2524-3B75-A647-BB04-A1EFDD07CC9F}"/>
              </a:ext>
            </a:extLst>
          </p:cNvPr>
          <p:cNvCxnSpPr/>
          <p:nvPr/>
        </p:nvCxnSpPr>
        <p:spPr>
          <a:xfrm flipH="1">
            <a:off x="6205453" y="2477061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88B4D1F-6936-5048-8549-38C67AB1C35F}"/>
              </a:ext>
            </a:extLst>
          </p:cNvPr>
          <p:cNvCxnSpPr/>
          <p:nvPr/>
        </p:nvCxnSpPr>
        <p:spPr>
          <a:xfrm flipH="1">
            <a:off x="6197382" y="286243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Left-Right Arrow 235">
            <a:extLst>
              <a:ext uri="{FF2B5EF4-FFF2-40B4-BE49-F238E27FC236}">
                <a16:creationId xmlns:a16="http://schemas.microsoft.com/office/drawing/2014/main" id="{DC3087BF-92CD-3C4B-82CB-047626A4C658}"/>
              </a:ext>
            </a:extLst>
          </p:cNvPr>
          <p:cNvSpPr/>
          <p:nvPr/>
        </p:nvSpPr>
        <p:spPr>
          <a:xfrm rot="5400000">
            <a:off x="6055400" y="2646395"/>
            <a:ext cx="328965" cy="50551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A691BE1-C4BD-0E44-9E2E-CD2BF5674EB4}"/>
              </a:ext>
            </a:extLst>
          </p:cNvPr>
          <p:cNvSpPr txBox="1"/>
          <p:nvPr/>
        </p:nvSpPr>
        <p:spPr>
          <a:xfrm>
            <a:off x="5465485" y="2517782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CA1F29B-45B1-EC42-B03D-C77BEC05DBDA}"/>
              </a:ext>
            </a:extLst>
          </p:cNvPr>
          <p:cNvCxnSpPr/>
          <p:nvPr/>
        </p:nvCxnSpPr>
        <p:spPr>
          <a:xfrm flipH="1">
            <a:off x="1130810" y="1054893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185F36F-D40B-DD45-B8B3-F52EAC50191C}"/>
              </a:ext>
            </a:extLst>
          </p:cNvPr>
          <p:cNvCxnSpPr/>
          <p:nvPr/>
        </p:nvCxnSpPr>
        <p:spPr>
          <a:xfrm flipH="1">
            <a:off x="1133749" y="1576186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Left-Right Arrow 240">
            <a:extLst>
              <a:ext uri="{FF2B5EF4-FFF2-40B4-BE49-F238E27FC236}">
                <a16:creationId xmlns:a16="http://schemas.microsoft.com/office/drawing/2014/main" id="{05856993-D083-0D41-9432-C12509C6D266}"/>
              </a:ext>
            </a:extLst>
          </p:cNvPr>
          <p:cNvSpPr/>
          <p:nvPr/>
        </p:nvSpPr>
        <p:spPr>
          <a:xfrm rot="5400000">
            <a:off x="894439" y="1284648"/>
            <a:ext cx="513633" cy="69448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7B3E264-65B9-714E-B051-88F75C06DCB9}"/>
              </a:ext>
            </a:extLst>
          </p:cNvPr>
          <p:cNvCxnSpPr/>
          <p:nvPr/>
        </p:nvCxnSpPr>
        <p:spPr>
          <a:xfrm flipH="1">
            <a:off x="1133749" y="1993827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5FC004-211A-574F-A25A-91855861A52A}"/>
              </a:ext>
            </a:extLst>
          </p:cNvPr>
          <p:cNvCxnSpPr/>
          <p:nvPr/>
        </p:nvCxnSpPr>
        <p:spPr>
          <a:xfrm flipH="1">
            <a:off x="1130544" y="253899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Left-Right Arrow 243">
            <a:extLst>
              <a:ext uri="{FF2B5EF4-FFF2-40B4-BE49-F238E27FC236}">
                <a16:creationId xmlns:a16="http://schemas.microsoft.com/office/drawing/2014/main" id="{BE2D6B25-AD1F-924F-8E2F-EEFAA9AC57F7}"/>
              </a:ext>
            </a:extLst>
          </p:cNvPr>
          <p:cNvSpPr/>
          <p:nvPr/>
        </p:nvSpPr>
        <p:spPr>
          <a:xfrm rot="5400000">
            <a:off x="873075" y="2243677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E967F38-E1CE-0F45-8A4A-5E5DC0A4F37E}"/>
              </a:ext>
            </a:extLst>
          </p:cNvPr>
          <p:cNvCxnSpPr/>
          <p:nvPr/>
        </p:nvCxnSpPr>
        <p:spPr>
          <a:xfrm flipH="1">
            <a:off x="1135994" y="294913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B2CF670-4D2D-5544-9A18-2E0F7D4774D4}"/>
              </a:ext>
            </a:extLst>
          </p:cNvPr>
          <p:cNvCxnSpPr/>
          <p:nvPr/>
        </p:nvCxnSpPr>
        <p:spPr>
          <a:xfrm flipH="1">
            <a:off x="1132789" y="3494310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Left-Right Arrow 246">
            <a:extLst>
              <a:ext uri="{FF2B5EF4-FFF2-40B4-BE49-F238E27FC236}">
                <a16:creationId xmlns:a16="http://schemas.microsoft.com/office/drawing/2014/main" id="{1DDDF692-4439-8B4A-A57B-5987A9A796F6}"/>
              </a:ext>
            </a:extLst>
          </p:cNvPr>
          <p:cNvSpPr/>
          <p:nvPr/>
        </p:nvSpPr>
        <p:spPr>
          <a:xfrm rot="5400000">
            <a:off x="875320" y="3198989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06CCEE8-CBC8-FA40-9C16-70F2DB551A22}"/>
              </a:ext>
            </a:extLst>
          </p:cNvPr>
          <p:cNvCxnSpPr/>
          <p:nvPr/>
        </p:nvCxnSpPr>
        <p:spPr>
          <a:xfrm flipH="1">
            <a:off x="1083154" y="492503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C7E2850-42B3-C446-B5EE-19089FD4C52B}"/>
              </a:ext>
            </a:extLst>
          </p:cNvPr>
          <p:cNvCxnSpPr/>
          <p:nvPr/>
        </p:nvCxnSpPr>
        <p:spPr>
          <a:xfrm flipH="1">
            <a:off x="1079949" y="547020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Left-Right Arrow 249">
            <a:extLst>
              <a:ext uri="{FF2B5EF4-FFF2-40B4-BE49-F238E27FC236}">
                <a16:creationId xmlns:a16="http://schemas.microsoft.com/office/drawing/2014/main" id="{A58E6DCF-1897-3A45-9C21-AC30057D0961}"/>
              </a:ext>
            </a:extLst>
          </p:cNvPr>
          <p:cNvSpPr/>
          <p:nvPr/>
        </p:nvSpPr>
        <p:spPr>
          <a:xfrm rot="5400000">
            <a:off x="822480" y="5174888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D91BCD4-ABAD-8A46-A8DA-4B3DCFA2B5F9}"/>
              </a:ext>
            </a:extLst>
          </p:cNvPr>
          <p:cNvCxnSpPr/>
          <p:nvPr/>
        </p:nvCxnSpPr>
        <p:spPr>
          <a:xfrm flipH="1">
            <a:off x="1122401" y="6148670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EDD3B5D-B47C-8C4C-87BB-D6C40290CDFB}"/>
              </a:ext>
            </a:extLst>
          </p:cNvPr>
          <p:cNvCxnSpPr/>
          <p:nvPr/>
        </p:nvCxnSpPr>
        <p:spPr>
          <a:xfrm flipH="1">
            <a:off x="1119196" y="6693841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Left-Right Arrow 252">
            <a:extLst>
              <a:ext uri="{FF2B5EF4-FFF2-40B4-BE49-F238E27FC236}">
                <a16:creationId xmlns:a16="http://schemas.microsoft.com/office/drawing/2014/main" id="{4FF22B80-66D3-E04E-BCC0-D8C41BC65E75}"/>
              </a:ext>
            </a:extLst>
          </p:cNvPr>
          <p:cNvSpPr/>
          <p:nvPr/>
        </p:nvSpPr>
        <p:spPr>
          <a:xfrm rot="5400000">
            <a:off x="861727" y="6398520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D55033E-0002-3149-A4FA-E16DEFD3CF80}"/>
              </a:ext>
            </a:extLst>
          </p:cNvPr>
          <p:cNvSpPr/>
          <p:nvPr/>
        </p:nvSpPr>
        <p:spPr>
          <a:xfrm>
            <a:off x="1342330" y="3503661"/>
            <a:ext cx="3908092" cy="80339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7F1D6FB-8203-0242-BD30-9E7DAAD0D28A}"/>
              </a:ext>
            </a:extLst>
          </p:cNvPr>
          <p:cNvSpPr/>
          <p:nvPr/>
        </p:nvSpPr>
        <p:spPr>
          <a:xfrm>
            <a:off x="1314646" y="6704443"/>
            <a:ext cx="3935776" cy="96615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81C090-0B3F-8E42-8646-61247532E57D}"/>
              </a:ext>
            </a:extLst>
          </p:cNvPr>
          <p:cNvSpPr txBox="1"/>
          <p:nvPr/>
        </p:nvSpPr>
        <p:spPr>
          <a:xfrm>
            <a:off x="561737" y="1191975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DD47427-7DE0-114B-9031-9CB30C67FC3C}"/>
              </a:ext>
            </a:extLst>
          </p:cNvPr>
          <p:cNvSpPr txBox="1"/>
          <p:nvPr/>
        </p:nvSpPr>
        <p:spPr>
          <a:xfrm>
            <a:off x="558571" y="3034893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40BBC41-698C-4C40-8915-C1A99FA87135}"/>
              </a:ext>
            </a:extLst>
          </p:cNvPr>
          <p:cNvSpPr txBox="1"/>
          <p:nvPr/>
        </p:nvSpPr>
        <p:spPr>
          <a:xfrm>
            <a:off x="409226" y="2138746"/>
            <a:ext cx="84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10-30m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F91FAEE-34D5-224C-BFDB-2646CF4498B9}"/>
              </a:ext>
            </a:extLst>
          </p:cNvPr>
          <p:cNvSpPr txBox="1"/>
          <p:nvPr/>
        </p:nvSpPr>
        <p:spPr>
          <a:xfrm>
            <a:off x="584842" y="5031910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FB3D5A9-789B-C342-A4FF-0D087E7E7065}"/>
              </a:ext>
            </a:extLst>
          </p:cNvPr>
          <p:cNvSpPr txBox="1"/>
          <p:nvPr/>
        </p:nvSpPr>
        <p:spPr>
          <a:xfrm>
            <a:off x="565546" y="6262516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5DAB3BE-3DC5-AF4D-B57B-31BA1E15BCDE}"/>
              </a:ext>
            </a:extLst>
          </p:cNvPr>
          <p:cNvSpPr txBox="1"/>
          <p:nvPr/>
        </p:nvSpPr>
        <p:spPr>
          <a:xfrm>
            <a:off x="7063205" y="4504858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245C400-5180-8143-B91A-39726000BA74}"/>
              </a:ext>
            </a:extLst>
          </p:cNvPr>
          <p:cNvSpPr txBox="1"/>
          <p:nvPr/>
        </p:nvSpPr>
        <p:spPr>
          <a:xfrm>
            <a:off x="10281156" y="4494898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84CC99A-15AB-DD45-83A9-423EBBADD5AD}"/>
              </a:ext>
            </a:extLst>
          </p:cNvPr>
          <p:cNvSpPr txBox="1"/>
          <p:nvPr/>
        </p:nvSpPr>
        <p:spPr>
          <a:xfrm>
            <a:off x="10312310" y="1083923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E03B3C-34C7-D24E-8079-F501833F2D67}"/>
              </a:ext>
            </a:extLst>
          </p:cNvPr>
          <p:cNvSpPr txBox="1"/>
          <p:nvPr/>
        </p:nvSpPr>
        <p:spPr>
          <a:xfrm>
            <a:off x="7049662" y="1061294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9" name="Cloud 268">
            <a:extLst>
              <a:ext uri="{FF2B5EF4-FFF2-40B4-BE49-F238E27FC236}">
                <a16:creationId xmlns:a16="http://schemas.microsoft.com/office/drawing/2014/main" id="{58D39B48-A934-6246-9A6C-4BA0C67E1A26}"/>
              </a:ext>
            </a:extLst>
          </p:cNvPr>
          <p:cNvSpPr/>
          <p:nvPr/>
        </p:nvSpPr>
        <p:spPr>
          <a:xfrm>
            <a:off x="4715442" y="1135214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51010A6A-D68F-AB40-AA3E-0F67680DB97D}"/>
              </a:ext>
            </a:extLst>
          </p:cNvPr>
          <p:cNvCxnSpPr>
            <a:cxnSpLocks/>
          </p:cNvCxnSpPr>
          <p:nvPr/>
        </p:nvCxnSpPr>
        <p:spPr>
          <a:xfrm rot="10800000">
            <a:off x="4582026" y="1220470"/>
            <a:ext cx="674154" cy="192373"/>
          </a:xfrm>
          <a:prstGeom prst="curvedConnector3">
            <a:avLst>
              <a:gd name="adj1" fmla="val 107707"/>
            </a:avLst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09CB8845-8DFE-E545-B683-2DF4A54E84AE}"/>
              </a:ext>
            </a:extLst>
          </p:cNvPr>
          <p:cNvCxnSpPr>
            <a:cxnSpLocks/>
          </p:cNvCxnSpPr>
          <p:nvPr/>
        </p:nvCxnSpPr>
        <p:spPr>
          <a:xfrm rot="10800000">
            <a:off x="4551221" y="5088893"/>
            <a:ext cx="674154" cy="192373"/>
          </a:xfrm>
          <a:prstGeom prst="curvedConnector3">
            <a:avLst>
              <a:gd name="adj1" fmla="val 107707"/>
            </a:avLst>
          </a:prstGeom>
          <a:ln w="127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F1423BB3-F455-3F41-AE35-ED7C4F6C8AF9}"/>
              </a:ext>
            </a:extLst>
          </p:cNvPr>
          <p:cNvCxnSpPr>
            <a:cxnSpLocks/>
          </p:cNvCxnSpPr>
          <p:nvPr/>
        </p:nvCxnSpPr>
        <p:spPr>
          <a:xfrm rot="10800000">
            <a:off x="4582026" y="1217174"/>
            <a:ext cx="674154" cy="192373"/>
          </a:xfrm>
          <a:prstGeom prst="curvedConnector3">
            <a:avLst>
              <a:gd name="adj1" fmla="val 107707"/>
            </a:avLst>
          </a:prstGeom>
          <a:ln w="127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72299653-4A77-2041-8EC7-FD27600150E2}"/>
              </a:ext>
            </a:extLst>
          </p:cNvPr>
          <p:cNvCxnSpPr>
            <a:cxnSpLocks/>
          </p:cNvCxnSpPr>
          <p:nvPr/>
        </p:nvCxnSpPr>
        <p:spPr>
          <a:xfrm rot="10800000">
            <a:off x="4555474" y="5085505"/>
            <a:ext cx="674154" cy="192373"/>
          </a:xfrm>
          <a:prstGeom prst="curvedConnector3">
            <a:avLst>
              <a:gd name="adj1" fmla="val 107707"/>
            </a:avLst>
          </a:prstGeom>
          <a:ln w="6350">
            <a:solidFill>
              <a:schemeClr val="bg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58E73595-5FBE-664E-B666-BC79A6872DCB}"/>
              </a:ext>
            </a:extLst>
          </p:cNvPr>
          <p:cNvCxnSpPr>
            <a:cxnSpLocks/>
          </p:cNvCxnSpPr>
          <p:nvPr/>
        </p:nvCxnSpPr>
        <p:spPr>
          <a:xfrm rot="10800000">
            <a:off x="8080233" y="4802131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BF03BF32-804B-0D45-AB04-B621D3EF1D81}"/>
              </a:ext>
            </a:extLst>
          </p:cNvPr>
          <p:cNvCxnSpPr>
            <a:cxnSpLocks/>
          </p:cNvCxnSpPr>
          <p:nvPr/>
        </p:nvCxnSpPr>
        <p:spPr>
          <a:xfrm rot="10800000">
            <a:off x="11292775" y="4793176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8EE7AEE-BE78-054F-925B-A65EF157846B}"/>
              </a:ext>
            </a:extLst>
          </p:cNvPr>
          <p:cNvCxnSpPr>
            <a:cxnSpLocks/>
          </p:cNvCxnSpPr>
          <p:nvPr/>
        </p:nvCxnSpPr>
        <p:spPr>
          <a:xfrm>
            <a:off x="11459586" y="4864586"/>
            <a:ext cx="424914" cy="0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84E7A483-7F45-5B43-9581-660F3DD030FE}"/>
              </a:ext>
            </a:extLst>
          </p:cNvPr>
          <p:cNvCxnSpPr>
            <a:cxnSpLocks/>
          </p:cNvCxnSpPr>
          <p:nvPr/>
        </p:nvCxnSpPr>
        <p:spPr>
          <a:xfrm rot="10800000">
            <a:off x="11292775" y="4793132"/>
            <a:ext cx="208707" cy="70121"/>
          </a:xfrm>
          <a:prstGeom prst="curvedConnector3">
            <a:avLst>
              <a:gd name="adj1" fmla="val 103923"/>
            </a:avLst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87024CD-5D2F-DC4C-B1A3-5CB05C531D0A}"/>
              </a:ext>
            </a:extLst>
          </p:cNvPr>
          <p:cNvCxnSpPr>
            <a:cxnSpLocks/>
          </p:cNvCxnSpPr>
          <p:nvPr/>
        </p:nvCxnSpPr>
        <p:spPr>
          <a:xfrm flipV="1">
            <a:off x="8297945" y="4865433"/>
            <a:ext cx="1991124" cy="8092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>
            <a:extLst>
              <a:ext uri="{FF2B5EF4-FFF2-40B4-BE49-F238E27FC236}">
                <a16:creationId xmlns:a16="http://schemas.microsoft.com/office/drawing/2014/main" id="{4C21D254-CE31-B645-B5A5-B05CDDD64163}"/>
              </a:ext>
            </a:extLst>
          </p:cNvPr>
          <p:cNvCxnSpPr>
            <a:cxnSpLocks/>
          </p:cNvCxnSpPr>
          <p:nvPr/>
        </p:nvCxnSpPr>
        <p:spPr>
          <a:xfrm rot="10800000">
            <a:off x="8086669" y="4804164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DFABA623-2B3B-5443-9928-FAD10CF24F64}"/>
              </a:ext>
            </a:extLst>
          </p:cNvPr>
          <p:cNvCxnSpPr>
            <a:cxnSpLocks/>
          </p:cNvCxnSpPr>
          <p:nvPr/>
        </p:nvCxnSpPr>
        <p:spPr>
          <a:xfrm flipV="1">
            <a:off x="6385085" y="4865433"/>
            <a:ext cx="662670" cy="1592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38BE8D2-1627-E248-BA81-789F6DF0457E}"/>
              </a:ext>
            </a:extLst>
          </p:cNvPr>
          <p:cNvCxnSpPr>
            <a:cxnSpLocks/>
          </p:cNvCxnSpPr>
          <p:nvPr/>
        </p:nvCxnSpPr>
        <p:spPr>
          <a:xfrm flipV="1">
            <a:off x="6381761" y="6475439"/>
            <a:ext cx="5510814" cy="178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4C9FE9D9-5336-3645-9BF2-D9127E468496}"/>
              </a:ext>
            </a:extLst>
          </p:cNvPr>
          <p:cNvCxnSpPr>
            <a:cxnSpLocks/>
          </p:cNvCxnSpPr>
          <p:nvPr/>
        </p:nvCxnSpPr>
        <p:spPr>
          <a:xfrm rot="10800000">
            <a:off x="8056212" y="1452908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0E480815-F466-294B-9BDA-B11694B1494B}"/>
              </a:ext>
            </a:extLst>
          </p:cNvPr>
          <p:cNvCxnSpPr>
            <a:cxnSpLocks/>
          </p:cNvCxnSpPr>
          <p:nvPr/>
        </p:nvCxnSpPr>
        <p:spPr>
          <a:xfrm rot="10800000">
            <a:off x="8054238" y="1448799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>
            <a:extLst>
              <a:ext uri="{FF2B5EF4-FFF2-40B4-BE49-F238E27FC236}">
                <a16:creationId xmlns:a16="http://schemas.microsoft.com/office/drawing/2014/main" id="{C7D49736-5C12-5940-9FE0-707867C8882E}"/>
              </a:ext>
            </a:extLst>
          </p:cNvPr>
          <p:cNvCxnSpPr>
            <a:cxnSpLocks/>
          </p:cNvCxnSpPr>
          <p:nvPr/>
        </p:nvCxnSpPr>
        <p:spPr>
          <a:xfrm rot="10800000">
            <a:off x="11257544" y="1441064"/>
            <a:ext cx="208707" cy="70121"/>
          </a:xfrm>
          <a:prstGeom prst="curvedConnector3">
            <a:avLst>
              <a:gd name="adj1" fmla="val 103923"/>
            </a:avLst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F10DD3C5-3741-CD4E-BD79-9EC893F19920}"/>
              </a:ext>
            </a:extLst>
          </p:cNvPr>
          <p:cNvCxnSpPr>
            <a:cxnSpLocks/>
          </p:cNvCxnSpPr>
          <p:nvPr/>
        </p:nvCxnSpPr>
        <p:spPr>
          <a:xfrm rot="10800000">
            <a:off x="11261547" y="1442862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1B062BDB-6FDE-F74F-8B4F-3FDDAA6BBEAE}"/>
              </a:ext>
            </a:extLst>
          </p:cNvPr>
          <p:cNvSpPr txBox="1"/>
          <p:nvPr/>
        </p:nvSpPr>
        <p:spPr>
          <a:xfrm>
            <a:off x="-49023" y="3568571"/>
            <a:ext cx="748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Figure 10.39: Comparison between a typical undivided rural road and an example of a Safe System road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3BA1A73-B8AA-674A-8873-82DAABE7E01D}"/>
              </a:ext>
            </a:extLst>
          </p:cNvPr>
          <p:cNvSpPr txBox="1"/>
          <p:nvPr/>
        </p:nvSpPr>
        <p:spPr>
          <a:xfrm>
            <a:off x="66224" y="277348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Typical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692CFCE-EBD3-C94B-8EFE-8ECFF8394AB9}"/>
              </a:ext>
            </a:extLst>
          </p:cNvPr>
          <p:cNvSpPr txBox="1"/>
          <p:nvPr/>
        </p:nvSpPr>
        <p:spPr>
          <a:xfrm>
            <a:off x="93771" y="3918278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Typical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3D148BB-F656-B740-850B-D0730CDF575A}"/>
              </a:ext>
            </a:extLst>
          </p:cNvPr>
          <p:cNvSpPr txBox="1"/>
          <p:nvPr/>
        </p:nvSpPr>
        <p:spPr>
          <a:xfrm>
            <a:off x="5342946" y="3900847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Safe System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769C54A-24B1-B84F-AFFF-2C14628AAA8E}"/>
              </a:ext>
            </a:extLst>
          </p:cNvPr>
          <p:cNvSpPr txBox="1"/>
          <p:nvPr/>
        </p:nvSpPr>
        <p:spPr>
          <a:xfrm>
            <a:off x="5319882" y="302209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Safe System</a:t>
            </a:r>
          </a:p>
        </p:txBody>
      </p:sp>
    </p:spTree>
    <p:extLst>
      <p:ext uri="{BB962C8B-B14F-4D97-AF65-F5344CB8AC3E}">
        <p14:creationId xmlns:p14="http://schemas.microsoft.com/office/powerpoint/2010/main" val="4758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>
            <a:extLst>
              <a:ext uri="{FF2B5EF4-FFF2-40B4-BE49-F238E27FC236}">
                <a16:creationId xmlns:a16="http://schemas.microsoft.com/office/drawing/2014/main" id="{712C426C-2C4A-DF40-9E74-84B75092B396}"/>
              </a:ext>
            </a:extLst>
          </p:cNvPr>
          <p:cNvSpPr/>
          <p:nvPr/>
        </p:nvSpPr>
        <p:spPr>
          <a:xfrm>
            <a:off x="45837" y="726342"/>
            <a:ext cx="12097302" cy="28610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5A88A-DE4E-7D4A-B711-970BA4E45EC4}"/>
              </a:ext>
            </a:extLst>
          </p:cNvPr>
          <p:cNvSpPr/>
          <p:nvPr/>
        </p:nvSpPr>
        <p:spPr>
          <a:xfrm>
            <a:off x="45836" y="247412"/>
            <a:ext cx="5201566" cy="443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E9A2F-E3C3-5146-9A44-1007BB8E6C24}"/>
              </a:ext>
            </a:extLst>
          </p:cNvPr>
          <p:cNvSpPr/>
          <p:nvPr/>
        </p:nvSpPr>
        <p:spPr>
          <a:xfrm>
            <a:off x="5332219" y="249539"/>
            <a:ext cx="6810919" cy="444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3EE8E-5A00-4E4E-A14C-54DB7E00C36C}"/>
              </a:ext>
            </a:extLst>
          </p:cNvPr>
          <p:cNvSpPr/>
          <p:nvPr/>
        </p:nvSpPr>
        <p:spPr>
          <a:xfrm>
            <a:off x="48861" y="753979"/>
            <a:ext cx="1285418" cy="2828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B1AFB-B331-354E-849B-45C27B5B7A7D}"/>
              </a:ext>
            </a:extLst>
          </p:cNvPr>
          <p:cNvSpPr/>
          <p:nvPr/>
        </p:nvSpPr>
        <p:spPr>
          <a:xfrm>
            <a:off x="1334278" y="1045000"/>
            <a:ext cx="3916147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9A39D9-642B-AE4D-B900-397B0FDBBD07}"/>
              </a:ext>
            </a:extLst>
          </p:cNvPr>
          <p:cNvSpPr/>
          <p:nvPr/>
        </p:nvSpPr>
        <p:spPr>
          <a:xfrm>
            <a:off x="1334278" y="2949146"/>
            <a:ext cx="3916148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22AD7-0A6D-8043-BCA6-D84879E6703D}"/>
              </a:ext>
            </a:extLst>
          </p:cNvPr>
          <p:cNvSpPr/>
          <p:nvPr/>
        </p:nvSpPr>
        <p:spPr>
          <a:xfrm>
            <a:off x="1334277" y="1981091"/>
            <a:ext cx="3916148" cy="558100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5FDD9-F8CF-8743-900E-180A58FB2A71}"/>
              </a:ext>
            </a:extLst>
          </p:cNvPr>
          <p:cNvSpPr/>
          <p:nvPr/>
        </p:nvSpPr>
        <p:spPr>
          <a:xfrm>
            <a:off x="1334276" y="1576186"/>
            <a:ext cx="3916148" cy="4077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DF3FC-9387-8C42-AE02-FBB2322E1976}"/>
              </a:ext>
            </a:extLst>
          </p:cNvPr>
          <p:cNvCxnSpPr/>
          <p:nvPr/>
        </p:nvCxnSpPr>
        <p:spPr>
          <a:xfrm>
            <a:off x="1334276" y="1655482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4A7F23-66A8-EF43-86F7-7278F45C9CCE}"/>
              </a:ext>
            </a:extLst>
          </p:cNvPr>
          <p:cNvCxnSpPr/>
          <p:nvPr/>
        </p:nvCxnSpPr>
        <p:spPr>
          <a:xfrm>
            <a:off x="1334276" y="1901794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FB081F-4C0A-154E-8216-0323E81B7F4B}"/>
              </a:ext>
            </a:extLst>
          </p:cNvPr>
          <p:cNvCxnSpPr/>
          <p:nvPr/>
        </p:nvCxnSpPr>
        <p:spPr>
          <a:xfrm>
            <a:off x="1334276" y="1780084"/>
            <a:ext cx="391614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5B69E-7B3E-5A49-9B55-DC6F2DAA30DD}"/>
              </a:ext>
            </a:extLst>
          </p:cNvPr>
          <p:cNvSpPr/>
          <p:nvPr/>
        </p:nvSpPr>
        <p:spPr>
          <a:xfrm>
            <a:off x="1334278" y="2539000"/>
            <a:ext cx="3916148" cy="4077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B37F3-049F-3643-951D-160247883D56}"/>
              </a:ext>
            </a:extLst>
          </p:cNvPr>
          <p:cNvCxnSpPr/>
          <p:nvPr/>
        </p:nvCxnSpPr>
        <p:spPr>
          <a:xfrm>
            <a:off x="1334278" y="2618296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45D1E7-7931-A947-A226-63B212C901BA}"/>
              </a:ext>
            </a:extLst>
          </p:cNvPr>
          <p:cNvCxnSpPr/>
          <p:nvPr/>
        </p:nvCxnSpPr>
        <p:spPr>
          <a:xfrm>
            <a:off x="1334278" y="2864608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EFF8FD-34FB-C14B-B19F-F2DCBE91BD4C}"/>
              </a:ext>
            </a:extLst>
          </p:cNvPr>
          <p:cNvCxnSpPr/>
          <p:nvPr/>
        </p:nvCxnSpPr>
        <p:spPr>
          <a:xfrm>
            <a:off x="1334278" y="2742898"/>
            <a:ext cx="391614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F3900-85CA-A942-9450-6C5B4BCD2808}"/>
              </a:ext>
            </a:extLst>
          </p:cNvPr>
          <p:cNvSpPr/>
          <p:nvPr/>
        </p:nvSpPr>
        <p:spPr>
          <a:xfrm>
            <a:off x="1334276" y="753979"/>
            <a:ext cx="3916147" cy="291021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51D945A4-F02F-1246-AEC6-F8E760EB6661}"/>
              </a:ext>
            </a:extLst>
          </p:cNvPr>
          <p:cNvSpPr/>
          <p:nvPr/>
        </p:nvSpPr>
        <p:spPr>
          <a:xfrm>
            <a:off x="1555229" y="800339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2F9C19A1-E094-754C-AFBA-8875597DE798}"/>
              </a:ext>
            </a:extLst>
          </p:cNvPr>
          <p:cNvSpPr/>
          <p:nvPr/>
        </p:nvSpPr>
        <p:spPr>
          <a:xfrm>
            <a:off x="1869867" y="911141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E588C75F-72AF-0948-9014-0FF80F35E426}"/>
              </a:ext>
            </a:extLst>
          </p:cNvPr>
          <p:cNvSpPr/>
          <p:nvPr/>
        </p:nvSpPr>
        <p:spPr>
          <a:xfrm>
            <a:off x="2015554" y="753587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41627E70-F729-1542-B78B-AFA984ADB4CA}"/>
              </a:ext>
            </a:extLst>
          </p:cNvPr>
          <p:cNvSpPr/>
          <p:nvPr/>
        </p:nvSpPr>
        <p:spPr>
          <a:xfrm>
            <a:off x="2214991" y="926722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B1024949-A2DB-1A48-9CE4-DA9E09D86130}"/>
              </a:ext>
            </a:extLst>
          </p:cNvPr>
          <p:cNvSpPr/>
          <p:nvPr/>
        </p:nvSpPr>
        <p:spPr>
          <a:xfrm>
            <a:off x="2432317" y="836211"/>
            <a:ext cx="187377" cy="14957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E07225F2-7CAD-784D-8E2A-831CCE739089}"/>
              </a:ext>
            </a:extLst>
          </p:cNvPr>
          <p:cNvSpPr/>
          <p:nvPr/>
        </p:nvSpPr>
        <p:spPr>
          <a:xfrm>
            <a:off x="2649643" y="1063645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86777ED-C97C-0342-8935-6F54DED6D195}"/>
              </a:ext>
            </a:extLst>
          </p:cNvPr>
          <p:cNvSpPr/>
          <p:nvPr/>
        </p:nvSpPr>
        <p:spPr>
          <a:xfrm>
            <a:off x="2649643" y="753586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4A43A6C4-AD9D-2041-A3C0-A97535C48B92}"/>
              </a:ext>
            </a:extLst>
          </p:cNvPr>
          <p:cNvSpPr/>
          <p:nvPr/>
        </p:nvSpPr>
        <p:spPr>
          <a:xfrm>
            <a:off x="2837020" y="866708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A2692C2D-2A16-8645-8490-E64CD98E81AE}"/>
              </a:ext>
            </a:extLst>
          </p:cNvPr>
          <p:cNvSpPr/>
          <p:nvPr/>
        </p:nvSpPr>
        <p:spPr>
          <a:xfrm>
            <a:off x="3075566" y="790148"/>
            <a:ext cx="166158" cy="14991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F8758ED-DFE2-A548-AFA1-EA4BDEA258C0}"/>
              </a:ext>
            </a:extLst>
          </p:cNvPr>
          <p:cNvSpPr/>
          <p:nvPr/>
        </p:nvSpPr>
        <p:spPr>
          <a:xfrm>
            <a:off x="3253851" y="957294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04212C8-40CE-C745-A237-3EF5C9002466}"/>
              </a:ext>
            </a:extLst>
          </p:cNvPr>
          <p:cNvSpPr/>
          <p:nvPr/>
        </p:nvSpPr>
        <p:spPr>
          <a:xfrm>
            <a:off x="3347539" y="770016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F1F8E54F-ED4C-C544-9F02-BD4940F0BE30}"/>
              </a:ext>
            </a:extLst>
          </p:cNvPr>
          <p:cNvSpPr/>
          <p:nvPr/>
        </p:nvSpPr>
        <p:spPr>
          <a:xfrm>
            <a:off x="3499939" y="922416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8541580-66B2-114A-8F1B-8E7C1258435B}"/>
              </a:ext>
            </a:extLst>
          </p:cNvPr>
          <p:cNvSpPr/>
          <p:nvPr/>
        </p:nvSpPr>
        <p:spPr>
          <a:xfrm>
            <a:off x="3693747" y="760416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DA84FE53-4950-8847-95E5-D509526ED1C6}"/>
              </a:ext>
            </a:extLst>
          </p:cNvPr>
          <p:cNvSpPr/>
          <p:nvPr/>
        </p:nvSpPr>
        <p:spPr>
          <a:xfrm>
            <a:off x="3846147" y="942264"/>
            <a:ext cx="160217" cy="14596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5C4397ED-1CA6-FA4F-8EB0-C992054EB4E1}"/>
              </a:ext>
            </a:extLst>
          </p:cNvPr>
          <p:cNvSpPr/>
          <p:nvPr/>
        </p:nvSpPr>
        <p:spPr>
          <a:xfrm>
            <a:off x="4088161" y="767166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AAC6C202-41D6-EC41-A594-69DEB4B596A6}"/>
              </a:ext>
            </a:extLst>
          </p:cNvPr>
          <p:cNvSpPr/>
          <p:nvPr/>
        </p:nvSpPr>
        <p:spPr>
          <a:xfrm>
            <a:off x="4369226" y="894994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BEECF52E-F8C3-3648-A2D6-DE17104BD02D}"/>
              </a:ext>
            </a:extLst>
          </p:cNvPr>
          <p:cNvSpPr/>
          <p:nvPr/>
        </p:nvSpPr>
        <p:spPr>
          <a:xfrm>
            <a:off x="4658492" y="794962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38D515C9-A635-834B-8ABF-C377392066CB}"/>
              </a:ext>
            </a:extLst>
          </p:cNvPr>
          <p:cNvSpPr/>
          <p:nvPr/>
        </p:nvSpPr>
        <p:spPr>
          <a:xfrm>
            <a:off x="4965733" y="854530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ADABF9-A83C-134A-AE27-A3FE53B004FC}"/>
              </a:ext>
            </a:extLst>
          </p:cNvPr>
          <p:cNvSpPr/>
          <p:nvPr/>
        </p:nvSpPr>
        <p:spPr>
          <a:xfrm>
            <a:off x="6405986" y="1403950"/>
            <a:ext cx="5494663" cy="368065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3DF95C-C1B2-364A-9A9A-07C3D00F35DA}"/>
              </a:ext>
            </a:extLst>
          </p:cNvPr>
          <p:cNvSpPr/>
          <p:nvPr/>
        </p:nvSpPr>
        <p:spPr>
          <a:xfrm>
            <a:off x="6405983" y="1780084"/>
            <a:ext cx="5494663" cy="6805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C52167-10DD-CF46-9182-341F598DFDCE}"/>
              </a:ext>
            </a:extLst>
          </p:cNvPr>
          <p:cNvCxnSpPr>
            <a:cxnSpLocks/>
          </p:cNvCxnSpPr>
          <p:nvPr/>
        </p:nvCxnSpPr>
        <p:spPr>
          <a:xfrm>
            <a:off x="6405984" y="1837330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B05743-8058-CC4A-B476-64F61E289089}"/>
              </a:ext>
            </a:extLst>
          </p:cNvPr>
          <p:cNvCxnSpPr>
            <a:cxnSpLocks/>
          </p:cNvCxnSpPr>
          <p:nvPr/>
        </p:nvCxnSpPr>
        <p:spPr>
          <a:xfrm>
            <a:off x="6405984" y="2083642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E190724-81FF-3540-A3C3-B16D17153DFB}"/>
              </a:ext>
            </a:extLst>
          </p:cNvPr>
          <p:cNvSpPr/>
          <p:nvPr/>
        </p:nvSpPr>
        <p:spPr>
          <a:xfrm>
            <a:off x="6405984" y="760416"/>
            <a:ext cx="5494663" cy="647499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D5FC63-1CF4-4249-AD8B-6CA7DB07FA7E}"/>
              </a:ext>
            </a:extLst>
          </p:cNvPr>
          <p:cNvCxnSpPr>
            <a:cxnSpLocks/>
          </p:cNvCxnSpPr>
          <p:nvPr/>
        </p:nvCxnSpPr>
        <p:spPr>
          <a:xfrm>
            <a:off x="6405983" y="1955408"/>
            <a:ext cx="549466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D2510C-2F5C-6D43-8F62-F3666C87998F}"/>
              </a:ext>
            </a:extLst>
          </p:cNvPr>
          <p:cNvCxnSpPr>
            <a:cxnSpLocks/>
          </p:cNvCxnSpPr>
          <p:nvPr/>
        </p:nvCxnSpPr>
        <p:spPr>
          <a:xfrm>
            <a:off x="6405983" y="2144622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14D6-8335-A148-95E5-3155B60ED1B8}"/>
              </a:ext>
            </a:extLst>
          </p:cNvPr>
          <p:cNvCxnSpPr>
            <a:cxnSpLocks/>
          </p:cNvCxnSpPr>
          <p:nvPr/>
        </p:nvCxnSpPr>
        <p:spPr>
          <a:xfrm>
            <a:off x="6405983" y="2390934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2DC6C12-361A-4442-B690-F50EB63E3A16}"/>
              </a:ext>
            </a:extLst>
          </p:cNvPr>
          <p:cNvCxnSpPr>
            <a:cxnSpLocks/>
          </p:cNvCxnSpPr>
          <p:nvPr/>
        </p:nvCxnSpPr>
        <p:spPr>
          <a:xfrm>
            <a:off x="6405983" y="2275400"/>
            <a:ext cx="549466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3242AE-EF6E-BC44-945D-E3808F7C68CA}"/>
              </a:ext>
            </a:extLst>
          </p:cNvPr>
          <p:cNvCxnSpPr>
            <a:cxnSpLocks/>
          </p:cNvCxnSpPr>
          <p:nvPr/>
        </p:nvCxnSpPr>
        <p:spPr>
          <a:xfrm>
            <a:off x="6397909" y="2119111"/>
            <a:ext cx="5494663" cy="687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52672C0-AA21-C543-B63F-5ABEADC778EC}"/>
              </a:ext>
            </a:extLst>
          </p:cNvPr>
          <p:cNvSpPr/>
          <p:nvPr/>
        </p:nvSpPr>
        <p:spPr>
          <a:xfrm>
            <a:off x="6405984" y="2477061"/>
            <a:ext cx="5494664" cy="389221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3AB22E-5AB3-1049-AD1F-9F43283102AD}"/>
              </a:ext>
            </a:extLst>
          </p:cNvPr>
          <p:cNvSpPr/>
          <p:nvPr/>
        </p:nvSpPr>
        <p:spPr>
          <a:xfrm>
            <a:off x="6405983" y="2875871"/>
            <a:ext cx="5494664" cy="704750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lternate Process 86">
            <a:extLst>
              <a:ext uri="{FF2B5EF4-FFF2-40B4-BE49-F238E27FC236}">
                <a16:creationId xmlns:a16="http://schemas.microsoft.com/office/drawing/2014/main" id="{CDDB21D4-F712-B748-8012-1368DA014006}"/>
              </a:ext>
            </a:extLst>
          </p:cNvPr>
          <p:cNvSpPr/>
          <p:nvPr/>
        </p:nvSpPr>
        <p:spPr>
          <a:xfrm>
            <a:off x="7058608" y="1062555"/>
            <a:ext cx="1099984" cy="422590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lternate Process 87">
            <a:extLst>
              <a:ext uri="{FF2B5EF4-FFF2-40B4-BE49-F238E27FC236}">
                <a16:creationId xmlns:a16="http://schemas.microsoft.com/office/drawing/2014/main" id="{6D9503DB-6435-0347-8BE7-7C3FB90EF3D2}"/>
              </a:ext>
            </a:extLst>
          </p:cNvPr>
          <p:cNvSpPr/>
          <p:nvPr/>
        </p:nvSpPr>
        <p:spPr>
          <a:xfrm>
            <a:off x="10289069" y="1077162"/>
            <a:ext cx="1099984" cy="422590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C1B6F0-1D77-9C4C-816B-5A3B0FDB592C}"/>
              </a:ext>
            </a:extLst>
          </p:cNvPr>
          <p:cNvCxnSpPr>
            <a:cxnSpLocks/>
          </p:cNvCxnSpPr>
          <p:nvPr/>
        </p:nvCxnSpPr>
        <p:spPr>
          <a:xfrm>
            <a:off x="6405980" y="1531274"/>
            <a:ext cx="662674" cy="0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9DB36A-6D41-724F-A683-2B72CAC1662E}"/>
              </a:ext>
            </a:extLst>
          </p:cNvPr>
          <p:cNvSpPr/>
          <p:nvPr/>
        </p:nvSpPr>
        <p:spPr>
          <a:xfrm>
            <a:off x="5332219" y="759941"/>
            <a:ext cx="1057617" cy="282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1E248D-EA49-B746-BFE5-A1E4889438F5}"/>
              </a:ext>
            </a:extLst>
          </p:cNvPr>
          <p:cNvCxnSpPr>
            <a:cxnSpLocks/>
          </p:cNvCxnSpPr>
          <p:nvPr/>
        </p:nvCxnSpPr>
        <p:spPr>
          <a:xfrm flipV="1">
            <a:off x="6384351" y="1526325"/>
            <a:ext cx="662670" cy="1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3F2A70E-995E-BF42-B7DB-992B7E2AA552}"/>
              </a:ext>
            </a:extLst>
          </p:cNvPr>
          <p:cNvCxnSpPr>
            <a:cxnSpLocks/>
          </p:cNvCxnSpPr>
          <p:nvPr/>
        </p:nvCxnSpPr>
        <p:spPr>
          <a:xfrm flipV="1">
            <a:off x="8191023" y="1519498"/>
            <a:ext cx="2120429" cy="2488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1B908D-BA41-CE46-B8C2-99C2A6FCBC46}"/>
              </a:ext>
            </a:extLst>
          </p:cNvPr>
          <p:cNvCxnSpPr>
            <a:cxnSpLocks/>
          </p:cNvCxnSpPr>
          <p:nvPr/>
        </p:nvCxnSpPr>
        <p:spPr>
          <a:xfrm flipV="1">
            <a:off x="8168640" y="1521229"/>
            <a:ext cx="2120429" cy="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D65347D-284D-1441-AE46-9FA2F5763A3D}"/>
              </a:ext>
            </a:extLst>
          </p:cNvPr>
          <p:cNvCxnSpPr>
            <a:cxnSpLocks/>
          </p:cNvCxnSpPr>
          <p:nvPr/>
        </p:nvCxnSpPr>
        <p:spPr>
          <a:xfrm>
            <a:off x="11397129" y="1511838"/>
            <a:ext cx="511588" cy="47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737F3D4-6341-D349-9265-B788901D85B8}"/>
              </a:ext>
            </a:extLst>
          </p:cNvPr>
          <p:cNvCxnSpPr>
            <a:cxnSpLocks/>
          </p:cNvCxnSpPr>
          <p:nvPr/>
        </p:nvCxnSpPr>
        <p:spPr>
          <a:xfrm>
            <a:off x="11459587" y="1511838"/>
            <a:ext cx="449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B7A0106-0838-D04D-A5F3-44702FDF1E1C}"/>
              </a:ext>
            </a:extLst>
          </p:cNvPr>
          <p:cNvCxnSpPr>
            <a:cxnSpLocks/>
          </p:cNvCxnSpPr>
          <p:nvPr/>
        </p:nvCxnSpPr>
        <p:spPr>
          <a:xfrm>
            <a:off x="6397909" y="2737070"/>
            <a:ext cx="5510808" cy="0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BB88E37-8D1C-EB47-9D70-438E58B6FADB}"/>
              </a:ext>
            </a:extLst>
          </p:cNvPr>
          <p:cNvCxnSpPr>
            <a:cxnSpLocks/>
          </p:cNvCxnSpPr>
          <p:nvPr/>
        </p:nvCxnSpPr>
        <p:spPr>
          <a:xfrm flipV="1">
            <a:off x="6384624" y="2737070"/>
            <a:ext cx="5510814" cy="1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loud 137">
            <a:extLst>
              <a:ext uri="{FF2B5EF4-FFF2-40B4-BE49-F238E27FC236}">
                <a16:creationId xmlns:a16="http://schemas.microsoft.com/office/drawing/2014/main" id="{BF1FCAE1-7D0C-A443-893C-6331693EADA5}"/>
              </a:ext>
            </a:extLst>
          </p:cNvPr>
          <p:cNvSpPr/>
          <p:nvPr/>
        </p:nvSpPr>
        <p:spPr>
          <a:xfrm>
            <a:off x="6405981" y="811664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D2A80728-E34A-ED4B-B543-B4B855FABB3E}"/>
              </a:ext>
            </a:extLst>
          </p:cNvPr>
          <p:cNvSpPr/>
          <p:nvPr/>
        </p:nvSpPr>
        <p:spPr>
          <a:xfrm flipH="1">
            <a:off x="6667801" y="966606"/>
            <a:ext cx="338386" cy="289140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loud 139">
            <a:extLst>
              <a:ext uri="{FF2B5EF4-FFF2-40B4-BE49-F238E27FC236}">
                <a16:creationId xmlns:a16="http://schemas.microsoft.com/office/drawing/2014/main" id="{BAA505F8-6F5E-B843-90FB-6761C616DB4B}"/>
              </a:ext>
            </a:extLst>
          </p:cNvPr>
          <p:cNvSpPr/>
          <p:nvPr/>
        </p:nvSpPr>
        <p:spPr>
          <a:xfrm flipH="1">
            <a:off x="8328152" y="778427"/>
            <a:ext cx="235664" cy="26369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loud 140">
            <a:extLst>
              <a:ext uri="{FF2B5EF4-FFF2-40B4-BE49-F238E27FC236}">
                <a16:creationId xmlns:a16="http://schemas.microsoft.com/office/drawing/2014/main" id="{D20C3098-49D4-334A-937A-2EC3157D0D74}"/>
              </a:ext>
            </a:extLst>
          </p:cNvPr>
          <p:cNvSpPr/>
          <p:nvPr/>
        </p:nvSpPr>
        <p:spPr>
          <a:xfrm flipH="1">
            <a:off x="8553547" y="942264"/>
            <a:ext cx="374808" cy="297984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E7E0CCF4-9DBB-3249-A555-F413CFD1CFFF}"/>
              </a:ext>
            </a:extLst>
          </p:cNvPr>
          <p:cNvSpPr/>
          <p:nvPr/>
        </p:nvSpPr>
        <p:spPr>
          <a:xfrm flipH="1">
            <a:off x="8966654" y="823271"/>
            <a:ext cx="265559" cy="31908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loud 142">
            <a:extLst>
              <a:ext uri="{FF2B5EF4-FFF2-40B4-BE49-F238E27FC236}">
                <a16:creationId xmlns:a16="http://schemas.microsoft.com/office/drawing/2014/main" id="{7C233013-2A88-AB45-8A6E-349FF2D7AB01}"/>
              </a:ext>
            </a:extLst>
          </p:cNvPr>
          <p:cNvSpPr/>
          <p:nvPr/>
        </p:nvSpPr>
        <p:spPr>
          <a:xfrm flipH="1">
            <a:off x="9380509" y="901954"/>
            <a:ext cx="265560" cy="26952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loud 143">
            <a:extLst>
              <a:ext uri="{FF2B5EF4-FFF2-40B4-BE49-F238E27FC236}">
                <a16:creationId xmlns:a16="http://schemas.microsoft.com/office/drawing/2014/main" id="{4E7F991B-040E-E849-B6B0-B0FDA3E81E5E}"/>
              </a:ext>
            </a:extLst>
          </p:cNvPr>
          <p:cNvSpPr/>
          <p:nvPr/>
        </p:nvSpPr>
        <p:spPr>
          <a:xfrm flipH="1">
            <a:off x="9845360" y="762502"/>
            <a:ext cx="378568" cy="34006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loud 144">
            <a:extLst>
              <a:ext uri="{FF2B5EF4-FFF2-40B4-BE49-F238E27FC236}">
                <a16:creationId xmlns:a16="http://schemas.microsoft.com/office/drawing/2014/main" id="{4303AE9C-18B2-AC40-87FD-B85AD3FDB013}"/>
              </a:ext>
            </a:extLst>
          </p:cNvPr>
          <p:cNvSpPr/>
          <p:nvPr/>
        </p:nvSpPr>
        <p:spPr>
          <a:xfrm flipH="1">
            <a:off x="11478575" y="860620"/>
            <a:ext cx="287926" cy="26788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C4058C-82EE-B94C-B02D-C5B568AAFBEF}"/>
              </a:ext>
            </a:extLst>
          </p:cNvPr>
          <p:cNvCxnSpPr>
            <a:cxnSpLocks/>
          </p:cNvCxnSpPr>
          <p:nvPr/>
        </p:nvCxnSpPr>
        <p:spPr>
          <a:xfrm>
            <a:off x="6405982" y="2115672"/>
            <a:ext cx="5494663" cy="687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loud 182">
            <a:extLst>
              <a:ext uri="{FF2B5EF4-FFF2-40B4-BE49-F238E27FC236}">
                <a16:creationId xmlns:a16="http://schemas.microsoft.com/office/drawing/2014/main" id="{8C4C417C-50F5-9044-9FE7-3F273BF05FA2}"/>
              </a:ext>
            </a:extLst>
          </p:cNvPr>
          <p:cNvSpPr/>
          <p:nvPr/>
        </p:nvSpPr>
        <p:spPr>
          <a:xfrm flipH="1">
            <a:off x="6405980" y="3218978"/>
            <a:ext cx="341163" cy="23159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DB5B17ED-8351-A74D-84C6-7B97F1DE642C}"/>
              </a:ext>
            </a:extLst>
          </p:cNvPr>
          <p:cNvSpPr/>
          <p:nvPr/>
        </p:nvSpPr>
        <p:spPr>
          <a:xfrm flipH="1">
            <a:off x="7873178" y="3168030"/>
            <a:ext cx="377883" cy="23867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AAC8204A-8E95-3547-AEF8-640B68966610}"/>
              </a:ext>
            </a:extLst>
          </p:cNvPr>
          <p:cNvSpPr/>
          <p:nvPr/>
        </p:nvSpPr>
        <p:spPr>
          <a:xfrm flipH="1">
            <a:off x="8704833" y="3094234"/>
            <a:ext cx="267738" cy="25558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2D093C87-0078-AA48-901A-B88050B7DD2A}"/>
              </a:ext>
            </a:extLst>
          </p:cNvPr>
          <p:cNvSpPr/>
          <p:nvPr/>
        </p:nvSpPr>
        <p:spPr>
          <a:xfrm flipH="1">
            <a:off x="9118691" y="3142152"/>
            <a:ext cx="267740" cy="21588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FB0A5C4B-2962-C04D-B236-DBD96F103ACD}"/>
              </a:ext>
            </a:extLst>
          </p:cNvPr>
          <p:cNvSpPr/>
          <p:nvPr/>
        </p:nvSpPr>
        <p:spPr>
          <a:xfrm flipH="1">
            <a:off x="9736687" y="3137762"/>
            <a:ext cx="381674" cy="27238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8FE9F1A9-7AAD-964A-9019-97547C0776B0}"/>
              </a:ext>
            </a:extLst>
          </p:cNvPr>
          <p:cNvSpPr/>
          <p:nvPr/>
        </p:nvSpPr>
        <p:spPr>
          <a:xfrm flipH="1">
            <a:off x="11216754" y="3099797"/>
            <a:ext cx="290289" cy="21456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EBD5A60D-DCD1-B947-A1C5-A8C22D295462}"/>
              </a:ext>
            </a:extLst>
          </p:cNvPr>
          <p:cNvSpPr/>
          <p:nvPr/>
        </p:nvSpPr>
        <p:spPr>
          <a:xfrm>
            <a:off x="7074409" y="3199323"/>
            <a:ext cx="448454" cy="23867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loud 203">
            <a:extLst>
              <a:ext uri="{FF2B5EF4-FFF2-40B4-BE49-F238E27FC236}">
                <a16:creationId xmlns:a16="http://schemas.microsoft.com/office/drawing/2014/main" id="{9B5A544B-F075-C948-A044-1E351A461C4B}"/>
              </a:ext>
            </a:extLst>
          </p:cNvPr>
          <p:cNvSpPr/>
          <p:nvPr/>
        </p:nvSpPr>
        <p:spPr>
          <a:xfrm flipH="1">
            <a:off x="10549911" y="3198593"/>
            <a:ext cx="381674" cy="27238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C883DC6-B6BF-D24B-A3F9-AC8B7A51A298}"/>
              </a:ext>
            </a:extLst>
          </p:cNvPr>
          <p:cNvCxnSpPr/>
          <p:nvPr/>
        </p:nvCxnSpPr>
        <p:spPr>
          <a:xfrm flipH="1">
            <a:off x="6205453" y="142509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4F6F634-33D1-D44B-AA5A-9C52768D0839}"/>
              </a:ext>
            </a:extLst>
          </p:cNvPr>
          <p:cNvCxnSpPr/>
          <p:nvPr/>
        </p:nvCxnSpPr>
        <p:spPr>
          <a:xfrm flipH="1">
            <a:off x="6197382" y="1780084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Left-Right Arrow 231">
            <a:extLst>
              <a:ext uri="{FF2B5EF4-FFF2-40B4-BE49-F238E27FC236}">
                <a16:creationId xmlns:a16="http://schemas.microsoft.com/office/drawing/2014/main" id="{5E3CA8AD-91E9-F140-9204-B57D5CE149C3}"/>
              </a:ext>
            </a:extLst>
          </p:cNvPr>
          <p:cNvSpPr/>
          <p:nvPr/>
        </p:nvSpPr>
        <p:spPr>
          <a:xfrm rot="5400000">
            <a:off x="6054449" y="1576984"/>
            <a:ext cx="331758" cy="58305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22780F3-70E6-D347-B32C-67C5158E3440}"/>
              </a:ext>
            </a:extLst>
          </p:cNvPr>
          <p:cNvSpPr txBox="1"/>
          <p:nvPr/>
        </p:nvSpPr>
        <p:spPr>
          <a:xfrm>
            <a:off x="5447028" y="1436431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4FF2524-3B75-A647-BB04-A1EFDD07CC9F}"/>
              </a:ext>
            </a:extLst>
          </p:cNvPr>
          <p:cNvCxnSpPr/>
          <p:nvPr/>
        </p:nvCxnSpPr>
        <p:spPr>
          <a:xfrm flipH="1">
            <a:off x="6205453" y="2477061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88B4D1F-6936-5048-8549-38C67AB1C35F}"/>
              </a:ext>
            </a:extLst>
          </p:cNvPr>
          <p:cNvCxnSpPr/>
          <p:nvPr/>
        </p:nvCxnSpPr>
        <p:spPr>
          <a:xfrm flipH="1">
            <a:off x="6197382" y="286243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Left-Right Arrow 235">
            <a:extLst>
              <a:ext uri="{FF2B5EF4-FFF2-40B4-BE49-F238E27FC236}">
                <a16:creationId xmlns:a16="http://schemas.microsoft.com/office/drawing/2014/main" id="{DC3087BF-92CD-3C4B-82CB-047626A4C658}"/>
              </a:ext>
            </a:extLst>
          </p:cNvPr>
          <p:cNvSpPr/>
          <p:nvPr/>
        </p:nvSpPr>
        <p:spPr>
          <a:xfrm rot="5400000">
            <a:off x="6055400" y="2646395"/>
            <a:ext cx="328965" cy="50551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A691BE1-C4BD-0E44-9E2E-CD2BF5674EB4}"/>
              </a:ext>
            </a:extLst>
          </p:cNvPr>
          <p:cNvSpPr txBox="1"/>
          <p:nvPr/>
        </p:nvSpPr>
        <p:spPr>
          <a:xfrm>
            <a:off x="5465485" y="2517782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CA1F29B-45B1-EC42-B03D-C77BEC05DBDA}"/>
              </a:ext>
            </a:extLst>
          </p:cNvPr>
          <p:cNvCxnSpPr/>
          <p:nvPr/>
        </p:nvCxnSpPr>
        <p:spPr>
          <a:xfrm flipH="1">
            <a:off x="1130810" y="1054893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185F36F-D40B-DD45-B8B3-F52EAC50191C}"/>
              </a:ext>
            </a:extLst>
          </p:cNvPr>
          <p:cNvCxnSpPr/>
          <p:nvPr/>
        </p:nvCxnSpPr>
        <p:spPr>
          <a:xfrm flipH="1">
            <a:off x="1133749" y="1576186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Left-Right Arrow 240">
            <a:extLst>
              <a:ext uri="{FF2B5EF4-FFF2-40B4-BE49-F238E27FC236}">
                <a16:creationId xmlns:a16="http://schemas.microsoft.com/office/drawing/2014/main" id="{05856993-D083-0D41-9432-C12509C6D266}"/>
              </a:ext>
            </a:extLst>
          </p:cNvPr>
          <p:cNvSpPr/>
          <p:nvPr/>
        </p:nvSpPr>
        <p:spPr>
          <a:xfrm rot="5400000">
            <a:off x="894439" y="1284648"/>
            <a:ext cx="513633" cy="69448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7B3E264-65B9-714E-B051-88F75C06DCB9}"/>
              </a:ext>
            </a:extLst>
          </p:cNvPr>
          <p:cNvCxnSpPr/>
          <p:nvPr/>
        </p:nvCxnSpPr>
        <p:spPr>
          <a:xfrm flipH="1">
            <a:off x="1133749" y="1993827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5FC004-211A-574F-A25A-91855861A52A}"/>
              </a:ext>
            </a:extLst>
          </p:cNvPr>
          <p:cNvCxnSpPr/>
          <p:nvPr/>
        </p:nvCxnSpPr>
        <p:spPr>
          <a:xfrm flipH="1">
            <a:off x="1130544" y="253899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Left-Right Arrow 243">
            <a:extLst>
              <a:ext uri="{FF2B5EF4-FFF2-40B4-BE49-F238E27FC236}">
                <a16:creationId xmlns:a16="http://schemas.microsoft.com/office/drawing/2014/main" id="{BE2D6B25-AD1F-924F-8E2F-EEFAA9AC57F7}"/>
              </a:ext>
            </a:extLst>
          </p:cNvPr>
          <p:cNvSpPr/>
          <p:nvPr/>
        </p:nvSpPr>
        <p:spPr>
          <a:xfrm rot="5400000">
            <a:off x="873075" y="2243677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E967F38-E1CE-0F45-8A4A-5E5DC0A4F37E}"/>
              </a:ext>
            </a:extLst>
          </p:cNvPr>
          <p:cNvCxnSpPr/>
          <p:nvPr/>
        </p:nvCxnSpPr>
        <p:spPr>
          <a:xfrm flipH="1">
            <a:off x="1135994" y="294913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B2CF670-4D2D-5544-9A18-2E0F7D4774D4}"/>
              </a:ext>
            </a:extLst>
          </p:cNvPr>
          <p:cNvCxnSpPr/>
          <p:nvPr/>
        </p:nvCxnSpPr>
        <p:spPr>
          <a:xfrm flipH="1">
            <a:off x="1132789" y="3494310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Left-Right Arrow 246">
            <a:extLst>
              <a:ext uri="{FF2B5EF4-FFF2-40B4-BE49-F238E27FC236}">
                <a16:creationId xmlns:a16="http://schemas.microsoft.com/office/drawing/2014/main" id="{1DDDF692-4439-8B4A-A57B-5987A9A796F6}"/>
              </a:ext>
            </a:extLst>
          </p:cNvPr>
          <p:cNvSpPr/>
          <p:nvPr/>
        </p:nvSpPr>
        <p:spPr>
          <a:xfrm rot="5400000">
            <a:off x="875320" y="3198989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D55033E-0002-3149-A4FA-E16DEFD3CF80}"/>
              </a:ext>
            </a:extLst>
          </p:cNvPr>
          <p:cNvSpPr/>
          <p:nvPr/>
        </p:nvSpPr>
        <p:spPr>
          <a:xfrm>
            <a:off x="1342330" y="3503661"/>
            <a:ext cx="3908092" cy="80339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81C090-0B3F-8E42-8646-61247532E57D}"/>
              </a:ext>
            </a:extLst>
          </p:cNvPr>
          <p:cNvSpPr txBox="1"/>
          <p:nvPr/>
        </p:nvSpPr>
        <p:spPr>
          <a:xfrm>
            <a:off x="561737" y="1191975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DD47427-7DE0-114B-9031-9CB30C67FC3C}"/>
              </a:ext>
            </a:extLst>
          </p:cNvPr>
          <p:cNvSpPr txBox="1"/>
          <p:nvPr/>
        </p:nvSpPr>
        <p:spPr>
          <a:xfrm>
            <a:off x="558571" y="3034893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40BBC41-698C-4C40-8915-C1A99FA87135}"/>
              </a:ext>
            </a:extLst>
          </p:cNvPr>
          <p:cNvSpPr txBox="1"/>
          <p:nvPr/>
        </p:nvSpPr>
        <p:spPr>
          <a:xfrm>
            <a:off x="409226" y="2138746"/>
            <a:ext cx="84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10-30m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84CC99A-15AB-DD45-83A9-423EBBADD5AD}"/>
              </a:ext>
            </a:extLst>
          </p:cNvPr>
          <p:cNvSpPr txBox="1"/>
          <p:nvPr/>
        </p:nvSpPr>
        <p:spPr>
          <a:xfrm>
            <a:off x="10312310" y="1083923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E03B3C-34C7-D24E-8079-F501833F2D67}"/>
              </a:ext>
            </a:extLst>
          </p:cNvPr>
          <p:cNvSpPr txBox="1"/>
          <p:nvPr/>
        </p:nvSpPr>
        <p:spPr>
          <a:xfrm>
            <a:off x="7049662" y="1061294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9" name="Cloud 268">
            <a:extLst>
              <a:ext uri="{FF2B5EF4-FFF2-40B4-BE49-F238E27FC236}">
                <a16:creationId xmlns:a16="http://schemas.microsoft.com/office/drawing/2014/main" id="{58D39B48-A934-6246-9A6C-4BA0C67E1A26}"/>
              </a:ext>
            </a:extLst>
          </p:cNvPr>
          <p:cNvSpPr/>
          <p:nvPr/>
        </p:nvSpPr>
        <p:spPr>
          <a:xfrm>
            <a:off x="4715442" y="1135214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51010A6A-D68F-AB40-AA3E-0F67680DB97D}"/>
              </a:ext>
            </a:extLst>
          </p:cNvPr>
          <p:cNvCxnSpPr>
            <a:cxnSpLocks/>
          </p:cNvCxnSpPr>
          <p:nvPr/>
        </p:nvCxnSpPr>
        <p:spPr>
          <a:xfrm rot="10800000">
            <a:off x="4582026" y="1220470"/>
            <a:ext cx="674154" cy="192373"/>
          </a:xfrm>
          <a:prstGeom prst="curvedConnector3">
            <a:avLst>
              <a:gd name="adj1" fmla="val 107707"/>
            </a:avLst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F1423BB3-F455-3F41-AE35-ED7C4F6C8AF9}"/>
              </a:ext>
            </a:extLst>
          </p:cNvPr>
          <p:cNvCxnSpPr>
            <a:cxnSpLocks/>
          </p:cNvCxnSpPr>
          <p:nvPr/>
        </p:nvCxnSpPr>
        <p:spPr>
          <a:xfrm rot="10800000">
            <a:off x="4582026" y="1217174"/>
            <a:ext cx="674154" cy="192373"/>
          </a:xfrm>
          <a:prstGeom prst="curvedConnector3">
            <a:avLst>
              <a:gd name="adj1" fmla="val 107707"/>
            </a:avLst>
          </a:prstGeom>
          <a:ln w="127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4C9FE9D9-5336-3645-9BF2-D9127E468496}"/>
              </a:ext>
            </a:extLst>
          </p:cNvPr>
          <p:cNvCxnSpPr>
            <a:cxnSpLocks/>
          </p:cNvCxnSpPr>
          <p:nvPr/>
        </p:nvCxnSpPr>
        <p:spPr>
          <a:xfrm rot="10800000">
            <a:off x="8056212" y="1452908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0E480815-F466-294B-9BDA-B11694B1494B}"/>
              </a:ext>
            </a:extLst>
          </p:cNvPr>
          <p:cNvCxnSpPr>
            <a:cxnSpLocks/>
          </p:cNvCxnSpPr>
          <p:nvPr/>
        </p:nvCxnSpPr>
        <p:spPr>
          <a:xfrm rot="10800000">
            <a:off x="8054238" y="1448799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>
            <a:extLst>
              <a:ext uri="{FF2B5EF4-FFF2-40B4-BE49-F238E27FC236}">
                <a16:creationId xmlns:a16="http://schemas.microsoft.com/office/drawing/2014/main" id="{C7D49736-5C12-5940-9FE0-707867C8882E}"/>
              </a:ext>
            </a:extLst>
          </p:cNvPr>
          <p:cNvCxnSpPr>
            <a:cxnSpLocks/>
          </p:cNvCxnSpPr>
          <p:nvPr/>
        </p:nvCxnSpPr>
        <p:spPr>
          <a:xfrm rot="10800000">
            <a:off x="11257544" y="1441064"/>
            <a:ext cx="208707" cy="70121"/>
          </a:xfrm>
          <a:prstGeom prst="curvedConnector3">
            <a:avLst>
              <a:gd name="adj1" fmla="val 103923"/>
            </a:avLst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F10DD3C5-3741-CD4E-BD79-9EC893F19920}"/>
              </a:ext>
            </a:extLst>
          </p:cNvPr>
          <p:cNvCxnSpPr>
            <a:cxnSpLocks/>
          </p:cNvCxnSpPr>
          <p:nvPr/>
        </p:nvCxnSpPr>
        <p:spPr>
          <a:xfrm rot="10800000">
            <a:off x="11261547" y="1442862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43BA1A73-B8AA-674A-8873-82DAABE7E01D}"/>
              </a:ext>
            </a:extLst>
          </p:cNvPr>
          <p:cNvSpPr txBox="1"/>
          <p:nvPr/>
        </p:nvSpPr>
        <p:spPr>
          <a:xfrm>
            <a:off x="66224" y="277348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Typical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769C54A-24B1-B84F-AFFF-2C14628AAA8E}"/>
              </a:ext>
            </a:extLst>
          </p:cNvPr>
          <p:cNvSpPr txBox="1"/>
          <p:nvPr/>
        </p:nvSpPr>
        <p:spPr>
          <a:xfrm>
            <a:off x="5319882" y="302209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Safe System</a:t>
            </a:r>
          </a:p>
        </p:txBody>
      </p:sp>
    </p:spTree>
    <p:extLst>
      <p:ext uri="{BB962C8B-B14F-4D97-AF65-F5344CB8AC3E}">
        <p14:creationId xmlns:p14="http://schemas.microsoft.com/office/powerpoint/2010/main" val="21069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>
            <a:extLst>
              <a:ext uri="{FF2B5EF4-FFF2-40B4-BE49-F238E27FC236}">
                <a16:creationId xmlns:a16="http://schemas.microsoft.com/office/drawing/2014/main" id="{712C426C-2C4A-DF40-9E74-84B75092B396}"/>
              </a:ext>
            </a:extLst>
          </p:cNvPr>
          <p:cNvSpPr/>
          <p:nvPr/>
        </p:nvSpPr>
        <p:spPr>
          <a:xfrm>
            <a:off x="45837" y="726342"/>
            <a:ext cx="12097302" cy="28610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AF0A5CB-6822-A949-B939-BBBAD98B9C94}"/>
              </a:ext>
            </a:extLst>
          </p:cNvPr>
          <p:cNvSpPr/>
          <p:nvPr/>
        </p:nvSpPr>
        <p:spPr>
          <a:xfrm>
            <a:off x="5279513" y="4327928"/>
            <a:ext cx="6863625" cy="24458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3E6D8D8-4959-6240-AF79-C2E1BDD40BCF}"/>
              </a:ext>
            </a:extLst>
          </p:cNvPr>
          <p:cNvSpPr/>
          <p:nvPr/>
        </p:nvSpPr>
        <p:spPr>
          <a:xfrm>
            <a:off x="45836" y="4333106"/>
            <a:ext cx="5254086" cy="24705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125A636-D4B2-3E44-9764-65CF89837C8A}"/>
              </a:ext>
            </a:extLst>
          </p:cNvPr>
          <p:cNvSpPr/>
          <p:nvPr/>
        </p:nvSpPr>
        <p:spPr>
          <a:xfrm>
            <a:off x="5316069" y="4409598"/>
            <a:ext cx="1065540" cy="2329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5A88A-DE4E-7D4A-B711-970BA4E45EC4}"/>
              </a:ext>
            </a:extLst>
          </p:cNvPr>
          <p:cNvSpPr/>
          <p:nvPr/>
        </p:nvSpPr>
        <p:spPr>
          <a:xfrm>
            <a:off x="45836" y="247412"/>
            <a:ext cx="5201566" cy="443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7402-B7F7-E341-97ED-78B7CBBCB44B}"/>
              </a:ext>
            </a:extLst>
          </p:cNvPr>
          <p:cNvSpPr/>
          <p:nvPr/>
        </p:nvSpPr>
        <p:spPr>
          <a:xfrm>
            <a:off x="48885" y="3779482"/>
            <a:ext cx="5201537" cy="450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E9A2F-E3C3-5146-9A44-1007BB8E6C24}"/>
              </a:ext>
            </a:extLst>
          </p:cNvPr>
          <p:cNvSpPr/>
          <p:nvPr/>
        </p:nvSpPr>
        <p:spPr>
          <a:xfrm>
            <a:off x="5332219" y="249539"/>
            <a:ext cx="6810919" cy="444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63A82-B5B2-E741-BA9D-2B6E9A4C063B}"/>
              </a:ext>
            </a:extLst>
          </p:cNvPr>
          <p:cNvSpPr/>
          <p:nvPr/>
        </p:nvSpPr>
        <p:spPr>
          <a:xfrm>
            <a:off x="5299922" y="3777840"/>
            <a:ext cx="6827069" cy="4663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3EE8E-5A00-4E4E-A14C-54DB7E00C36C}"/>
              </a:ext>
            </a:extLst>
          </p:cNvPr>
          <p:cNvSpPr/>
          <p:nvPr/>
        </p:nvSpPr>
        <p:spPr>
          <a:xfrm>
            <a:off x="48861" y="753979"/>
            <a:ext cx="1285418" cy="2828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B1AFB-B331-354E-849B-45C27B5B7A7D}"/>
              </a:ext>
            </a:extLst>
          </p:cNvPr>
          <p:cNvSpPr/>
          <p:nvPr/>
        </p:nvSpPr>
        <p:spPr>
          <a:xfrm>
            <a:off x="1334278" y="1045000"/>
            <a:ext cx="3916147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9A39D9-642B-AE4D-B900-397B0FDBBD07}"/>
              </a:ext>
            </a:extLst>
          </p:cNvPr>
          <p:cNvSpPr/>
          <p:nvPr/>
        </p:nvSpPr>
        <p:spPr>
          <a:xfrm>
            <a:off x="1334278" y="2949146"/>
            <a:ext cx="3916148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22AD7-0A6D-8043-BCA6-D84879E6703D}"/>
              </a:ext>
            </a:extLst>
          </p:cNvPr>
          <p:cNvSpPr/>
          <p:nvPr/>
        </p:nvSpPr>
        <p:spPr>
          <a:xfrm>
            <a:off x="1334277" y="1981091"/>
            <a:ext cx="3916148" cy="558100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5FDD9-F8CF-8743-900E-180A58FB2A71}"/>
              </a:ext>
            </a:extLst>
          </p:cNvPr>
          <p:cNvSpPr/>
          <p:nvPr/>
        </p:nvSpPr>
        <p:spPr>
          <a:xfrm>
            <a:off x="1334276" y="1576186"/>
            <a:ext cx="3916148" cy="4077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DF3FC-9387-8C42-AE02-FBB2322E1976}"/>
              </a:ext>
            </a:extLst>
          </p:cNvPr>
          <p:cNvCxnSpPr/>
          <p:nvPr/>
        </p:nvCxnSpPr>
        <p:spPr>
          <a:xfrm>
            <a:off x="1334276" y="1655482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4A7F23-66A8-EF43-86F7-7278F45C9CCE}"/>
              </a:ext>
            </a:extLst>
          </p:cNvPr>
          <p:cNvCxnSpPr/>
          <p:nvPr/>
        </p:nvCxnSpPr>
        <p:spPr>
          <a:xfrm>
            <a:off x="1334276" y="1901794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FB081F-4C0A-154E-8216-0323E81B7F4B}"/>
              </a:ext>
            </a:extLst>
          </p:cNvPr>
          <p:cNvCxnSpPr/>
          <p:nvPr/>
        </p:nvCxnSpPr>
        <p:spPr>
          <a:xfrm>
            <a:off x="1334276" y="1780084"/>
            <a:ext cx="391614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5B69E-7B3E-5A49-9B55-DC6F2DAA30DD}"/>
              </a:ext>
            </a:extLst>
          </p:cNvPr>
          <p:cNvSpPr/>
          <p:nvPr/>
        </p:nvSpPr>
        <p:spPr>
          <a:xfrm>
            <a:off x="1334278" y="2539000"/>
            <a:ext cx="3916148" cy="4077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B37F3-049F-3643-951D-160247883D56}"/>
              </a:ext>
            </a:extLst>
          </p:cNvPr>
          <p:cNvCxnSpPr/>
          <p:nvPr/>
        </p:nvCxnSpPr>
        <p:spPr>
          <a:xfrm>
            <a:off x="1334278" y="2618296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45D1E7-7931-A947-A226-63B212C901BA}"/>
              </a:ext>
            </a:extLst>
          </p:cNvPr>
          <p:cNvCxnSpPr/>
          <p:nvPr/>
        </p:nvCxnSpPr>
        <p:spPr>
          <a:xfrm>
            <a:off x="1334278" y="2864608"/>
            <a:ext cx="3916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EFF8FD-34FB-C14B-B19F-F2DCBE91BD4C}"/>
              </a:ext>
            </a:extLst>
          </p:cNvPr>
          <p:cNvCxnSpPr/>
          <p:nvPr/>
        </p:nvCxnSpPr>
        <p:spPr>
          <a:xfrm>
            <a:off x="1334278" y="2742898"/>
            <a:ext cx="391614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F3900-85CA-A942-9450-6C5B4BCD2808}"/>
              </a:ext>
            </a:extLst>
          </p:cNvPr>
          <p:cNvSpPr/>
          <p:nvPr/>
        </p:nvSpPr>
        <p:spPr>
          <a:xfrm>
            <a:off x="1334276" y="753979"/>
            <a:ext cx="3916147" cy="291021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0C87A-FD72-A443-A490-C243A107C75E}"/>
              </a:ext>
            </a:extLst>
          </p:cNvPr>
          <p:cNvSpPr/>
          <p:nvPr/>
        </p:nvSpPr>
        <p:spPr>
          <a:xfrm>
            <a:off x="1301450" y="6090034"/>
            <a:ext cx="3948972" cy="54516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AEFE12-626E-4F4B-9A81-A48E966A2618}"/>
              </a:ext>
            </a:extLst>
          </p:cNvPr>
          <p:cNvSpPr/>
          <p:nvPr/>
        </p:nvSpPr>
        <p:spPr>
          <a:xfrm>
            <a:off x="1301450" y="4852286"/>
            <a:ext cx="3948972" cy="558100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5846E-C661-A045-A17A-043A0AC89B76}"/>
              </a:ext>
            </a:extLst>
          </p:cNvPr>
          <p:cNvSpPr/>
          <p:nvPr/>
        </p:nvSpPr>
        <p:spPr>
          <a:xfrm>
            <a:off x="1301450" y="5419140"/>
            <a:ext cx="3948972" cy="6708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08303E-8B45-D543-AFF0-2CC61CC0C731}"/>
              </a:ext>
            </a:extLst>
          </p:cNvPr>
          <p:cNvCxnSpPr>
            <a:cxnSpLocks/>
          </p:cNvCxnSpPr>
          <p:nvPr/>
        </p:nvCxnSpPr>
        <p:spPr>
          <a:xfrm>
            <a:off x="1301449" y="5566057"/>
            <a:ext cx="39489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3D539B-F6B1-094E-BADE-B3FBDF3F7089}"/>
              </a:ext>
            </a:extLst>
          </p:cNvPr>
          <p:cNvCxnSpPr>
            <a:cxnSpLocks/>
          </p:cNvCxnSpPr>
          <p:nvPr/>
        </p:nvCxnSpPr>
        <p:spPr>
          <a:xfrm>
            <a:off x="1301449" y="5941323"/>
            <a:ext cx="39489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88C14D-8900-6C42-A2A0-2C4BCF850BAA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1268626" y="5750216"/>
            <a:ext cx="3981796" cy="437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AA2428-8F1E-6548-8B68-0CE9C6A51F81}"/>
              </a:ext>
            </a:extLst>
          </p:cNvPr>
          <p:cNvSpPr/>
          <p:nvPr/>
        </p:nvSpPr>
        <p:spPr>
          <a:xfrm>
            <a:off x="48860" y="4440365"/>
            <a:ext cx="1252590" cy="2298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220AD-685B-7545-A401-10EFC421B053}"/>
              </a:ext>
            </a:extLst>
          </p:cNvPr>
          <p:cNvSpPr/>
          <p:nvPr/>
        </p:nvSpPr>
        <p:spPr>
          <a:xfrm>
            <a:off x="1314646" y="4440367"/>
            <a:ext cx="3935776" cy="403166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51D945A4-F02F-1246-AEC6-F8E760EB6661}"/>
              </a:ext>
            </a:extLst>
          </p:cNvPr>
          <p:cNvSpPr/>
          <p:nvPr/>
        </p:nvSpPr>
        <p:spPr>
          <a:xfrm>
            <a:off x="1555229" y="800339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2F9C19A1-E094-754C-AFBA-8875597DE798}"/>
              </a:ext>
            </a:extLst>
          </p:cNvPr>
          <p:cNvSpPr/>
          <p:nvPr/>
        </p:nvSpPr>
        <p:spPr>
          <a:xfrm>
            <a:off x="1869867" y="911141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E588C75F-72AF-0948-9014-0FF80F35E426}"/>
              </a:ext>
            </a:extLst>
          </p:cNvPr>
          <p:cNvSpPr/>
          <p:nvPr/>
        </p:nvSpPr>
        <p:spPr>
          <a:xfrm>
            <a:off x="2015554" y="753587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41627E70-F729-1542-B78B-AFA984ADB4CA}"/>
              </a:ext>
            </a:extLst>
          </p:cNvPr>
          <p:cNvSpPr/>
          <p:nvPr/>
        </p:nvSpPr>
        <p:spPr>
          <a:xfrm>
            <a:off x="2214991" y="926722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B1024949-A2DB-1A48-9CE4-DA9E09D86130}"/>
              </a:ext>
            </a:extLst>
          </p:cNvPr>
          <p:cNvSpPr/>
          <p:nvPr/>
        </p:nvSpPr>
        <p:spPr>
          <a:xfrm>
            <a:off x="2432317" y="836211"/>
            <a:ext cx="187377" cy="14957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E07225F2-7CAD-784D-8E2A-831CCE739089}"/>
              </a:ext>
            </a:extLst>
          </p:cNvPr>
          <p:cNvSpPr/>
          <p:nvPr/>
        </p:nvSpPr>
        <p:spPr>
          <a:xfrm>
            <a:off x="2649643" y="1063645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86777ED-C97C-0342-8935-6F54DED6D195}"/>
              </a:ext>
            </a:extLst>
          </p:cNvPr>
          <p:cNvSpPr/>
          <p:nvPr/>
        </p:nvSpPr>
        <p:spPr>
          <a:xfrm>
            <a:off x="2649643" y="753586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4A43A6C4-AD9D-2041-A3C0-A97535C48B92}"/>
              </a:ext>
            </a:extLst>
          </p:cNvPr>
          <p:cNvSpPr/>
          <p:nvPr/>
        </p:nvSpPr>
        <p:spPr>
          <a:xfrm>
            <a:off x="2837020" y="866708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A2692C2D-2A16-8645-8490-E64CD98E81AE}"/>
              </a:ext>
            </a:extLst>
          </p:cNvPr>
          <p:cNvSpPr/>
          <p:nvPr/>
        </p:nvSpPr>
        <p:spPr>
          <a:xfrm>
            <a:off x="3075566" y="790148"/>
            <a:ext cx="166158" cy="14991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F8758ED-DFE2-A548-AFA1-EA4BDEA258C0}"/>
              </a:ext>
            </a:extLst>
          </p:cNvPr>
          <p:cNvSpPr/>
          <p:nvPr/>
        </p:nvSpPr>
        <p:spPr>
          <a:xfrm>
            <a:off x="3253851" y="957294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04212C8-40CE-C745-A237-3EF5C9002466}"/>
              </a:ext>
            </a:extLst>
          </p:cNvPr>
          <p:cNvSpPr/>
          <p:nvPr/>
        </p:nvSpPr>
        <p:spPr>
          <a:xfrm>
            <a:off x="3347539" y="770016"/>
            <a:ext cx="148306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F1F8E54F-ED4C-C544-9F02-BD4940F0BE30}"/>
              </a:ext>
            </a:extLst>
          </p:cNvPr>
          <p:cNvSpPr/>
          <p:nvPr/>
        </p:nvSpPr>
        <p:spPr>
          <a:xfrm>
            <a:off x="3499939" y="922416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8541580-66B2-114A-8F1B-8E7C1258435B}"/>
              </a:ext>
            </a:extLst>
          </p:cNvPr>
          <p:cNvSpPr/>
          <p:nvPr/>
        </p:nvSpPr>
        <p:spPr>
          <a:xfrm>
            <a:off x="3693747" y="760416"/>
            <a:ext cx="187377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DA84FE53-4950-8847-95E5-D509526ED1C6}"/>
              </a:ext>
            </a:extLst>
          </p:cNvPr>
          <p:cNvSpPr/>
          <p:nvPr/>
        </p:nvSpPr>
        <p:spPr>
          <a:xfrm>
            <a:off x="3846147" y="942264"/>
            <a:ext cx="160217" cy="14596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5C4397ED-1CA6-FA4F-8EB0-C992054EB4E1}"/>
              </a:ext>
            </a:extLst>
          </p:cNvPr>
          <p:cNvSpPr/>
          <p:nvPr/>
        </p:nvSpPr>
        <p:spPr>
          <a:xfrm>
            <a:off x="4088161" y="767166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AAC6C202-41D6-EC41-A594-69DEB4B596A6}"/>
              </a:ext>
            </a:extLst>
          </p:cNvPr>
          <p:cNvSpPr/>
          <p:nvPr/>
        </p:nvSpPr>
        <p:spPr>
          <a:xfrm>
            <a:off x="4369226" y="894994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BEECF52E-F8C3-3648-A2D6-DE17104BD02D}"/>
              </a:ext>
            </a:extLst>
          </p:cNvPr>
          <p:cNvSpPr/>
          <p:nvPr/>
        </p:nvSpPr>
        <p:spPr>
          <a:xfrm>
            <a:off x="4658492" y="794962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38D515C9-A635-834B-8ABF-C377392066CB}"/>
              </a:ext>
            </a:extLst>
          </p:cNvPr>
          <p:cNvSpPr/>
          <p:nvPr/>
        </p:nvSpPr>
        <p:spPr>
          <a:xfrm>
            <a:off x="4965733" y="854530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627B508A-5A82-224E-A633-E98E1DA6804F}"/>
              </a:ext>
            </a:extLst>
          </p:cNvPr>
          <p:cNvSpPr/>
          <p:nvPr/>
        </p:nvSpPr>
        <p:spPr>
          <a:xfrm>
            <a:off x="1337903" y="4516292"/>
            <a:ext cx="217326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1FBA48B-E4C1-2B45-ACA9-8B284621DD62}"/>
              </a:ext>
            </a:extLst>
          </p:cNvPr>
          <p:cNvSpPr/>
          <p:nvPr/>
        </p:nvSpPr>
        <p:spPr>
          <a:xfrm>
            <a:off x="1652541" y="4627094"/>
            <a:ext cx="217326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D6D1CFB-5B16-944D-B984-668AAE70AC6E}"/>
              </a:ext>
            </a:extLst>
          </p:cNvPr>
          <p:cNvSpPr/>
          <p:nvPr/>
        </p:nvSpPr>
        <p:spPr>
          <a:xfrm>
            <a:off x="2214991" y="4552164"/>
            <a:ext cx="217326" cy="192480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7E10E22F-658E-1F48-B331-65D932DCB54D}"/>
              </a:ext>
            </a:extLst>
          </p:cNvPr>
          <p:cNvSpPr/>
          <p:nvPr/>
        </p:nvSpPr>
        <p:spPr>
          <a:xfrm>
            <a:off x="2619694" y="4582661"/>
            <a:ext cx="217326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D3967080-0892-CC4A-AB7D-EF041A660ABC}"/>
              </a:ext>
            </a:extLst>
          </p:cNvPr>
          <p:cNvSpPr/>
          <p:nvPr/>
        </p:nvSpPr>
        <p:spPr>
          <a:xfrm>
            <a:off x="3130213" y="4485969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08A60768-C1CC-6941-8146-02936B37EB72}"/>
              </a:ext>
            </a:extLst>
          </p:cNvPr>
          <p:cNvSpPr/>
          <p:nvPr/>
        </p:nvSpPr>
        <p:spPr>
          <a:xfrm>
            <a:off x="3628821" y="4658217"/>
            <a:ext cx="185825" cy="18783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CC6B6AD2-764C-7046-A1B4-7CB81578DCE5}"/>
              </a:ext>
            </a:extLst>
          </p:cNvPr>
          <p:cNvSpPr/>
          <p:nvPr/>
        </p:nvSpPr>
        <p:spPr>
          <a:xfrm>
            <a:off x="3870835" y="4483119"/>
            <a:ext cx="26138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87FC0EAB-B282-C74F-8E16-A2E3113C4A7C}"/>
              </a:ext>
            </a:extLst>
          </p:cNvPr>
          <p:cNvSpPr/>
          <p:nvPr/>
        </p:nvSpPr>
        <p:spPr>
          <a:xfrm>
            <a:off x="4151900" y="4610947"/>
            <a:ext cx="246812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A636CB73-FFC3-4B41-9274-D13181558D33}"/>
              </a:ext>
            </a:extLst>
          </p:cNvPr>
          <p:cNvSpPr/>
          <p:nvPr/>
        </p:nvSpPr>
        <p:spPr>
          <a:xfrm>
            <a:off x="4748407" y="4570483"/>
            <a:ext cx="246812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7EE0E2B9-6D2E-A340-A31C-7B8BA8B0EBDC}"/>
              </a:ext>
            </a:extLst>
          </p:cNvPr>
          <p:cNvSpPr/>
          <p:nvPr/>
        </p:nvSpPr>
        <p:spPr>
          <a:xfrm>
            <a:off x="2925777" y="4610947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5BC8A35E-5A1C-7241-B0C5-1625F8FF4444}"/>
              </a:ext>
            </a:extLst>
          </p:cNvPr>
          <p:cNvSpPr/>
          <p:nvPr/>
        </p:nvSpPr>
        <p:spPr>
          <a:xfrm>
            <a:off x="3411538" y="4498684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D3EF43B5-CCFE-6D45-B586-6B4767AFBA8A}"/>
              </a:ext>
            </a:extLst>
          </p:cNvPr>
          <p:cNvSpPr/>
          <p:nvPr/>
        </p:nvSpPr>
        <p:spPr>
          <a:xfrm>
            <a:off x="1949293" y="4590713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FF380CEF-BF20-484D-9C26-4D66AB78842C}"/>
              </a:ext>
            </a:extLst>
          </p:cNvPr>
          <p:cNvSpPr/>
          <p:nvPr/>
        </p:nvSpPr>
        <p:spPr>
          <a:xfrm>
            <a:off x="2425107" y="4635094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9EC4C3B3-A5F2-5B42-AE0C-5BC668B5F8EC}"/>
              </a:ext>
            </a:extLst>
          </p:cNvPr>
          <p:cNvSpPr/>
          <p:nvPr/>
        </p:nvSpPr>
        <p:spPr>
          <a:xfrm>
            <a:off x="2518950" y="4418928"/>
            <a:ext cx="136635" cy="19472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loud 70">
            <a:extLst>
              <a:ext uri="{FF2B5EF4-FFF2-40B4-BE49-F238E27FC236}">
                <a16:creationId xmlns:a16="http://schemas.microsoft.com/office/drawing/2014/main" id="{CD56ABF8-CD60-CC45-B840-73885AE84ADE}"/>
              </a:ext>
            </a:extLst>
          </p:cNvPr>
          <p:cNvSpPr/>
          <p:nvPr/>
        </p:nvSpPr>
        <p:spPr>
          <a:xfrm>
            <a:off x="4469469" y="4477850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loud 71">
            <a:extLst>
              <a:ext uri="{FF2B5EF4-FFF2-40B4-BE49-F238E27FC236}">
                <a16:creationId xmlns:a16="http://schemas.microsoft.com/office/drawing/2014/main" id="{D2903CF5-C784-A843-BD02-38B9D247A349}"/>
              </a:ext>
            </a:extLst>
          </p:cNvPr>
          <p:cNvSpPr/>
          <p:nvPr/>
        </p:nvSpPr>
        <p:spPr>
          <a:xfrm>
            <a:off x="5051361" y="4433142"/>
            <a:ext cx="172010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FCCE8F42-8863-ED4F-9112-71D1FA7E09F9}"/>
              </a:ext>
            </a:extLst>
          </p:cNvPr>
          <p:cNvSpPr/>
          <p:nvPr/>
        </p:nvSpPr>
        <p:spPr>
          <a:xfrm>
            <a:off x="4764892" y="4897927"/>
            <a:ext cx="246812" cy="22572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ADABF9-A83C-134A-AE27-A3FE53B004FC}"/>
              </a:ext>
            </a:extLst>
          </p:cNvPr>
          <p:cNvSpPr/>
          <p:nvPr/>
        </p:nvSpPr>
        <p:spPr>
          <a:xfrm>
            <a:off x="6405986" y="1403950"/>
            <a:ext cx="5494663" cy="368065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3DF95C-C1B2-364A-9A9A-07C3D00F35DA}"/>
              </a:ext>
            </a:extLst>
          </p:cNvPr>
          <p:cNvSpPr/>
          <p:nvPr/>
        </p:nvSpPr>
        <p:spPr>
          <a:xfrm>
            <a:off x="6405983" y="1780084"/>
            <a:ext cx="5494663" cy="6805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C52167-10DD-CF46-9182-341F598DFDCE}"/>
              </a:ext>
            </a:extLst>
          </p:cNvPr>
          <p:cNvCxnSpPr>
            <a:cxnSpLocks/>
          </p:cNvCxnSpPr>
          <p:nvPr/>
        </p:nvCxnSpPr>
        <p:spPr>
          <a:xfrm>
            <a:off x="6405984" y="1837330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B05743-8058-CC4A-B476-64F61E289089}"/>
              </a:ext>
            </a:extLst>
          </p:cNvPr>
          <p:cNvCxnSpPr>
            <a:cxnSpLocks/>
          </p:cNvCxnSpPr>
          <p:nvPr/>
        </p:nvCxnSpPr>
        <p:spPr>
          <a:xfrm>
            <a:off x="6405984" y="2083642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E190724-81FF-3540-A3C3-B16D17153DFB}"/>
              </a:ext>
            </a:extLst>
          </p:cNvPr>
          <p:cNvSpPr/>
          <p:nvPr/>
        </p:nvSpPr>
        <p:spPr>
          <a:xfrm>
            <a:off x="6405984" y="760416"/>
            <a:ext cx="5494663" cy="647499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D5FC63-1CF4-4249-AD8B-6CA7DB07FA7E}"/>
              </a:ext>
            </a:extLst>
          </p:cNvPr>
          <p:cNvCxnSpPr>
            <a:cxnSpLocks/>
          </p:cNvCxnSpPr>
          <p:nvPr/>
        </p:nvCxnSpPr>
        <p:spPr>
          <a:xfrm>
            <a:off x="6405983" y="1955408"/>
            <a:ext cx="549466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D2510C-2F5C-6D43-8F62-F3666C87998F}"/>
              </a:ext>
            </a:extLst>
          </p:cNvPr>
          <p:cNvCxnSpPr>
            <a:cxnSpLocks/>
          </p:cNvCxnSpPr>
          <p:nvPr/>
        </p:nvCxnSpPr>
        <p:spPr>
          <a:xfrm>
            <a:off x="6405983" y="2144622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14D6-8335-A148-95E5-3155B60ED1B8}"/>
              </a:ext>
            </a:extLst>
          </p:cNvPr>
          <p:cNvCxnSpPr>
            <a:cxnSpLocks/>
          </p:cNvCxnSpPr>
          <p:nvPr/>
        </p:nvCxnSpPr>
        <p:spPr>
          <a:xfrm>
            <a:off x="6405983" y="2390934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2DC6C12-361A-4442-B690-F50EB63E3A16}"/>
              </a:ext>
            </a:extLst>
          </p:cNvPr>
          <p:cNvCxnSpPr>
            <a:cxnSpLocks/>
          </p:cNvCxnSpPr>
          <p:nvPr/>
        </p:nvCxnSpPr>
        <p:spPr>
          <a:xfrm>
            <a:off x="6405983" y="2275400"/>
            <a:ext cx="549466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3242AE-EF6E-BC44-945D-E3808F7C68CA}"/>
              </a:ext>
            </a:extLst>
          </p:cNvPr>
          <p:cNvCxnSpPr>
            <a:cxnSpLocks/>
          </p:cNvCxnSpPr>
          <p:nvPr/>
        </p:nvCxnSpPr>
        <p:spPr>
          <a:xfrm>
            <a:off x="6397909" y="2119111"/>
            <a:ext cx="5494663" cy="687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52672C0-AA21-C543-B63F-5ABEADC778EC}"/>
              </a:ext>
            </a:extLst>
          </p:cNvPr>
          <p:cNvSpPr/>
          <p:nvPr/>
        </p:nvSpPr>
        <p:spPr>
          <a:xfrm>
            <a:off x="6405984" y="2477061"/>
            <a:ext cx="5494664" cy="389221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3AB22E-5AB3-1049-AD1F-9F43283102AD}"/>
              </a:ext>
            </a:extLst>
          </p:cNvPr>
          <p:cNvSpPr/>
          <p:nvPr/>
        </p:nvSpPr>
        <p:spPr>
          <a:xfrm>
            <a:off x="6405983" y="2875871"/>
            <a:ext cx="5494664" cy="704750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lternate Process 86">
            <a:extLst>
              <a:ext uri="{FF2B5EF4-FFF2-40B4-BE49-F238E27FC236}">
                <a16:creationId xmlns:a16="http://schemas.microsoft.com/office/drawing/2014/main" id="{CDDB21D4-F712-B748-8012-1368DA014006}"/>
              </a:ext>
            </a:extLst>
          </p:cNvPr>
          <p:cNvSpPr/>
          <p:nvPr/>
        </p:nvSpPr>
        <p:spPr>
          <a:xfrm>
            <a:off x="7058608" y="1062555"/>
            <a:ext cx="1099984" cy="422590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lternate Process 87">
            <a:extLst>
              <a:ext uri="{FF2B5EF4-FFF2-40B4-BE49-F238E27FC236}">
                <a16:creationId xmlns:a16="http://schemas.microsoft.com/office/drawing/2014/main" id="{6D9503DB-6435-0347-8BE7-7C3FB90EF3D2}"/>
              </a:ext>
            </a:extLst>
          </p:cNvPr>
          <p:cNvSpPr/>
          <p:nvPr/>
        </p:nvSpPr>
        <p:spPr>
          <a:xfrm>
            <a:off x="10289069" y="1077162"/>
            <a:ext cx="1099984" cy="422590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C1B6F0-1D77-9C4C-816B-5A3B0FDB592C}"/>
              </a:ext>
            </a:extLst>
          </p:cNvPr>
          <p:cNvCxnSpPr>
            <a:cxnSpLocks/>
          </p:cNvCxnSpPr>
          <p:nvPr/>
        </p:nvCxnSpPr>
        <p:spPr>
          <a:xfrm>
            <a:off x="6405980" y="1531274"/>
            <a:ext cx="662674" cy="0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9DB36A-6D41-724F-A683-2B72CAC1662E}"/>
              </a:ext>
            </a:extLst>
          </p:cNvPr>
          <p:cNvSpPr/>
          <p:nvPr/>
        </p:nvSpPr>
        <p:spPr>
          <a:xfrm>
            <a:off x="5332219" y="759941"/>
            <a:ext cx="1057617" cy="282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1E248D-EA49-B746-BFE5-A1E4889438F5}"/>
              </a:ext>
            </a:extLst>
          </p:cNvPr>
          <p:cNvCxnSpPr>
            <a:cxnSpLocks/>
          </p:cNvCxnSpPr>
          <p:nvPr/>
        </p:nvCxnSpPr>
        <p:spPr>
          <a:xfrm flipV="1">
            <a:off x="6384351" y="1526325"/>
            <a:ext cx="662670" cy="1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3F2A70E-995E-BF42-B7DB-992B7E2AA552}"/>
              </a:ext>
            </a:extLst>
          </p:cNvPr>
          <p:cNvCxnSpPr>
            <a:cxnSpLocks/>
          </p:cNvCxnSpPr>
          <p:nvPr/>
        </p:nvCxnSpPr>
        <p:spPr>
          <a:xfrm flipV="1">
            <a:off x="8191023" y="1519498"/>
            <a:ext cx="2120429" cy="2488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1B908D-BA41-CE46-B8C2-99C2A6FCBC46}"/>
              </a:ext>
            </a:extLst>
          </p:cNvPr>
          <p:cNvCxnSpPr>
            <a:cxnSpLocks/>
          </p:cNvCxnSpPr>
          <p:nvPr/>
        </p:nvCxnSpPr>
        <p:spPr>
          <a:xfrm flipV="1">
            <a:off x="8168640" y="1521229"/>
            <a:ext cx="2120429" cy="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D65347D-284D-1441-AE46-9FA2F5763A3D}"/>
              </a:ext>
            </a:extLst>
          </p:cNvPr>
          <p:cNvCxnSpPr>
            <a:cxnSpLocks/>
          </p:cNvCxnSpPr>
          <p:nvPr/>
        </p:nvCxnSpPr>
        <p:spPr>
          <a:xfrm>
            <a:off x="11397129" y="1511838"/>
            <a:ext cx="511588" cy="47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737F3D4-6341-D349-9265-B788901D85B8}"/>
              </a:ext>
            </a:extLst>
          </p:cNvPr>
          <p:cNvCxnSpPr>
            <a:cxnSpLocks/>
          </p:cNvCxnSpPr>
          <p:nvPr/>
        </p:nvCxnSpPr>
        <p:spPr>
          <a:xfrm>
            <a:off x="11459587" y="1511838"/>
            <a:ext cx="449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B7A0106-0838-D04D-A5F3-44702FDF1E1C}"/>
              </a:ext>
            </a:extLst>
          </p:cNvPr>
          <p:cNvCxnSpPr>
            <a:cxnSpLocks/>
          </p:cNvCxnSpPr>
          <p:nvPr/>
        </p:nvCxnSpPr>
        <p:spPr>
          <a:xfrm>
            <a:off x="6397909" y="2737070"/>
            <a:ext cx="5510808" cy="0"/>
          </a:xfrm>
          <a:prstGeom prst="line">
            <a:avLst/>
          </a:prstGeom>
          <a:ln w="12700">
            <a:solidFill>
              <a:schemeClr val="bg1">
                <a:alpha val="8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BB88E37-8D1C-EB47-9D70-438E58B6FADB}"/>
              </a:ext>
            </a:extLst>
          </p:cNvPr>
          <p:cNvCxnSpPr>
            <a:cxnSpLocks/>
          </p:cNvCxnSpPr>
          <p:nvPr/>
        </p:nvCxnSpPr>
        <p:spPr>
          <a:xfrm flipV="1">
            <a:off x="6384624" y="2737070"/>
            <a:ext cx="5510814" cy="1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loud 137">
            <a:extLst>
              <a:ext uri="{FF2B5EF4-FFF2-40B4-BE49-F238E27FC236}">
                <a16:creationId xmlns:a16="http://schemas.microsoft.com/office/drawing/2014/main" id="{BF1FCAE1-7D0C-A443-893C-6331693EADA5}"/>
              </a:ext>
            </a:extLst>
          </p:cNvPr>
          <p:cNvSpPr/>
          <p:nvPr/>
        </p:nvSpPr>
        <p:spPr>
          <a:xfrm>
            <a:off x="6405981" y="811664"/>
            <a:ext cx="22536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D2A80728-E34A-ED4B-B543-B4B855FABB3E}"/>
              </a:ext>
            </a:extLst>
          </p:cNvPr>
          <p:cNvSpPr/>
          <p:nvPr/>
        </p:nvSpPr>
        <p:spPr>
          <a:xfrm flipH="1">
            <a:off x="6667801" y="966606"/>
            <a:ext cx="338386" cy="289140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loud 139">
            <a:extLst>
              <a:ext uri="{FF2B5EF4-FFF2-40B4-BE49-F238E27FC236}">
                <a16:creationId xmlns:a16="http://schemas.microsoft.com/office/drawing/2014/main" id="{BAA505F8-6F5E-B843-90FB-6761C616DB4B}"/>
              </a:ext>
            </a:extLst>
          </p:cNvPr>
          <p:cNvSpPr/>
          <p:nvPr/>
        </p:nvSpPr>
        <p:spPr>
          <a:xfrm flipH="1">
            <a:off x="8328152" y="778427"/>
            <a:ext cx="235664" cy="26369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loud 140">
            <a:extLst>
              <a:ext uri="{FF2B5EF4-FFF2-40B4-BE49-F238E27FC236}">
                <a16:creationId xmlns:a16="http://schemas.microsoft.com/office/drawing/2014/main" id="{D20C3098-49D4-334A-937A-2EC3157D0D74}"/>
              </a:ext>
            </a:extLst>
          </p:cNvPr>
          <p:cNvSpPr/>
          <p:nvPr/>
        </p:nvSpPr>
        <p:spPr>
          <a:xfrm flipH="1">
            <a:off x="8553547" y="942264"/>
            <a:ext cx="374808" cy="297984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E7E0CCF4-9DBB-3249-A555-F413CFD1CFFF}"/>
              </a:ext>
            </a:extLst>
          </p:cNvPr>
          <p:cNvSpPr/>
          <p:nvPr/>
        </p:nvSpPr>
        <p:spPr>
          <a:xfrm flipH="1">
            <a:off x="8966654" y="823271"/>
            <a:ext cx="265559" cy="31908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loud 142">
            <a:extLst>
              <a:ext uri="{FF2B5EF4-FFF2-40B4-BE49-F238E27FC236}">
                <a16:creationId xmlns:a16="http://schemas.microsoft.com/office/drawing/2014/main" id="{7C233013-2A88-AB45-8A6E-349FF2D7AB01}"/>
              </a:ext>
            </a:extLst>
          </p:cNvPr>
          <p:cNvSpPr/>
          <p:nvPr/>
        </p:nvSpPr>
        <p:spPr>
          <a:xfrm flipH="1">
            <a:off x="9380509" y="901954"/>
            <a:ext cx="265560" cy="26952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loud 143">
            <a:extLst>
              <a:ext uri="{FF2B5EF4-FFF2-40B4-BE49-F238E27FC236}">
                <a16:creationId xmlns:a16="http://schemas.microsoft.com/office/drawing/2014/main" id="{4E7F991B-040E-E849-B6B0-B0FDA3E81E5E}"/>
              </a:ext>
            </a:extLst>
          </p:cNvPr>
          <p:cNvSpPr/>
          <p:nvPr/>
        </p:nvSpPr>
        <p:spPr>
          <a:xfrm flipH="1">
            <a:off x="9845360" y="762502"/>
            <a:ext cx="378568" cy="34006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loud 144">
            <a:extLst>
              <a:ext uri="{FF2B5EF4-FFF2-40B4-BE49-F238E27FC236}">
                <a16:creationId xmlns:a16="http://schemas.microsoft.com/office/drawing/2014/main" id="{4303AE9C-18B2-AC40-87FD-B85AD3FDB013}"/>
              </a:ext>
            </a:extLst>
          </p:cNvPr>
          <p:cNvSpPr/>
          <p:nvPr/>
        </p:nvSpPr>
        <p:spPr>
          <a:xfrm flipH="1">
            <a:off x="11478575" y="860620"/>
            <a:ext cx="287926" cy="26788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7F43654-16EE-AF45-B9C9-CE1027365D93}"/>
              </a:ext>
            </a:extLst>
          </p:cNvPr>
          <p:cNvSpPr/>
          <p:nvPr/>
        </p:nvSpPr>
        <p:spPr>
          <a:xfrm>
            <a:off x="6389842" y="4721203"/>
            <a:ext cx="5494663" cy="535578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90C8E76-2A16-8C45-8C35-6F58200CD099}"/>
              </a:ext>
            </a:extLst>
          </p:cNvPr>
          <p:cNvSpPr/>
          <p:nvPr/>
        </p:nvSpPr>
        <p:spPr>
          <a:xfrm>
            <a:off x="6389839" y="5149650"/>
            <a:ext cx="5494663" cy="10253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8AE5D6F-7129-3248-9777-F755E51A6A4A}"/>
              </a:ext>
            </a:extLst>
          </p:cNvPr>
          <p:cNvCxnSpPr>
            <a:cxnSpLocks/>
          </p:cNvCxnSpPr>
          <p:nvPr/>
        </p:nvCxnSpPr>
        <p:spPr>
          <a:xfrm>
            <a:off x="6389837" y="5171477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9DD8B4-3E04-9C41-8395-AE7811082174}"/>
              </a:ext>
            </a:extLst>
          </p:cNvPr>
          <p:cNvSpPr/>
          <p:nvPr/>
        </p:nvSpPr>
        <p:spPr>
          <a:xfrm>
            <a:off x="6389840" y="4418633"/>
            <a:ext cx="5494663" cy="292981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062B607-D225-9640-9835-9DC9764933AA}"/>
              </a:ext>
            </a:extLst>
          </p:cNvPr>
          <p:cNvCxnSpPr>
            <a:cxnSpLocks/>
          </p:cNvCxnSpPr>
          <p:nvPr/>
        </p:nvCxnSpPr>
        <p:spPr>
          <a:xfrm>
            <a:off x="6389837" y="5955472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1238CFD-9BD0-254E-B24F-AC1B5D5C2343}"/>
              </a:ext>
            </a:extLst>
          </p:cNvPr>
          <p:cNvSpPr/>
          <p:nvPr/>
        </p:nvSpPr>
        <p:spPr>
          <a:xfrm>
            <a:off x="6389836" y="5980622"/>
            <a:ext cx="5494664" cy="458955"/>
          </a:xfrm>
          <a:prstGeom prst="rect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1A75974-5C1E-5F48-BA8B-AC60947B929C}"/>
              </a:ext>
            </a:extLst>
          </p:cNvPr>
          <p:cNvSpPr/>
          <p:nvPr/>
        </p:nvSpPr>
        <p:spPr>
          <a:xfrm>
            <a:off x="6389836" y="6451013"/>
            <a:ext cx="5494664" cy="286716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lternate Process 158">
            <a:extLst>
              <a:ext uri="{FF2B5EF4-FFF2-40B4-BE49-F238E27FC236}">
                <a16:creationId xmlns:a16="http://schemas.microsoft.com/office/drawing/2014/main" id="{CE849560-17C0-FD42-9629-A76856F9D972}"/>
              </a:ext>
            </a:extLst>
          </p:cNvPr>
          <p:cNvSpPr/>
          <p:nvPr/>
        </p:nvSpPr>
        <p:spPr>
          <a:xfrm>
            <a:off x="7052512" y="4463021"/>
            <a:ext cx="1099984" cy="356098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lternate Process 159">
            <a:extLst>
              <a:ext uri="{FF2B5EF4-FFF2-40B4-BE49-F238E27FC236}">
                <a16:creationId xmlns:a16="http://schemas.microsoft.com/office/drawing/2014/main" id="{D6625641-392B-9D42-9C65-55F117F6F7CF}"/>
              </a:ext>
            </a:extLst>
          </p:cNvPr>
          <p:cNvSpPr/>
          <p:nvPr/>
        </p:nvSpPr>
        <p:spPr>
          <a:xfrm>
            <a:off x="10272929" y="4448734"/>
            <a:ext cx="1099984" cy="356097"/>
          </a:xfrm>
          <a:prstGeom prst="flowChartAlternateProcess">
            <a:avLst/>
          </a:prstGeom>
          <a:solidFill>
            <a:srgbClr val="72B55F"/>
          </a:solidFill>
          <a:ln>
            <a:solidFill>
              <a:srgbClr val="72B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4804906-5F3D-B542-B439-52428D95BC00}"/>
              </a:ext>
            </a:extLst>
          </p:cNvPr>
          <p:cNvCxnSpPr>
            <a:cxnSpLocks/>
          </p:cNvCxnSpPr>
          <p:nvPr/>
        </p:nvCxnSpPr>
        <p:spPr>
          <a:xfrm flipV="1">
            <a:off x="6389838" y="4803287"/>
            <a:ext cx="662670" cy="1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E6AB7D-F1DA-A941-83B0-21376DF669D6}"/>
              </a:ext>
            </a:extLst>
          </p:cNvPr>
          <p:cNvCxnSpPr>
            <a:cxnSpLocks/>
          </p:cNvCxnSpPr>
          <p:nvPr/>
        </p:nvCxnSpPr>
        <p:spPr>
          <a:xfrm flipV="1">
            <a:off x="8281801" y="4803387"/>
            <a:ext cx="1991124" cy="8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22AAC76-CA98-9541-8CF8-D5285BD6F7EE}"/>
              </a:ext>
            </a:extLst>
          </p:cNvPr>
          <p:cNvCxnSpPr>
            <a:cxnSpLocks/>
          </p:cNvCxnSpPr>
          <p:nvPr/>
        </p:nvCxnSpPr>
        <p:spPr>
          <a:xfrm>
            <a:off x="11459587" y="4801107"/>
            <a:ext cx="424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83305C3-0551-E046-97AB-4F544BCD1A3B}"/>
              </a:ext>
            </a:extLst>
          </p:cNvPr>
          <p:cNvCxnSpPr>
            <a:cxnSpLocks/>
          </p:cNvCxnSpPr>
          <p:nvPr/>
        </p:nvCxnSpPr>
        <p:spPr>
          <a:xfrm flipV="1">
            <a:off x="6389837" y="6410358"/>
            <a:ext cx="5510814" cy="1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06A2042-11C5-1445-B530-42BC67F19CFF}"/>
              </a:ext>
            </a:extLst>
          </p:cNvPr>
          <p:cNvCxnSpPr>
            <a:cxnSpLocks/>
          </p:cNvCxnSpPr>
          <p:nvPr/>
        </p:nvCxnSpPr>
        <p:spPr>
          <a:xfrm>
            <a:off x="6389840" y="5537317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C2C1C14-0F86-CF42-BFF6-7D379439BEB0}"/>
              </a:ext>
            </a:extLst>
          </p:cNvPr>
          <p:cNvCxnSpPr>
            <a:cxnSpLocks/>
          </p:cNvCxnSpPr>
          <p:nvPr/>
        </p:nvCxnSpPr>
        <p:spPr>
          <a:xfrm>
            <a:off x="6389839" y="5598297"/>
            <a:ext cx="5494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70EF81E-66D1-D342-BC2F-142130ADBF0D}"/>
              </a:ext>
            </a:extLst>
          </p:cNvPr>
          <p:cNvCxnSpPr>
            <a:cxnSpLocks/>
          </p:cNvCxnSpPr>
          <p:nvPr/>
        </p:nvCxnSpPr>
        <p:spPr>
          <a:xfrm>
            <a:off x="6389837" y="5566057"/>
            <a:ext cx="549466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F712231-7219-664C-937E-03E7E40E07B0}"/>
              </a:ext>
            </a:extLst>
          </p:cNvPr>
          <p:cNvCxnSpPr>
            <a:cxnSpLocks/>
          </p:cNvCxnSpPr>
          <p:nvPr/>
        </p:nvCxnSpPr>
        <p:spPr>
          <a:xfrm>
            <a:off x="6389837" y="5566057"/>
            <a:ext cx="5494663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C4058C-82EE-B94C-B02D-C5B568AAFBEF}"/>
              </a:ext>
            </a:extLst>
          </p:cNvPr>
          <p:cNvCxnSpPr>
            <a:cxnSpLocks/>
          </p:cNvCxnSpPr>
          <p:nvPr/>
        </p:nvCxnSpPr>
        <p:spPr>
          <a:xfrm>
            <a:off x="6405982" y="2115672"/>
            <a:ext cx="5494663" cy="687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loud 182">
            <a:extLst>
              <a:ext uri="{FF2B5EF4-FFF2-40B4-BE49-F238E27FC236}">
                <a16:creationId xmlns:a16="http://schemas.microsoft.com/office/drawing/2014/main" id="{8C4C417C-50F5-9044-9FE7-3F273BF05FA2}"/>
              </a:ext>
            </a:extLst>
          </p:cNvPr>
          <p:cNvSpPr/>
          <p:nvPr/>
        </p:nvSpPr>
        <p:spPr>
          <a:xfrm flipH="1">
            <a:off x="6405980" y="3218978"/>
            <a:ext cx="341163" cy="23159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DB5B17ED-8351-A74D-84C6-7B97F1DE642C}"/>
              </a:ext>
            </a:extLst>
          </p:cNvPr>
          <p:cNvSpPr/>
          <p:nvPr/>
        </p:nvSpPr>
        <p:spPr>
          <a:xfrm flipH="1">
            <a:off x="7873178" y="3168030"/>
            <a:ext cx="377883" cy="23867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AAC8204A-8E95-3547-AEF8-640B68966610}"/>
              </a:ext>
            </a:extLst>
          </p:cNvPr>
          <p:cNvSpPr/>
          <p:nvPr/>
        </p:nvSpPr>
        <p:spPr>
          <a:xfrm flipH="1">
            <a:off x="8704833" y="3094234"/>
            <a:ext cx="267738" cy="25558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2D093C87-0078-AA48-901A-B88050B7DD2A}"/>
              </a:ext>
            </a:extLst>
          </p:cNvPr>
          <p:cNvSpPr/>
          <p:nvPr/>
        </p:nvSpPr>
        <p:spPr>
          <a:xfrm flipH="1">
            <a:off x="9118691" y="3142152"/>
            <a:ext cx="267740" cy="21588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FB0A5C4B-2962-C04D-B236-DBD96F103ACD}"/>
              </a:ext>
            </a:extLst>
          </p:cNvPr>
          <p:cNvSpPr/>
          <p:nvPr/>
        </p:nvSpPr>
        <p:spPr>
          <a:xfrm flipH="1">
            <a:off x="9736687" y="3137762"/>
            <a:ext cx="381674" cy="27238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8FE9F1A9-7AAD-964A-9019-97547C0776B0}"/>
              </a:ext>
            </a:extLst>
          </p:cNvPr>
          <p:cNvSpPr/>
          <p:nvPr/>
        </p:nvSpPr>
        <p:spPr>
          <a:xfrm flipH="1">
            <a:off x="11216754" y="3099797"/>
            <a:ext cx="290289" cy="21456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EBD5A60D-DCD1-B947-A1C5-A8C22D295462}"/>
              </a:ext>
            </a:extLst>
          </p:cNvPr>
          <p:cNvSpPr/>
          <p:nvPr/>
        </p:nvSpPr>
        <p:spPr>
          <a:xfrm>
            <a:off x="7074409" y="3199323"/>
            <a:ext cx="448454" cy="23867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loud 203">
            <a:extLst>
              <a:ext uri="{FF2B5EF4-FFF2-40B4-BE49-F238E27FC236}">
                <a16:creationId xmlns:a16="http://schemas.microsoft.com/office/drawing/2014/main" id="{9B5A544B-F075-C948-A044-1E351A461C4B}"/>
              </a:ext>
            </a:extLst>
          </p:cNvPr>
          <p:cNvSpPr/>
          <p:nvPr/>
        </p:nvSpPr>
        <p:spPr>
          <a:xfrm flipH="1">
            <a:off x="10549911" y="3198593"/>
            <a:ext cx="381674" cy="272385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loud 204">
            <a:extLst>
              <a:ext uri="{FF2B5EF4-FFF2-40B4-BE49-F238E27FC236}">
                <a16:creationId xmlns:a16="http://schemas.microsoft.com/office/drawing/2014/main" id="{24561F77-BBC4-264E-8D1A-328B622B4FDA}"/>
              </a:ext>
            </a:extLst>
          </p:cNvPr>
          <p:cNvSpPr/>
          <p:nvPr/>
        </p:nvSpPr>
        <p:spPr>
          <a:xfrm flipH="1">
            <a:off x="6393035" y="6545258"/>
            <a:ext cx="292157" cy="165583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loud 205">
            <a:extLst>
              <a:ext uri="{FF2B5EF4-FFF2-40B4-BE49-F238E27FC236}">
                <a16:creationId xmlns:a16="http://schemas.microsoft.com/office/drawing/2014/main" id="{C3C12037-8F35-2A46-8D37-E3FC9BD3BFC1}"/>
              </a:ext>
            </a:extLst>
          </p:cNvPr>
          <p:cNvSpPr/>
          <p:nvPr/>
        </p:nvSpPr>
        <p:spPr>
          <a:xfrm flipH="1">
            <a:off x="7867421" y="6531141"/>
            <a:ext cx="323602" cy="17064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loud 206">
            <a:extLst>
              <a:ext uri="{FF2B5EF4-FFF2-40B4-BE49-F238E27FC236}">
                <a16:creationId xmlns:a16="http://schemas.microsoft.com/office/drawing/2014/main" id="{E75BA054-BE31-BD44-9901-99AA525E7D64}"/>
              </a:ext>
            </a:extLst>
          </p:cNvPr>
          <p:cNvSpPr/>
          <p:nvPr/>
        </p:nvSpPr>
        <p:spPr>
          <a:xfrm flipH="1">
            <a:off x="8689297" y="6439775"/>
            <a:ext cx="229279" cy="182732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loud 207">
            <a:extLst>
              <a:ext uri="{FF2B5EF4-FFF2-40B4-BE49-F238E27FC236}">
                <a16:creationId xmlns:a16="http://schemas.microsoft.com/office/drawing/2014/main" id="{858E38FC-B561-0746-B1C5-6E9ABDDBCD23}"/>
              </a:ext>
            </a:extLst>
          </p:cNvPr>
          <p:cNvSpPr/>
          <p:nvPr/>
        </p:nvSpPr>
        <p:spPr>
          <a:xfrm flipH="1">
            <a:off x="9111164" y="6485015"/>
            <a:ext cx="229281" cy="15435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loud 208">
            <a:extLst>
              <a:ext uri="{FF2B5EF4-FFF2-40B4-BE49-F238E27FC236}">
                <a16:creationId xmlns:a16="http://schemas.microsoft.com/office/drawing/2014/main" id="{AF08D023-42E9-F64A-B9C9-75E6ED50C0FE}"/>
              </a:ext>
            </a:extLst>
          </p:cNvPr>
          <p:cNvSpPr/>
          <p:nvPr/>
        </p:nvSpPr>
        <p:spPr>
          <a:xfrm flipH="1">
            <a:off x="9734457" y="6479702"/>
            <a:ext cx="326849" cy="19474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loud 209">
            <a:extLst>
              <a:ext uri="{FF2B5EF4-FFF2-40B4-BE49-F238E27FC236}">
                <a16:creationId xmlns:a16="http://schemas.microsoft.com/office/drawing/2014/main" id="{FC9A6F66-AC95-4244-A0BC-C24EF09E7289}"/>
              </a:ext>
            </a:extLst>
          </p:cNvPr>
          <p:cNvSpPr/>
          <p:nvPr/>
        </p:nvSpPr>
        <p:spPr>
          <a:xfrm flipH="1">
            <a:off x="11210996" y="6550053"/>
            <a:ext cx="248591" cy="153409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loud 210">
            <a:extLst>
              <a:ext uri="{FF2B5EF4-FFF2-40B4-BE49-F238E27FC236}">
                <a16:creationId xmlns:a16="http://schemas.microsoft.com/office/drawing/2014/main" id="{D1E5F305-A5B0-6748-9C1D-C511046746D7}"/>
              </a:ext>
            </a:extLst>
          </p:cNvPr>
          <p:cNvSpPr/>
          <p:nvPr/>
        </p:nvSpPr>
        <p:spPr>
          <a:xfrm>
            <a:off x="7050964" y="6484211"/>
            <a:ext cx="384036" cy="17064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loud 211">
            <a:extLst>
              <a:ext uri="{FF2B5EF4-FFF2-40B4-BE49-F238E27FC236}">
                <a16:creationId xmlns:a16="http://schemas.microsoft.com/office/drawing/2014/main" id="{20592C62-DEE0-CF41-9685-12A850184CAF}"/>
              </a:ext>
            </a:extLst>
          </p:cNvPr>
          <p:cNvSpPr/>
          <p:nvPr/>
        </p:nvSpPr>
        <p:spPr>
          <a:xfrm flipH="1">
            <a:off x="10557030" y="6488016"/>
            <a:ext cx="326849" cy="19474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loud 212">
            <a:extLst>
              <a:ext uri="{FF2B5EF4-FFF2-40B4-BE49-F238E27FC236}">
                <a16:creationId xmlns:a16="http://schemas.microsoft.com/office/drawing/2014/main" id="{B0B70ACD-50C8-5C4E-AEB2-0278DC9B8334}"/>
              </a:ext>
            </a:extLst>
          </p:cNvPr>
          <p:cNvSpPr/>
          <p:nvPr/>
        </p:nvSpPr>
        <p:spPr>
          <a:xfrm>
            <a:off x="6497082" y="4440684"/>
            <a:ext cx="189337" cy="11263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loud 213">
            <a:extLst>
              <a:ext uri="{FF2B5EF4-FFF2-40B4-BE49-F238E27FC236}">
                <a16:creationId xmlns:a16="http://schemas.microsoft.com/office/drawing/2014/main" id="{7209EB1B-BAEE-E444-9709-C01BF774BDCE}"/>
              </a:ext>
            </a:extLst>
          </p:cNvPr>
          <p:cNvSpPr/>
          <p:nvPr/>
        </p:nvSpPr>
        <p:spPr>
          <a:xfrm flipH="1">
            <a:off x="6699615" y="4520479"/>
            <a:ext cx="284297" cy="185667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loud 214">
            <a:extLst>
              <a:ext uri="{FF2B5EF4-FFF2-40B4-BE49-F238E27FC236}">
                <a16:creationId xmlns:a16="http://schemas.microsoft.com/office/drawing/2014/main" id="{6E4C8BB2-8C15-3A4D-814B-8C66889B7D81}"/>
              </a:ext>
            </a:extLst>
          </p:cNvPr>
          <p:cNvSpPr/>
          <p:nvPr/>
        </p:nvSpPr>
        <p:spPr>
          <a:xfrm flipH="1">
            <a:off x="8235727" y="4427107"/>
            <a:ext cx="197995" cy="169327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loud 215">
            <a:extLst>
              <a:ext uri="{FF2B5EF4-FFF2-40B4-BE49-F238E27FC236}">
                <a16:creationId xmlns:a16="http://schemas.microsoft.com/office/drawing/2014/main" id="{B812E202-67DA-0A49-93B0-1D20D3A0B5FF}"/>
              </a:ext>
            </a:extLst>
          </p:cNvPr>
          <p:cNvSpPr/>
          <p:nvPr/>
        </p:nvSpPr>
        <p:spPr>
          <a:xfrm flipH="1">
            <a:off x="8523805" y="4529777"/>
            <a:ext cx="314897" cy="19134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loud 216">
            <a:extLst>
              <a:ext uri="{FF2B5EF4-FFF2-40B4-BE49-F238E27FC236}">
                <a16:creationId xmlns:a16="http://schemas.microsoft.com/office/drawing/2014/main" id="{11AD5649-5C0D-9E44-952C-5D3F37962AFA}"/>
              </a:ext>
            </a:extLst>
          </p:cNvPr>
          <p:cNvSpPr/>
          <p:nvPr/>
        </p:nvSpPr>
        <p:spPr>
          <a:xfrm flipH="1">
            <a:off x="8983591" y="4439209"/>
            <a:ext cx="223111" cy="204896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loud 217">
            <a:extLst>
              <a:ext uri="{FF2B5EF4-FFF2-40B4-BE49-F238E27FC236}">
                <a16:creationId xmlns:a16="http://schemas.microsoft.com/office/drawing/2014/main" id="{99302379-A0D8-6844-BC55-EF345E2FD3DA}"/>
              </a:ext>
            </a:extLst>
          </p:cNvPr>
          <p:cNvSpPr/>
          <p:nvPr/>
        </p:nvSpPr>
        <p:spPr>
          <a:xfrm flipH="1">
            <a:off x="9449938" y="4532010"/>
            <a:ext cx="223112" cy="173074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loud 218">
            <a:extLst>
              <a:ext uri="{FF2B5EF4-FFF2-40B4-BE49-F238E27FC236}">
                <a16:creationId xmlns:a16="http://schemas.microsoft.com/office/drawing/2014/main" id="{574B757F-0F91-7742-8BFD-6CB475BB549D}"/>
              </a:ext>
            </a:extLst>
          </p:cNvPr>
          <p:cNvSpPr/>
          <p:nvPr/>
        </p:nvSpPr>
        <p:spPr>
          <a:xfrm flipH="1">
            <a:off x="9845360" y="4443805"/>
            <a:ext cx="318056" cy="218368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loud 219">
            <a:extLst>
              <a:ext uri="{FF2B5EF4-FFF2-40B4-BE49-F238E27FC236}">
                <a16:creationId xmlns:a16="http://schemas.microsoft.com/office/drawing/2014/main" id="{C4D1DC54-2D2B-774E-85B2-F9DC7B40C7C0}"/>
              </a:ext>
            </a:extLst>
          </p:cNvPr>
          <p:cNvSpPr/>
          <p:nvPr/>
        </p:nvSpPr>
        <p:spPr>
          <a:xfrm flipH="1">
            <a:off x="11489546" y="4489319"/>
            <a:ext cx="241903" cy="172017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50F45BA-78E0-B94B-9839-85A8AC65BA34}"/>
              </a:ext>
            </a:extLst>
          </p:cNvPr>
          <p:cNvCxnSpPr/>
          <p:nvPr/>
        </p:nvCxnSpPr>
        <p:spPr>
          <a:xfrm flipH="1">
            <a:off x="6183824" y="4715855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180590E-34FB-AB4F-AF6B-6A9C407BE638}"/>
              </a:ext>
            </a:extLst>
          </p:cNvPr>
          <p:cNvCxnSpPr/>
          <p:nvPr/>
        </p:nvCxnSpPr>
        <p:spPr>
          <a:xfrm flipH="1">
            <a:off x="6183824" y="5145484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Left-Right Arrow 223">
            <a:extLst>
              <a:ext uri="{FF2B5EF4-FFF2-40B4-BE49-F238E27FC236}">
                <a16:creationId xmlns:a16="http://schemas.microsoft.com/office/drawing/2014/main" id="{4A2ED2B0-2C85-7642-BB4C-AF8397C0A8ED}"/>
              </a:ext>
            </a:extLst>
          </p:cNvPr>
          <p:cNvSpPr/>
          <p:nvPr/>
        </p:nvSpPr>
        <p:spPr>
          <a:xfrm rot="5400000">
            <a:off x="5988123" y="4894152"/>
            <a:ext cx="409868" cy="63970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7594147-B822-7F4B-BA23-A56E7F5C7DF2}"/>
              </a:ext>
            </a:extLst>
          </p:cNvPr>
          <p:cNvCxnSpPr/>
          <p:nvPr/>
        </p:nvCxnSpPr>
        <p:spPr>
          <a:xfrm flipH="1">
            <a:off x="6183824" y="598072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2CC883C-2BA4-3641-BAF4-D0F865A2E950}"/>
              </a:ext>
            </a:extLst>
          </p:cNvPr>
          <p:cNvCxnSpPr/>
          <p:nvPr/>
        </p:nvCxnSpPr>
        <p:spPr>
          <a:xfrm flipH="1">
            <a:off x="6183824" y="643847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Left-Right Arrow 226">
            <a:extLst>
              <a:ext uri="{FF2B5EF4-FFF2-40B4-BE49-F238E27FC236}">
                <a16:creationId xmlns:a16="http://schemas.microsoft.com/office/drawing/2014/main" id="{776390F6-8B8B-7D42-BD4C-551392F52CCA}"/>
              </a:ext>
            </a:extLst>
          </p:cNvPr>
          <p:cNvSpPr/>
          <p:nvPr/>
        </p:nvSpPr>
        <p:spPr>
          <a:xfrm rot="5400000">
            <a:off x="5965856" y="6181292"/>
            <a:ext cx="445281" cy="54849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28C0E81-3725-D041-AAB1-B4E0AF66C4AE}"/>
              </a:ext>
            </a:extLst>
          </p:cNvPr>
          <p:cNvSpPr txBox="1"/>
          <p:nvPr/>
        </p:nvSpPr>
        <p:spPr>
          <a:xfrm>
            <a:off x="5512344" y="4747957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C976546-FC8E-3244-B7A5-42A2E3E33CCD}"/>
              </a:ext>
            </a:extLst>
          </p:cNvPr>
          <p:cNvSpPr txBox="1"/>
          <p:nvPr/>
        </p:nvSpPr>
        <p:spPr>
          <a:xfrm>
            <a:off x="5511061" y="6055111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C883DC6-B6BF-D24B-A3F9-AC8B7A51A298}"/>
              </a:ext>
            </a:extLst>
          </p:cNvPr>
          <p:cNvCxnSpPr/>
          <p:nvPr/>
        </p:nvCxnSpPr>
        <p:spPr>
          <a:xfrm flipH="1">
            <a:off x="6205453" y="142509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4F6F634-33D1-D44B-AA5A-9C52768D0839}"/>
              </a:ext>
            </a:extLst>
          </p:cNvPr>
          <p:cNvCxnSpPr/>
          <p:nvPr/>
        </p:nvCxnSpPr>
        <p:spPr>
          <a:xfrm flipH="1">
            <a:off x="6197382" y="1780084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Left-Right Arrow 231">
            <a:extLst>
              <a:ext uri="{FF2B5EF4-FFF2-40B4-BE49-F238E27FC236}">
                <a16:creationId xmlns:a16="http://schemas.microsoft.com/office/drawing/2014/main" id="{5E3CA8AD-91E9-F140-9204-B57D5CE149C3}"/>
              </a:ext>
            </a:extLst>
          </p:cNvPr>
          <p:cNvSpPr/>
          <p:nvPr/>
        </p:nvSpPr>
        <p:spPr>
          <a:xfrm rot="5400000">
            <a:off x="6054449" y="1576984"/>
            <a:ext cx="331758" cy="58305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22780F3-70E6-D347-B32C-67C5158E3440}"/>
              </a:ext>
            </a:extLst>
          </p:cNvPr>
          <p:cNvSpPr txBox="1"/>
          <p:nvPr/>
        </p:nvSpPr>
        <p:spPr>
          <a:xfrm>
            <a:off x="5447028" y="1436431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4FF2524-3B75-A647-BB04-A1EFDD07CC9F}"/>
              </a:ext>
            </a:extLst>
          </p:cNvPr>
          <p:cNvCxnSpPr/>
          <p:nvPr/>
        </p:nvCxnSpPr>
        <p:spPr>
          <a:xfrm flipH="1">
            <a:off x="6205453" y="2477061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88B4D1F-6936-5048-8549-38C67AB1C35F}"/>
              </a:ext>
            </a:extLst>
          </p:cNvPr>
          <p:cNvCxnSpPr/>
          <p:nvPr/>
        </p:nvCxnSpPr>
        <p:spPr>
          <a:xfrm flipH="1">
            <a:off x="6197382" y="286243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Left-Right Arrow 235">
            <a:extLst>
              <a:ext uri="{FF2B5EF4-FFF2-40B4-BE49-F238E27FC236}">
                <a16:creationId xmlns:a16="http://schemas.microsoft.com/office/drawing/2014/main" id="{DC3087BF-92CD-3C4B-82CB-047626A4C658}"/>
              </a:ext>
            </a:extLst>
          </p:cNvPr>
          <p:cNvSpPr/>
          <p:nvPr/>
        </p:nvSpPr>
        <p:spPr>
          <a:xfrm rot="5400000">
            <a:off x="6055400" y="2646395"/>
            <a:ext cx="328965" cy="50551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A691BE1-C4BD-0E44-9E2E-CD2BF5674EB4}"/>
              </a:ext>
            </a:extLst>
          </p:cNvPr>
          <p:cNvSpPr txBox="1"/>
          <p:nvPr/>
        </p:nvSpPr>
        <p:spPr>
          <a:xfrm>
            <a:off x="5465485" y="2517782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Offset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CA1F29B-45B1-EC42-B03D-C77BEC05DBDA}"/>
              </a:ext>
            </a:extLst>
          </p:cNvPr>
          <p:cNvCxnSpPr/>
          <p:nvPr/>
        </p:nvCxnSpPr>
        <p:spPr>
          <a:xfrm flipH="1">
            <a:off x="1130810" y="1054893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185F36F-D40B-DD45-B8B3-F52EAC50191C}"/>
              </a:ext>
            </a:extLst>
          </p:cNvPr>
          <p:cNvCxnSpPr/>
          <p:nvPr/>
        </p:nvCxnSpPr>
        <p:spPr>
          <a:xfrm flipH="1">
            <a:off x="1133749" y="1576186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Left-Right Arrow 240">
            <a:extLst>
              <a:ext uri="{FF2B5EF4-FFF2-40B4-BE49-F238E27FC236}">
                <a16:creationId xmlns:a16="http://schemas.microsoft.com/office/drawing/2014/main" id="{05856993-D083-0D41-9432-C12509C6D266}"/>
              </a:ext>
            </a:extLst>
          </p:cNvPr>
          <p:cNvSpPr/>
          <p:nvPr/>
        </p:nvSpPr>
        <p:spPr>
          <a:xfrm rot="5400000">
            <a:off x="894439" y="1284648"/>
            <a:ext cx="513633" cy="69448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7B3E264-65B9-714E-B051-88F75C06DCB9}"/>
              </a:ext>
            </a:extLst>
          </p:cNvPr>
          <p:cNvCxnSpPr/>
          <p:nvPr/>
        </p:nvCxnSpPr>
        <p:spPr>
          <a:xfrm flipH="1">
            <a:off x="1133749" y="1993827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5FC004-211A-574F-A25A-91855861A52A}"/>
              </a:ext>
            </a:extLst>
          </p:cNvPr>
          <p:cNvCxnSpPr/>
          <p:nvPr/>
        </p:nvCxnSpPr>
        <p:spPr>
          <a:xfrm flipH="1">
            <a:off x="1130544" y="2538998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Left-Right Arrow 243">
            <a:extLst>
              <a:ext uri="{FF2B5EF4-FFF2-40B4-BE49-F238E27FC236}">
                <a16:creationId xmlns:a16="http://schemas.microsoft.com/office/drawing/2014/main" id="{BE2D6B25-AD1F-924F-8E2F-EEFAA9AC57F7}"/>
              </a:ext>
            </a:extLst>
          </p:cNvPr>
          <p:cNvSpPr/>
          <p:nvPr/>
        </p:nvSpPr>
        <p:spPr>
          <a:xfrm rot="5400000">
            <a:off x="873075" y="2243677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E967F38-E1CE-0F45-8A4A-5E5DC0A4F37E}"/>
              </a:ext>
            </a:extLst>
          </p:cNvPr>
          <p:cNvCxnSpPr/>
          <p:nvPr/>
        </p:nvCxnSpPr>
        <p:spPr>
          <a:xfrm flipH="1">
            <a:off x="1135994" y="2949139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B2CF670-4D2D-5544-9A18-2E0F7D4774D4}"/>
              </a:ext>
            </a:extLst>
          </p:cNvPr>
          <p:cNvCxnSpPr/>
          <p:nvPr/>
        </p:nvCxnSpPr>
        <p:spPr>
          <a:xfrm flipH="1">
            <a:off x="1132789" y="3494310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Left-Right Arrow 246">
            <a:extLst>
              <a:ext uri="{FF2B5EF4-FFF2-40B4-BE49-F238E27FC236}">
                <a16:creationId xmlns:a16="http://schemas.microsoft.com/office/drawing/2014/main" id="{1DDDF692-4439-8B4A-A57B-5987A9A796F6}"/>
              </a:ext>
            </a:extLst>
          </p:cNvPr>
          <p:cNvSpPr/>
          <p:nvPr/>
        </p:nvSpPr>
        <p:spPr>
          <a:xfrm rot="5400000">
            <a:off x="875320" y="3198989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06CCEE8-CBC8-FA40-9C16-70F2DB551A22}"/>
              </a:ext>
            </a:extLst>
          </p:cNvPr>
          <p:cNvCxnSpPr/>
          <p:nvPr/>
        </p:nvCxnSpPr>
        <p:spPr>
          <a:xfrm flipH="1">
            <a:off x="1083154" y="4862892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C7E2850-42B3-C446-B5EE-19089FD4C52B}"/>
              </a:ext>
            </a:extLst>
          </p:cNvPr>
          <p:cNvCxnSpPr/>
          <p:nvPr/>
        </p:nvCxnSpPr>
        <p:spPr>
          <a:xfrm flipH="1">
            <a:off x="1079949" y="5408063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Left-Right Arrow 249">
            <a:extLst>
              <a:ext uri="{FF2B5EF4-FFF2-40B4-BE49-F238E27FC236}">
                <a16:creationId xmlns:a16="http://schemas.microsoft.com/office/drawing/2014/main" id="{A58E6DCF-1897-3A45-9C21-AC30057D0961}"/>
              </a:ext>
            </a:extLst>
          </p:cNvPr>
          <p:cNvSpPr/>
          <p:nvPr/>
        </p:nvSpPr>
        <p:spPr>
          <a:xfrm rot="5400000">
            <a:off x="822480" y="5112742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D91BCD4-ABAD-8A46-A8DA-4B3DCFA2B5F9}"/>
              </a:ext>
            </a:extLst>
          </p:cNvPr>
          <p:cNvCxnSpPr/>
          <p:nvPr/>
        </p:nvCxnSpPr>
        <p:spPr>
          <a:xfrm flipH="1">
            <a:off x="1122401" y="6086524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EDD3B5D-B47C-8C4C-87BB-D6C40290CDFB}"/>
              </a:ext>
            </a:extLst>
          </p:cNvPr>
          <p:cNvCxnSpPr/>
          <p:nvPr/>
        </p:nvCxnSpPr>
        <p:spPr>
          <a:xfrm flipH="1">
            <a:off x="1119196" y="6631695"/>
            <a:ext cx="20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Left-Right Arrow 252">
            <a:extLst>
              <a:ext uri="{FF2B5EF4-FFF2-40B4-BE49-F238E27FC236}">
                <a16:creationId xmlns:a16="http://schemas.microsoft.com/office/drawing/2014/main" id="{4FF22B80-66D3-E04E-BCC0-D8C41BC65E75}"/>
              </a:ext>
            </a:extLst>
          </p:cNvPr>
          <p:cNvSpPr/>
          <p:nvPr/>
        </p:nvSpPr>
        <p:spPr>
          <a:xfrm rot="5400000">
            <a:off x="861727" y="6336374"/>
            <a:ext cx="535577" cy="55073"/>
          </a:xfrm>
          <a:prstGeom prst="leftRightArrow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D55033E-0002-3149-A4FA-E16DEFD3CF80}"/>
              </a:ext>
            </a:extLst>
          </p:cNvPr>
          <p:cNvSpPr/>
          <p:nvPr/>
        </p:nvSpPr>
        <p:spPr>
          <a:xfrm>
            <a:off x="1342330" y="3503661"/>
            <a:ext cx="3908092" cy="80339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7F1D6FB-8203-0242-BD30-9E7DAAD0D28A}"/>
              </a:ext>
            </a:extLst>
          </p:cNvPr>
          <p:cNvSpPr/>
          <p:nvPr/>
        </p:nvSpPr>
        <p:spPr>
          <a:xfrm>
            <a:off x="1314646" y="6642297"/>
            <a:ext cx="3935776" cy="96615"/>
          </a:xfrm>
          <a:prstGeom prst="rect">
            <a:avLst/>
          </a:prstGeom>
          <a:solidFill>
            <a:srgbClr val="C9BB9F"/>
          </a:solidFill>
          <a:ln>
            <a:solidFill>
              <a:srgbClr val="C9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81C090-0B3F-8E42-8646-61247532E57D}"/>
              </a:ext>
            </a:extLst>
          </p:cNvPr>
          <p:cNvSpPr txBox="1"/>
          <p:nvPr/>
        </p:nvSpPr>
        <p:spPr>
          <a:xfrm>
            <a:off x="561737" y="1191975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DD47427-7DE0-114B-9031-9CB30C67FC3C}"/>
              </a:ext>
            </a:extLst>
          </p:cNvPr>
          <p:cNvSpPr txBox="1"/>
          <p:nvPr/>
        </p:nvSpPr>
        <p:spPr>
          <a:xfrm>
            <a:off x="558571" y="3034893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40BBC41-698C-4C40-8915-C1A99FA87135}"/>
              </a:ext>
            </a:extLst>
          </p:cNvPr>
          <p:cNvSpPr txBox="1"/>
          <p:nvPr/>
        </p:nvSpPr>
        <p:spPr>
          <a:xfrm>
            <a:off x="409226" y="2138746"/>
            <a:ext cx="84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10-30m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F91FAEE-34D5-224C-BFDB-2646CF4498B9}"/>
              </a:ext>
            </a:extLst>
          </p:cNvPr>
          <p:cNvSpPr txBox="1"/>
          <p:nvPr/>
        </p:nvSpPr>
        <p:spPr>
          <a:xfrm>
            <a:off x="584842" y="4969764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FB3D5A9-789B-C342-A4FF-0D087E7E7065}"/>
              </a:ext>
            </a:extLst>
          </p:cNvPr>
          <p:cNvSpPr txBox="1"/>
          <p:nvPr/>
        </p:nvSpPr>
        <p:spPr>
          <a:xfrm>
            <a:off x="565546" y="6200370"/>
            <a:ext cx="68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12m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5DAB3BE-3DC5-AF4D-B57B-31BA1E15BCDE}"/>
              </a:ext>
            </a:extLst>
          </p:cNvPr>
          <p:cNvSpPr txBox="1"/>
          <p:nvPr/>
        </p:nvSpPr>
        <p:spPr>
          <a:xfrm>
            <a:off x="7063205" y="4442712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245C400-5180-8143-B91A-39726000BA74}"/>
              </a:ext>
            </a:extLst>
          </p:cNvPr>
          <p:cNvSpPr txBox="1"/>
          <p:nvPr/>
        </p:nvSpPr>
        <p:spPr>
          <a:xfrm>
            <a:off x="10281156" y="4432752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84CC99A-15AB-DD45-83A9-423EBBADD5AD}"/>
              </a:ext>
            </a:extLst>
          </p:cNvPr>
          <p:cNvSpPr txBox="1"/>
          <p:nvPr/>
        </p:nvSpPr>
        <p:spPr>
          <a:xfrm>
            <a:off x="10312310" y="1083923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E03B3C-34C7-D24E-8079-F501833F2D67}"/>
              </a:ext>
            </a:extLst>
          </p:cNvPr>
          <p:cNvSpPr txBox="1"/>
          <p:nvPr/>
        </p:nvSpPr>
        <p:spPr>
          <a:xfrm>
            <a:off x="7049662" y="1061294"/>
            <a:ext cx="10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RUN OUT AREA</a:t>
            </a:r>
          </a:p>
        </p:txBody>
      </p:sp>
      <p:sp>
        <p:nvSpPr>
          <p:cNvPr id="269" name="Cloud 268">
            <a:extLst>
              <a:ext uri="{FF2B5EF4-FFF2-40B4-BE49-F238E27FC236}">
                <a16:creationId xmlns:a16="http://schemas.microsoft.com/office/drawing/2014/main" id="{58D39B48-A934-6246-9A6C-4BA0C67E1A26}"/>
              </a:ext>
            </a:extLst>
          </p:cNvPr>
          <p:cNvSpPr/>
          <p:nvPr/>
        </p:nvSpPr>
        <p:spPr>
          <a:xfrm>
            <a:off x="4715442" y="1135214"/>
            <a:ext cx="212800" cy="175411"/>
          </a:xfrm>
          <a:prstGeom prst="cloud">
            <a:avLst/>
          </a:prstGeom>
          <a:solidFill>
            <a:srgbClr val="005800"/>
          </a:solidFill>
          <a:ln>
            <a:solidFill>
              <a:srgbClr val="00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51010A6A-D68F-AB40-AA3E-0F67680DB97D}"/>
              </a:ext>
            </a:extLst>
          </p:cNvPr>
          <p:cNvCxnSpPr>
            <a:cxnSpLocks/>
          </p:cNvCxnSpPr>
          <p:nvPr/>
        </p:nvCxnSpPr>
        <p:spPr>
          <a:xfrm rot="10800000">
            <a:off x="4582026" y="1220470"/>
            <a:ext cx="674154" cy="192373"/>
          </a:xfrm>
          <a:prstGeom prst="curvedConnector3">
            <a:avLst>
              <a:gd name="adj1" fmla="val 107707"/>
            </a:avLst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09CB8845-8DFE-E545-B683-2DF4A54E84AE}"/>
              </a:ext>
            </a:extLst>
          </p:cNvPr>
          <p:cNvCxnSpPr>
            <a:cxnSpLocks/>
          </p:cNvCxnSpPr>
          <p:nvPr/>
        </p:nvCxnSpPr>
        <p:spPr>
          <a:xfrm rot="10800000">
            <a:off x="4551221" y="5026747"/>
            <a:ext cx="674154" cy="192373"/>
          </a:xfrm>
          <a:prstGeom prst="curvedConnector3">
            <a:avLst>
              <a:gd name="adj1" fmla="val 107707"/>
            </a:avLst>
          </a:prstGeom>
          <a:ln w="127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F1423BB3-F455-3F41-AE35-ED7C4F6C8AF9}"/>
              </a:ext>
            </a:extLst>
          </p:cNvPr>
          <p:cNvCxnSpPr>
            <a:cxnSpLocks/>
          </p:cNvCxnSpPr>
          <p:nvPr/>
        </p:nvCxnSpPr>
        <p:spPr>
          <a:xfrm rot="10800000">
            <a:off x="4582026" y="1217174"/>
            <a:ext cx="674154" cy="192373"/>
          </a:xfrm>
          <a:prstGeom prst="curvedConnector3">
            <a:avLst>
              <a:gd name="adj1" fmla="val 107707"/>
            </a:avLst>
          </a:prstGeom>
          <a:ln w="127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72299653-4A77-2041-8EC7-FD27600150E2}"/>
              </a:ext>
            </a:extLst>
          </p:cNvPr>
          <p:cNvCxnSpPr>
            <a:cxnSpLocks/>
          </p:cNvCxnSpPr>
          <p:nvPr/>
        </p:nvCxnSpPr>
        <p:spPr>
          <a:xfrm rot="10800000">
            <a:off x="4555474" y="5023359"/>
            <a:ext cx="674154" cy="192373"/>
          </a:xfrm>
          <a:prstGeom prst="curvedConnector3">
            <a:avLst>
              <a:gd name="adj1" fmla="val 107707"/>
            </a:avLst>
          </a:prstGeom>
          <a:ln w="6350">
            <a:solidFill>
              <a:schemeClr val="bg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58E73595-5FBE-664E-B666-BC79A6872DCB}"/>
              </a:ext>
            </a:extLst>
          </p:cNvPr>
          <p:cNvCxnSpPr>
            <a:cxnSpLocks/>
          </p:cNvCxnSpPr>
          <p:nvPr/>
        </p:nvCxnSpPr>
        <p:spPr>
          <a:xfrm rot="10800000">
            <a:off x="8080233" y="4739985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BF03BF32-804B-0D45-AB04-B621D3EF1D81}"/>
              </a:ext>
            </a:extLst>
          </p:cNvPr>
          <p:cNvCxnSpPr>
            <a:cxnSpLocks/>
          </p:cNvCxnSpPr>
          <p:nvPr/>
        </p:nvCxnSpPr>
        <p:spPr>
          <a:xfrm rot="10800000">
            <a:off x="11292775" y="4731030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8EE7AEE-BE78-054F-925B-A65EF157846B}"/>
              </a:ext>
            </a:extLst>
          </p:cNvPr>
          <p:cNvCxnSpPr>
            <a:cxnSpLocks/>
          </p:cNvCxnSpPr>
          <p:nvPr/>
        </p:nvCxnSpPr>
        <p:spPr>
          <a:xfrm>
            <a:off x="11459586" y="4802440"/>
            <a:ext cx="424914" cy="0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84E7A483-7F45-5B43-9581-660F3DD030FE}"/>
              </a:ext>
            </a:extLst>
          </p:cNvPr>
          <p:cNvCxnSpPr>
            <a:cxnSpLocks/>
          </p:cNvCxnSpPr>
          <p:nvPr/>
        </p:nvCxnSpPr>
        <p:spPr>
          <a:xfrm rot="10800000">
            <a:off x="11292775" y="4730986"/>
            <a:ext cx="208707" cy="70121"/>
          </a:xfrm>
          <a:prstGeom prst="curvedConnector3">
            <a:avLst>
              <a:gd name="adj1" fmla="val 103923"/>
            </a:avLst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87024CD-5D2F-DC4C-B1A3-5CB05C531D0A}"/>
              </a:ext>
            </a:extLst>
          </p:cNvPr>
          <p:cNvCxnSpPr>
            <a:cxnSpLocks/>
          </p:cNvCxnSpPr>
          <p:nvPr/>
        </p:nvCxnSpPr>
        <p:spPr>
          <a:xfrm flipV="1">
            <a:off x="8297945" y="4803287"/>
            <a:ext cx="1991124" cy="8092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>
            <a:extLst>
              <a:ext uri="{FF2B5EF4-FFF2-40B4-BE49-F238E27FC236}">
                <a16:creationId xmlns:a16="http://schemas.microsoft.com/office/drawing/2014/main" id="{4C21D254-CE31-B645-B5A5-B05CDDD64163}"/>
              </a:ext>
            </a:extLst>
          </p:cNvPr>
          <p:cNvCxnSpPr>
            <a:cxnSpLocks/>
          </p:cNvCxnSpPr>
          <p:nvPr/>
        </p:nvCxnSpPr>
        <p:spPr>
          <a:xfrm rot="10800000">
            <a:off x="8086669" y="4742018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DFABA623-2B3B-5443-9928-FAD10CF24F64}"/>
              </a:ext>
            </a:extLst>
          </p:cNvPr>
          <p:cNvCxnSpPr>
            <a:cxnSpLocks/>
          </p:cNvCxnSpPr>
          <p:nvPr/>
        </p:nvCxnSpPr>
        <p:spPr>
          <a:xfrm flipV="1">
            <a:off x="6385085" y="4803287"/>
            <a:ext cx="662670" cy="1592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38BE8D2-1627-E248-BA81-789F6DF0457E}"/>
              </a:ext>
            </a:extLst>
          </p:cNvPr>
          <p:cNvCxnSpPr>
            <a:cxnSpLocks/>
          </p:cNvCxnSpPr>
          <p:nvPr/>
        </p:nvCxnSpPr>
        <p:spPr>
          <a:xfrm flipV="1">
            <a:off x="6381761" y="6413293"/>
            <a:ext cx="5510814" cy="178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4C9FE9D9-5336-3645-9BF2-D9127E468496}"/>
              </a:ext>
            </a:extLst>
          </p:cNvPr>
          <p:cNvCxnSpPr>
            <a:cxnSpLocks/>
          </p:cNvCxnSpPr>
          <p:nvPr/>
        </p:nvCxnSpPr>
        <p:spPr>
          <a:xfrm rot="10800000">
            <a:off x="8056212" y="1452908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0E480815-F466-294B-9BDA-B11694B1494B}"/>
              </a:ext>
            </a:extLst>
          </p:cNvPr>
          <p:cNvCxnSpPr>
            <a:cxnSpLocks/>
          </p:cNvCxnSpPr>
          <p:nvPr/>
        </p:nvCxnSpPr>
        <p:spPr>
          <a:xfrm rot="10800000">
            <a:off x="8054238" y="1448799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>
            <a:extLst>
              <a:ext uri="{FF2B5EF4-FFF2-40B4-BE49-F238E27FC236}">
                <a16:creationId xmlns:a16="http://schemas.microsoft.com/office/drawing/2014/main" id="{C7D49736-5C12-5940-9FE0-707867C8882E}"/>
              </a:ext>
            </a:extLst>
          </p:cNvPr>
          <p:cNvCxnSpPr>
            <a:cxnSpLocks/>
          </p:cNvCxnSpPr>
          <p:nvPr/>
        </p:nvCxnSpPr>
        <p:spPr>
          <a:xfrm rot="10800000">
            <a:off x="11257544" y="1441064"/>
            <a:ext cx="208707" cy="70121"/>
          </a:xfrm>
          <a:prstGeom prst="curvedConnector3">
            <a:avLst>
              <a:gd name="adj1" fmla="val 103923"/>
            </a:avLst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F10DD3C5-3741-CD4E-BD79-9EC893F19920}"/>
              </a:ext>
            </a:extLst>
          </p:cNvPr>
          <p:cNvCxnSpPr>
            <a:cxnSpLocks/>
          </p:cNvCxnSpPr>
          <p:nvPr/>
        </p:nvCxnSpPr>
        <p:spPr>
          <a:xfrm rot="10800000">
            <a:off x="11261547" y="1442862"/>
            <a:ext cx="208707" cy="70121"/>
          </a:xfrm>
          <a:prstGeom prst="curvedConnector3">
            <a:avLst>
              <a:gd name="adj1" fmla="val 103923"/>
            </a:avLst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43BA1A73-B8AA-674A-8873-82DAABE7E01D}"/>
              </a:ext>
            </a:extLst>
          </p:cNvPr>
          <p:cNvSpPr txBox="1"/>
          <p:nvPr/>
        </p:nvSpPr>
        <p:spPr>
          <a:xfrm>
            <a:off x="66224" y="277348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Typical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692CFCE-EBD3-C94B-8EFE-8ECFF8394AB9}"/>
              </a:ext>
            </a:extLst>
          </p:cNvPr>
          <p:cNvSpPr txBox="1"/>
          <p:nvPr/>
        </p:nvSpPr>
        <p:spPr>
          <a:xfrm>
            <a:off x="93771" y="3856132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Typical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3D148BB-F656-B740-850B-D0730CDF575A}"/>
              </a:ext>
            </a:extLst>
          </p:cNvPr>
          <p:cNvSpPr txBox="1"/>
          <p:nvPr/>
        </p:nvSpPr>
        <p:spPr>
          <a:xfrm>
            <a:off x="5342946" y="3838701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Safe System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769C54A-24B1-B84F-AFFF-2C14628AAA8E}"/>
              </a:ext>
            </a:extLst>
          </p:cNvPr>
          <p:cNvSpPr txBox="1"/>
          <p:nvPr/>
        </p:nvSpPr>
        <p:spPr>
          <a:xfrm>
            <a:off x="5319882" y="302209"/>
            <a:ext cx="12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Safe System</a:t>
            </a:r>
          </a:p>
        </p:txBody>
      </p:sp>
    </p:spTree>
    <p:extLst>
      <p:ext uri="{BB962C8B-B14F-4D97-AF65-F5344CB8AC3E}">
        <p14:creationId xmlns:p14="http://schemas.microsoft.com/office/powerpoint/2010/main" val="124698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89</Words>
  <Application>Microsoft Office PowerPoint</Application>
  <PresentationFormat>Widescreen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7</cp:revision>
  <dcterms:created xsi:type="dcterms:W3CDTF">2022-02-18T15:16:17Z</dcterms:created>
  <dcterms:modified xsi:type="dcterms:W3CDTF">2022-05-07T20:01:40Z</dcterms:modified>
</cp:coreProperties>
</file>