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709BBD"/>
    <a:srgbClr val="004B77"/>
    <a:srgbClr val="006A95"/>
    <a:srgbClr val="5189AC"/>
    <a:srgbClr val="8DA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A9DFB-BDF6-44B6-B92C-F9F408A78CF0}" v="7" dt="2022-05-07T20:11:15.245"/>
    <p1510:client id="{A67A054B-72D1-4D47-BF47-53DB7364DEE8}" v="1" dt="2022-05-07T17:50:45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073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13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69AA9DFB-BDF6-44B6-B92C-F9F408A78CF0}"/>
    <pc:docChg chg="undo custSel addSld modSld">
      <pc:chgData name="Yanmo Weng" userId="a3923ea6-d1f1-4764-8ec8-a48d1d20a348" providerId="ADAL" clId="{69AA9DFB-BDF6-44B6-B92C-F9F408A78CF0}" dt="2022-05-07T20:11:26.635" v="102" actId="478"/>
      <pc:docMkLst>
        <pc:docMk/>
      </pc:docMkLst>
      <pc:sldChg chg="addSp delSp modSp add mod">
        <pc:chgData name="Yanmo Weng" userId="a3923ea6-d1f1-4764-8ec8-a48d1d20a348" providerId="ADAL" clId="{69AA9DFB-BDF6-44B6-B92C-F9F408A78CF0}" dt="2022-05-07T20:09:37.171" v="76" actId="14100"/>
        <pc:sldMkLst>
          <pc:docMk/>
          <pc:sldMk cId="866037631" sldId="257"/>
        </pc:sldMkLst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23" creationId="{189A747B-A72A-6E50-6AC9-54DBC28F2BFB}"/>
          </ac:spMkLst>
        </pc:spChg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24" creationId="{AEBC296D-E371-452A-5CA7-92C88D1AF01D}"/>
          </ac:spMkLst>
        </pc:spChg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25" creationId="{21D44D50-FA6D-3A91-085A-A9F0AF603759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26" creationId="{788D4C25-E410-8634-9EB9-7443BB2A2E65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27" creationId="{09631518-2AB9-3644-6842-D04CDA1C0A62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28" creationId="{71E8C80A-9095-5E50-4E8C-1F2E6A99082D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29" creationId="{BFE01AD0-F88D-C789-6F8A-0DDA3B74226F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30" creationId="{24051E99-1F44-2AFB-A145-35B4F0BB8E2A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31" creationId="{A4DFBBD8-D4C3-2F89-1423-4D688F80676F}"/>
          </ac:spMkLst>
        </pc:spChg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113" creationId="{F075327D-D65F-29F9-ECDD-FCF5550CCA00}"/>
          </ac:spMkLst>
        </pc:spChg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114" creationId="{DC870B11-793E-D8A4-89CB-C2A5A9FDD538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115" creationId="{8E7D7DB1-C499-148B-6F02-FF943B8D5FC7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116" creationId="{10A47296-EF1B-C514-EAFF-4B62DA5B0454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117" creationId="{30A4974E-CAB9-1A41-ECB9-722077EE2BD6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118" creationId="{2C3EE4CC-466D-5DEC-EA54-AFE84B2CC011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119" creationId="{8821DF40-BDBB-F5F5-CF44-762540EB61D1}"/>
          </ac:spMkLst>
        </pc:spChg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120" creationId="{D6350223-19A6-2725-C852-9D31485D289D}"/>
          </ac:spMkLst>
        </pc:spChg>
        <pc:spChg chg="add del">
          <ac:chgData name="Yanmo Weng" userId="a3923ea6-d1f1-4764-8ec8-a48d1d20a348" providerId="ADAL" clId="{69AA9DFB-BDF6-44B6-B92C-F9F408A78CF0}" dt="2022-05-07T20:09:33.906" v="75" actId="478"/>
          <ac:spMkLst>
            <pc:docMk/>
            <pc:sldMk cId="866037631" sldId="257"/>
            <ac:spMk id="267" creationId="{9BD28FE4-09E7-A301-CC01-EAF0A59FC233}"/>
          </ac:spMkLst>
        </pc:spChg>
        <pc:spChg chg="add del">
          <ac:chgData name="Yanmo Weng" userId="a3923ea6-d1f1-4764-8ec8-a48d1d20a348" providerId="ADAL" clId="{69AA9DFB-BDF6-44B6-B92C-F9F408A78CF0}" dt="2022-05-07T20:09:33.906" v="75" actId="478"/>
          <ac:spMkLst>
            <pc:docMk/>
            <pc:sldMk cId="866037631" sldId="257"/>
            <ac:spMk id="268" creationId="{9616EF27-F88F-B824-F473-C07075E8348D}"/>
          </ac:spMkLst>
        </pc:spChg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272" creationId="{03C91C9F-10EC-F3CB-31DF-D6F6B48AD0A1}"/>
          </ac:spMkLst>
        </pc:spChg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273" creationId="{6F98931A-8768-6B29-9BAF-B45FB85D42A6}"/>
          </ac:spMkLst>
        </pc:spChg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275" creationId="{A87046FB-4A3A-8939-1C82-7B47A729688A}"/>
          </ac:spMkLst>
        </pc:spChg>
        <pc:spChg chg="del">
          <ac:chgData name="Yanmo Weng" userId="a3923ea6-d1f1-4764-8ec8-a48d1d20a348" providerId="ADAL" clId="{69AA9DFB-BDF6-44B6-B92C-F9F408A78CF0}" dt="2022-05-07T20:04:49.218" v="4" actId="478"/>
          <ac:spMkLst>
            <pc:docMk/>
            <pc:sldMk cId="866037631" sldId="257"/>
            <ac:spMk id="276" creationId="{486C9E93-A100-5B03-273B-CFB68AFEA5D8}"/>
          </ac:spMkLst>
        </pc:spChg>
        <pc:spChg chg="del">
          <ac:chgData name="Yanmo Weng" userId="a3923ea6-d1f1-4764-8ec8-a48d1d20a348" providerId="ADAL" clId="{69AA9DFB-BDF6-44B6-B92C-F9F408A78CF0}" dt="2022-05-07T20:04:41.654" v="3" actId="478"/>
          <ac:spMkLst>
            <pc:docMk/>
            <pc:sldMk cId="866037631" sldId="257"/>
            <ac:spMk id="319" creationId="{4215283B-CA31-3577-3606-CDDB3452CD5C}"/>
          </ac:spMkLst>
        </pc:spChg>
        <pc:grpChg chg="del">
          <ac:chgData name="Yanmo Weng" userId="a3923ea6-d1f1-4764-8ec8-a48d1d20a348" providerId="ADAL" clId="{69AA9DFB-BDF6-44B6-B92C-F9F408A78CF0}" dt="2022-05-07T20:04:41.654" v="3" actId="478"/>
          <ac:grpSpMkLst>
            <pc:docMk/>
            <pc:sldMk cId="866037631" sldId="257"/>
            <ac:grpSpMk id="302" creationId="{74E508A6-E006-CBE1-497D-24486AE39DF4}"/>
          </ac:grpSpMkLst>
        </pc:grpChg>
        <pc:cxnChg chg="del">
          <ac:chgData name="Yanmo Weng" userId="a3923ea6-d1f1-4764-8ec8-a48d1d20a348" providerId="ADAL" clId="{69AA9DFB-BDF6-44B6-B92C-F9F408A78CF0}" dt="2022-05-07T20:08:33.327" v="48" actId="478"/>
          <ac:cxnSpMkLst>
            <pc:docMk/>
            <pc:sldMk cId="866037631" sldId="257"/>
            <ac:cxnSpMk id="33" creationId="{88104A49-CE1C-0291-B923-01625FCE24E9}"/>
          </ac:cxnSpMkLst>
        </pc:cxnChg>
        <pc:cxnChg chg="add del">
          <ac:chgData name="Yanmo Weng" userId="a3923ea6-d1f1-4764-8ec8-a48d1d20a348" providerId="ADAL" clId="{69AA9DFB-BDF6-44B6-B92C-F9F408A78CF0}" dt="2022-05-07T20:08:35.240" v="50" actId="478"/>
          <ac:cxnSpMkLst>
            <pc:docMk/>
            <pc:sldMk cId="866037631" sldId="257"/>
            <ac:cxnSpMk id="35" creationId="{50A56A1B-F21C-6F54-0134-4F9C1AD81554}"/>
          </ac:cxnSpMkLst>
        </pc:cxnChg>
        <pc:cxnChg chg="add del">
          <ac:chgData name="Yanmo Weng" userId="a3923ea6-d1f1-4764-8ec8-a48d1d20a348" providerId="ADAL" clId="{69AA9DFB-BDF6-44B6-B92C-F9F408A78CF0}" dt="2022-05-07T20:08:34.469" v="49" actId="478"/>
          <ac:cxnSpMkLst>
            <pc:docMk/>
            <pc:sldMk cId="866037631" sldId="257"/>
            <ac:cxnSpMk id="39" creationId="{21B8921A-1F79-5974-1B1C-0419E6A536AC}"/>
          </ac:cxnSpMkLst>
        </pc:cxnChg>
        <pc:cxnChg chg="add del">
          <ac:chgData name="Yanmo Weng" userId="a3923ea6-d1f1-4764-8ec8-a48d1d20a348" providerId="ADAL" clId="{69AA9DFB-BDF6-44B6-B92C-F9F408A78CF0}" dt="2022-05-07T20:07:52.261" v="32" actId="478"/>
          <ac:cxnSpMkLst>
            <pc:docMk/>
            <pc:sldMk cId="866037631" sldId="257"/>
            <ac:cxnSpMk id="41" creationId="{CDD5FABE-94BD-6245-ADDD-A19FA14B0580}"/>
          </ac:cxnSpMkLst>
        </pc:cxnChg>
        <pc:cxnChg chg="add del">
          <ac:chgData name="Yanmo Weng" userId="a3923ea6-d1f1-4764-8ec8-a48d1d20a348" providerId="ADAL" clId="{69AA9DFB-BDF6-44B6-B92C-F9F408A78CF0}" dt="2022-05-07T20:07:52.261" v="32" actId="478"/>
          <ac:cxnSpMkLst>
            <pc:docMk/>
            <pc:sldMk cId="866037631" sldId="257"/>
            <ac:cxnSpMk id="49" creationId="{828DD34D-C8AC-4EBD-E34A-2F4AAA1211C6}"/>
          </ac:cxnSpMkLst>
        </pc:cxnChg>
        <pc:cxnChg chg="add del mod">
          <ac:chgData name="Yanmo Weng" userId="a3923ea6-d1f1-4764-8ec8-a48d1d20a348" providerId="ADAL" clId="{69AA9DFB-BDF6-44B6-B92C-F9F408A78CF0}" dt="2022-05-07T20:08:12.189" v="42" actId="14100"/>
          <ac:cxnSpMkLst>
            <pc:docMk/>
            <pc:sldMk cId="866037631" sldId="257"/>
            <ac:cxnSpMk id="59" creationId="{BB9C24F9-9C08-3E84-F9B7-E22E9C966BB8}"/>
          </ac:cxnSpMkLst>
        </pc:cxnChg>
        <pc:cxnChg chg="add del">
          <ac:chgData name="Yanmo Weng" userId="a3923ea6-d1f1-4764-8ec8-a48d1d20a348" providerId="ADAL" clId="{69AA9DFB-BDF6-44B6-B92C-F9F408A78CF0}" dt="2022-05-07T20:09:25.873" v="68" actId="478"/>
          <ac:cxnSpMkLst>
            <pc:docMk/>
            <pc:sldMk cId="866037631" sldId="257"/>
            <ac:cxnSpMk id="81" creationId="{06822213-4255-A15B-7EEB-4D416C374321}"/>
          </ac:cxnSpMkLst>
        </pc:cxnChg>
        <pc:cxnChg chg="add del">
          <ac:chgData name="Yanmo Weng" userId="a3923ea6-d1f1-4764-8ec8-a48d1d20a348" providerId="ADAL" clId="{69AA9DFB-BDF6-44B6-B92C-F9F408A78CF0}" dt="2022-05-07T20:08:49.185" v="59" actId="478"/>
          <ac:cxnSpMkLst>
            <pc:docMk/>
            <pc:sldMk cId="866037631" sldId="257"/>
            <ac:cxnSpMk id="86" creationId="{B25F9E73-C510-0065-0C4C-C706ACCD3D68}"/>
          </ac:cxnSpMkLst>
        </pc:cxnChg>
        <pc:cxnChg chg="add del">
          <ac:chgData name="Yanmo Weng" userId="a3923ea6-d1f1-4764-8ec8-a48d1d20a348" providerId="ADAL" clId="{69AA9DFB-BDF6-44B6-B92C-F9F408A78CF0}" dt="2022-05-07T20:08:50.803" v="61" actId="478"/>
          <ac:cxnSpMkLst>
            <pc:docMk/>
            <pc:sldMk cId="866037631" sldId="257"/>
            <ac:cxnSpMk id="88" creationId="{D1C6D73A-D47A-ABAC-773C-74849A4A6B00}"/>
          </ac:cxnSpMkLst>
        </pc:cxnChg>
        <pc:cxnChg chg="add del">
          <ac:chgData name="Yanmo Weng" userId="a3923ea6-d1f1-4764-8ec8-a48d1d20a348" providerId="ADAL" clId="{69AA9DFB-BDF6-44B6-B92C-F9F408A78CF0}" dt="2022-05-07T20:08:50.125" v="60" actId="478"/>
          <ac:cxnSpMkLst>
            <pc:docMk/>
            <pc:sldMk cId="866037631" sldId="257"/>
            <ac:cxnSpMk id="90" creationId="{A102B4CD-8E43-2D82-2C17-BF2A9519064B}"/>
          </ac:cxnSpMkLst>
        </pc:cxnChg>
        <pc:cxnChg chg="add del">
          <ac:chgData name="Yanmo Weng" userId="a3923ea6-d1f1-4764-8ec8-a48d1d20a348" providerId="ADAL" clId="{69AA9DFB-BDF6-44B6-B92C-F9F408A78CF0}" dt="2022-05-07T20:08:51.831" v="62" actId="478"/>
          <ac:cxnSpMkLst>
            <pc:docMk/>
            <pc:sldMk cId="866037631" sldId="257"/>
            <ac:cxnSpMk id="93" creationId="{D934BA6C-F6A8-B91C-BE3E-4B27D08B284F}"/>
          </ac:cxnSpMkLst>
        </pc:cxnChg>
        <pc:cxnChg chg="add del">
          <ac:chgData name="Yanmo Weng" userId="a3923ea6-d1f1-4764-8ec8-a48d1d20a348" providerId="ADAL" clId="{69AA9DFB-BDF6-44B6-B92C-F9F408A78CF0}" dt="2022-05-07T20:08:54.158" v="65" actId="478"/>
          <ac:cxnSpMkLst>
            <pc:docMk/>
            <pc:sldMk cId="866037631" sldId="257"/>
            <ac:cxnSpMk id="95" creationId="{86872B8E-DCA0-BEE6-C085-52F184DCF9C1}"/>
          </ac:cxnSpMkLst>
        </pc:cxnChg>
        <pc:cxnChg chg="add del">
          <ac:chgData name="Yanmo Weng" userId="a3923ea6-d1f1-4764-8ec8-a48d1d20a348" providerId="ADAL" clId="{69AA9DFB-BDF6-44B6-B92C-F9F408A78CF0}" dt="2022-05-07T20:08:53.051" v="64" actId="478"/>
          <ac:cxnSpMkLst>
            <pc:docMk/>
            <pc:sldMk cId="866037631" sldId="257"/>
            <ac:cxnSpMk id="96" creationId="{90BE7EA6-CEED-4BC0-DAC0-91EAD81CBFE4}"/>
          </ac:cxnSpMkLst>
        </pc:cxnChg>
        <pc:cxnChg chg="add del">
          <ac:chgData name="Yanmo Weng" userId="a3923ea6-d1f1-4764-8ec8-a48d1d20a348" providerId="ADAL" clId="{69AA9DFB-BDF6-44B6-B92C-F9F408A78CF0}" dt="2022-05-07T20:08:52.370" v="63" actId="478"/>
          <ac:cxnSpMkLst>
            <pc:docMk/>
            <pc:sldMk cId="866037631" sldId="257"/>
            <ac:cxnSpMk id="100" creationId="{F6B17B3E-DB48-46B9-9281-6BC11BC47DBD}"/>
          </ac:cxnSpMkLst>
        </pc:cxnChg>
        <pc:cxnChg chg="add del">
          <ac:chgData name="Yanmo Weng" userId="a3923ea6-d1f1-4764-8ec8-a48d1d20a348" providerId="ADAL" clId="{69AA9DFB-BDF6-44B6-B92C-F9F408A78CF0}" dt="2022-05-07T20:08:47.452" v="58" actId="478"/>
          <ac:cxnSpMkLst>
            <pc:docMk/>
            <pc:sldMk cId="866037631" sldId="257"/>
            <ac:cxnSpMk id="101" creationId="{BD9A5F91-0A64-FCBE-819E-A1136F7760BB}"/>
          </ac:cxnSpMkLst>
        </pc:cxnChg>
        <pc:cxnChg chg="add del mod">
          <ac:chgData name="Yanmo Weng" userId="a3923ea6-d1f1-4764-8ec8-a48d1d20a348" providerId="ADAL" clId="{69AA9DFB-BDF6-44B6-B92C-F9F408A78CF0}" dt="2022-05-07T20:09:37.171" v="76" actId="14100"/>
          <ac:cxnSpMkLst>
            <pc:docMk/>
            <pc:sldMk cId="866037631" sldId="257"/>
            <ac:cxnSpMk id="104" creationId="{61097100-7E7E-CDC1-76FB-534BB8F89E0E}"/>
          </ac:cxnSpMkLst>
        </pc:cxnChg>
        <pc:cxnChg chg="add del">
          <ac:chgData name="Yanmo Weng" userId="a3923ea6-d1f1-4764-8ec8-a48d1d20a348" providerId="ADAL" clId="{69AA9DFB-BDF6-44B6-B92C-F9F408A78CF0}" dt="2022-05-07T20:08:46.723" v="57" actId="478"/>
          <ac:cxnSpMkLst>
            <pc:docMk/>
            <pc:sldMk cId="866037631" sldId="257"/>
            <ac:cxnSpMk id="109" creationId="{45F0DC72-2859-C943-AC0A-FFDDA9E302ED}"/>
          </ac:cxnSpMkLst>
        </pc:cxnChg>
        <pc:cxnChg chg="del">
          <ac:chgData name="Yanmo Weng" userId="a3923ea6-d1f1-4764-8ec8-a48d1d20a348" providerId="ADAL" clId="{69AA9DFB-BDF6-44B6-B92C-F9F408A78CF0}" dt="2022-05-07T20:08:32.449" v="47" actId="478"/>
          <ac:cxnSpMkLst>
            <pc:docMk/>
            <pc:sldMk cId="866037631" sldId="257"/>
            <ac:cxnSpMk id="121" creationId="{D1CFD33F-E927-30B9-51BF-905ED9FC4283}"/>
          </ac:cxnSpMkLst>
        </pc:cxnChg>
        <pc:cxnChg chg="add del">
          <ac:chgData name="Yanmo Weng" userId="a3923ea6-d1f1-4764-8ec8-a48d1d20a348" providerId="ADAL" clId="{69AA9DFB-BDF6-44B6-B92C-F9F408A78CF0}" dt="2022-05-07T20:08:40.871" v="54" actId="478"/>
          <ac:cxnSpMkLst>
            <pc:docMk/>
            <pc:sldMk cId="866037631" sldId="257"/>
            <ac:cxnSpMk id="123" creationId="{1BC358C1-A5F9-1E48-A090-3ED3188E0EC3}"/>
          </ac:cxnSpMkLst>
        </pc:cxnChg>
        <pc:cxnChg chg="add del">
          <ac:chgData name="Yanmo Weng" userId="a3923ea6-d1f1-4764-8ec8-a48d1d20a348" providerId="ADAL" clId="{69AA9DFB-BDF6-44B6-B92C-F9F408A78CF0}" dt="2022-05-07T20:08:42.317" v="56" actId="478"/>
          <ac:cxnSpMkLst>
            <pc:docMk/>
            <pc:sldMk cId="866037631" sldId="257"/>
            <ac:cxnSpMk id="126" creationId="{29E9B2B9-3D7E-878B-E49E-16CF696CB39A}"/>
          </ac:cxnSpMkLst>
        </pc:cxnChg>
        <pc:cxnChg chg="add del">
          <ac:chgData name="Yanmo Weng" userId="a3923ea6-d1f1-4764-8ec8-a48d1d20a348" providerId="ADAL" clId="{69AA9DFB-BDF6-44B6-B92C-F9F408A78CF0}" dt="2022-05-07T20:08:41.673" v="55" actId="478"/>
          <ac:cxnSpMkLst>
            <pc:docMk/>
            <pc:sldMk cId="866037631" sldId="257"/>
            <ac:cxnSpMk id="129" creationId="{1A73BD6B-5779-C5FA-570B-3CCBC3366B80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31" creationId="{D36DBA2C-62AE-3B88-F3FE-E98F835996E5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32" creationId="{B0460251-D4F2-2B1A-8A67-6E2EC2AD5FD7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34" creationId="{3583A35E-1F41-F1A1-DC8A-42170F150A39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36" creationId="{69D0D60A-718F-2B88-7604-4A3D8DF9F24A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39" creationId="{4C608A13-F34B-B8B7-BD6C-CB080D56F3B0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42" creationId="{FEEFE254-B7CE-0F0C-3D74-3398578A5AEC}"/>
          </ac:cxnSpMkLst>
        </pc:cxnChg>
        <pc:cxnChg chg="add mod">
          <ac:chgData name="Yanmo Weng" userId="a3923ea6-d1f1-4764-8ec8-a48d1d20a348" providerId="ADAL" clId="{69AA9DFB-BDF6-44B6-B92C-F9F408A78CF0}" dt="2022-05-07T20:09:11.425" v="67" actId="14100"/>
          <ac:cxnSpMkLst>
            <pc:docMk/>
            <pc:sldMk cId="866037631" sldId="257"/>
            <ac:cxnSpMk id="143" creationId="{822AB09A-6B67-CE76-066E-ABB85357E337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46" creationId="{5CD5F683-24D5-8BE6-C60D-6F0C80E442BC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50" creationId="{B77D3993-1403-0D6C-A6B0-0DB12E9531BE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52" creationId="{D36A0F57-D95D-F315-4C9D-DDD682B7B60F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54" creationId="{D247E72A-23BB-1A77-5F12-83324625597E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56" creationId="{6AFF4758-7C37-6931-1B29-7F262A362930}"/>
          </ac:cxnSpMkLst>
        </pc:cxnChg>
        <pc:cxnChg chg="del">
          <ac:chgData name="Yanmo Weng" userId="a3923ea6-d1f1-4764-8ec8-a48d1d20a348" providerId="ADAL" clId="{69AA9DFB-BDF6-44B6-B92C-F9F408A78CF0}" dt="2022-05-07T20:08:21.811" v="43" actId="478"/>
          <ac:cxnSpMkLst>
            <pc:docMk/>
            <pc:sldMk cId="866037631" sldId="257"/>
            <ac:cxnSpMk id="159" creationId="{0193C081-7BC3-4DCE-B6B8-318D5C1B74E0}"/>
          </ac:cxnSpMkLst>
        </pc:cxnChg>
        <pc:cxnChg chg="add del">
          <ac:chgData name="Yanmo Weng" userId="a3923ea6-d1f1-4764-8ec8-a48d1d20a348" providerId="ADAL" clId="{69AA9DFB-BDF6-44B6-B92C-F9F408A78CF0}" dt="2022-05-07T20:08:22.648" v="44" actId="478"/>
          <ac:cxnSpMkLst>
            <pc:docMk/>
            <pc:sldMk cId="866037631" sldId="257"/>
            <ac:cxnSpMk id="162" creationId="{DF3115B8-9732-46FA-F876-9A5CCA6E3DEF}"/>
          </ac:cxnSpMkLst>
        </pc:cxnChg>
        <pc:cxnChg chg="del">
          <ac:chgData name="Yanmo Weng" userId="a3923ea6-d1f1-4764-8ec8-a48d1d20a348" providerId="ADAL" clId="{69AA9DFB-BDF6-44B6-B92C-F9F408A78CF0}" dt="2022-05-07T20:08:23.360" v="45" actId="478"/>
          <ac:cxnSpMkLst>
            <pc:docMk/>
            <pc:sldMk cId="866037631" sldId="257"/>
            <ac:cxnSpMk id="165" creationId="{EFE74F4F-E3A5-ACA7-6CBD-94513DAC4B83}"/>
          </ac:cxnSpMkLst>
        </pc:cxnChg>
        <pc:cxnChg chg="add del">
          <ac:chgData name="Yanmo Weng" userId="a3923ea6-d1f1-4764-8ec8-a48d1d20a348" providerId="ADAL" clId="{69AA9DFB-BDF6-44B6-B92C-F9F408A78CF0}" dt="2022-05-07T20:08:24.884" v="46" actId="478"/>
          <ac:cxnSpMkLst>
            <pc:docMk/>
            <pc:sldMk cId="866037631" sldId="257"/>
            <ac:cxnSpMk id="169" creationId="{AA743D95-8D19-77BE-6157-8C61727C22C7}"/>
          </ac:cxnSpMkLst>
        </pc:cxnChg>
        <pc:cxnChg chg="add del">
          <ac:chgData name="Yanmo Weng" userId="a3923ea6-d1f1-4764-8ec8-a48d1d20a348" providerId="ADAL" clId="{69AA9DFB-BDF6-44B6-B92C-F9F408A78CF0}" dt="2022-05-07T20:09:29.928" v="73" actId="478"/>
          <ac:cxnSpMkLst>
            <pc:docMk/>
            <pc:sldMk cId="866037631" sldId="257"/>
            <ac:cxnSpMk id="172" creationId="{764788BB-0CB9-0639-C07B-0B84E488A7A9}"/>
          </ac:cxnSpMkLst>
        </pc:cxnChg>
        <pc:cxnChg chg="add del">
          <ac:chgData name="Yanmo Weng" userId="a3923ea6-d1f1-4764-8ec8-a48d1d20a348" providerId="ADAL" clId="{69AA9DFB-BDF6-44B6-B92C-F9F408A78CF0}" dt="2022-05-07T20:09:29.562" v="72" actId="478"/>
          <ac:cxnSpMkLst>
            <pc:docMk/>
            <pc:sldMk cId="866037631" sldId="257"/>
            <ac:cxnSpMk id="175" creationId="{353C54AF-CE8C-FBAC-0A0D-7E24F11FCBE0}"/>
          </ac:cxnSpMkLst>
        </pc:cxnChg>
        <pc:cxnChg chg="del">
          <ac:chgData name="Yanmo Weng" userId="a3923ea6-d1f1-4764-8ec8-a48d1d20a348" providerId="ADAL" clId="{69AA9DFB-BDF6-44B6-B92C-F9F408A78CF0}" dt="2022-05-07T20:08:39.612" v="53" actId="478"/>
          <ac:cxnSpMkLst>
            <pc:docMk/>
            <pc:sldMk cId="866037631" sldId="257"/>
            <ac:cxnSpMk id="179" creationId="{0CE05ACE-11E8-F8B5-192A-4EFFB03B8C41}"/>
          </ac:cxnSpMkLst>
        </pc:cxnChg>
        <pc:cxnChg chg="add del">
          <ac:chgData name="Yanmo Weng" userId="a3923ea6-d1f1-4764-8ec8-a48d1d20a348" providerId="ADAL" clId="{69AA9DFB-BDF6-44B6-B92C-F9F408A78CF0}" dt="2022-05-07T20:08:39.107" v="52" actId="478"/>
          <ac:cxnSpMkLst>
            <pc:docMk/>
            <pc:sldMk cId="866037631" sldId="257"/>
            <ac:cxnSpMk id="181" creationId="{A7745F8E-8BED-106F-B986-16C13EA6BA5D}"/>
          </ac:cxnSpMkLst>
        </pc:cxnChg>
        <pc:cxnChg chg="del">
          <ac:chgData name="Yanmo Weng" userId="a3923ea6-d1f1-4764-8ec8-a48d1d20a348" providerId="ADAL" clId="{69AA9DFB-BDF6-44B6-B92C-F9F408A78CF0}" dt="2022-05-07T20:08:38.403" v="51" actId="478"/>
          <ac:cxnSpMkLst>
            <pc:docMk/>
            <pc:sldMk cId="866037631" sldId="257"/>
            <ac:cxnSpMk id="184" creationId="{1573DAD9-58D5-36F1-A4C8-239298D966B4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193" creationId="{5C2AF630-42CB-6A07-706C-D2789232C378}"/>
          </ac:cxnSpMkLst>
        </pc:cxnChg>
        <pc:cxnChg chg="add del">
          <ac:chgData name="Yanmo Weng" userId="a3923ea6-d1f1-4764-8ec8-a48d1d20a348" providerId="ADAL" clId="{69AA9DFB-BDF6-44B6-B92C-F9F408A78CF0}" dt="2022-05-07T20:09:26.597" v="69" actId="478"/>
          <ac:cxnSpMkLst>
            <pc:docMk/>
            <pc:sldMk cId="866037631" sldId="257"/>
            <ac:cxnSpMk id="197" creationId="{C0C6B043-13A0-BA14-8AAC-4FFBD25708C9}"/>
          </ac:cxnSpMkLst>
        </pc:cxnChg>
        <pc:cxnChg chg="add del">
          <ac:chgData name="Yanmo Weng" userId="a3923ea6-d1f1-4764-8ec8-a48d1d20a348" providerId="ADAL" clId="{69AA9DFB-BDF6-44B6-B92C-F9F408A78CF0}" dt="2022-05-07T20:09:27.231" v="70" actId="478"/>
          <ac:cxnSpMkLst>
            <pc:docMk/>
            <pc:sldMk cId="866037631" sldId="257"/>
            <ac:cxnSpMk id="200" creationId="{05613F65-5B6D-2DF7-98D2-C86D6706D67B}"/>
          </ac:cxnSpMkLst>
        </pc:cxnChg>
        <pc:cxnChg chg="add del">
          <ac:chgData name="Yanmo Weng" userId="a3923ea6-d1f1-4764-8ec8-a48d1d20a348" providerId="ADAL" clId="{69AA9DFB-BDF6-44B6-B92C-F9F408A78CF0}" dt="2022-05-07T20:09:29.035" v="71" actId="478"/>
          <ac:cxnSpMkLst>
            <pc:docMk/>
            <pc:sldMk cId="866037631" sldId="257"/>
            <ac:cxnSpMk id="203" creationId="{95C5B26D-05AC-E87D-569E-A42F5C18A178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205" creationId="{7E19223C-B4D2-BA71-07C5-5B575EF91F51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212" creationId="{0E73166A-7D88-CC92-A5A0-C1080CAA4AFF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215" creationId="{3133C7CB-8AD7-E2A1-1F57-A7B06C791D2E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218" creationId="{EBAB6D93-DAB4-A5B9-1789-0C608AC8371F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220" creationId="{11076CAE-DD2E-BF2B-D512-C1AB71C30F6E}"/>
          </ac:cxnSpMkLst>
        </pc:cxnChg>
        <pc:cxnChg chg="del mod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223" creationId="{C0CA4B45-FD89-435E-B327-D6B044A95A57}"/>
          </ac:cxnSpMkLst>
        </pc:cxnChg>
        <pc:cxnChg chg="del mod">
          <ac:chgData name="Yanmo Weng" userId="a3923ea6-d1f1-4764-8ec8-a48d1d20a348" providerId="ADAL" clId="{69AA9DFB-BDF6-44B6-B92C-F9F408A78CF0}" dt="2022-05-07T20:04:41.654" v="3" actId="478"/>
          <ac:cxnSpMkLst>
            <pc:docMk/>
            <pc:sldMk cId="866037631" sldId="257"/>
            <ac:cxnSpMk id="226" creationId="{C7F85962-90C1-4B66-534A-249019894CF1}"/>
          </ac:cxnSpMkLst>
        </pc:cxnChg>
        <pc:cxnChg chg="del">
          <ac:chgData name="Yanmo Weng" userId="a3923ea6-d1f1-4764-8ec8-a48d1d20a348" providerId="ADAL" clId="{69AA9DFB-BDF6-44B6-B92C-F9F408A78CF0}" dt="2022-05-07T20:04:41.654" v="3" actId="478"/>
          <ac:cxnSpMkLst>
            <pc:docMk/>
            <pc:sldMk cId="866037631" sldId="257"/>
            <ac:cxnSpMk id="231" creationId="{B5653E7F-5207-9667-E54E-4BFCEC56E2C8}"/>
          </ac:cxnSpMkLst>
        </pc:cxnChg>
        <pc:cxnChg chg="del">
          <ac:chgData name="Yanmo Weng" userId="a3923ea6-d1f1-4764-8ec8-a48d1d20a348" providerId="ADAL" clId="{69AA9DFB-BDF6-44B6-B92C-F9F408A78CF0}" dt="2022-05-07T20:04:41.654" v="3" actId="478"/>
          <ac:cxnSpMkLst>
            <pc:docMk/>
            <pc:sldMk cId="866037631" sldId="257"/>
            <ac:cxnSpMk id="233" creationId="{CB48DC70-C36B-253C-2EC3-0891492BAAEF}"/>
          </ac:cxnSpMkLst>
        </pc:cxnChg>
        <pc:cxnChg chg="del">
          <ac:chgData name="Yanmo Weng" userId="a3923ea6-d1f1-4764-8ec8-a48d1d20a348" providerId="ADAL" clId="{69AA9DFB-BDF6-44B6-B92C-F9F408A78CF0}" dt="2022-05-07T20:04:41.654" v="3" actId="478"/>
          <ac:cxnSpMkLst>
            <pc:docMk/>
            <pc:sldMk cId="866037631" sldId="257"/>
            <ac:cxnSpMk id="238" creationId="{9B9F0D92-62EA-851B-3676-280BA82D363A}"/>
          </ac:cxnSpMkLst>
        </pc:cxnChg>
        <pc:cxnChg chg="del">
          <ac:chgData name="Yanmo Weng" userId="a3923ea6-d1f1-4764-8ec8-a48d1d20a348" providerId="ADAL" clId="{69AA9DFB-BDF6-44B6-B92C-F9F408A78CF0}" dt="2022-05-07T20:04:41.654" v="3" actId="478"/>
          <ac:cxnSpMkLst>
            <pc:docMk/>
            <pc:sldMk cId="866037631" sldId="257"/>
            <ac:cxnSpMk id="240" creationId="{99335A23-2D24-C10E-5F37-3A86E14E75C5}"/>
          </ac:cxnSpMkLst>
        </pc:cxnChg>
        <pc:cxnChg chg="del">
          <ac:chgData name="Yanmo Weng" userId="a3923ea6-d1f1-4764-8ec8-a48d1d20a348" providerId="ADAL" clId="{69AA9DFB-BDF6-44B6-B92C-F9F408A78CF0}" dt="2022-05-07T20:04:49.218" v="4" actId="478"/>
          <ac:cxnSpMkLst>
            <pc:docMk/>
            <pc:sldMk cId="866037631" sldId="257"/>
            <ac:cxnSpMk id="244" creationId="{9AA80581-C465-0FF1-1FCF-508187574673}"/>
          </ac:cxnSpMkLst>
        </pc:cxnChg>
        <pc:cxnChg chg="add del">
          <ac:chgData name="Yanmo Weng" userId="a3923ea6-d1f1-4764-8ec8-a48d1d20a348" providerId="ADAL" clId="{69AA9DFB-BDF6-44B6-B92C-F9F408A78CF0}" dt="2022-05-07T20:09:31.349" v="74" actId="478"/>
          <ac:cxnSpMkLst>
            <pc:docMk/>
            <pc:sldMk cId="866037631" sldId="257"/>
            <ac:cxnSpMk id="270" creationId="{87DFC6A9-6DC4-0FD2-5F53-934BD7859CA4}"/>
          </ac:cxnSpMkLst>
        </pc:cxnChg>
        <pc:cxnChg chg="del">
          <ac:chgData name="Yanmo Weng" userId="a3923ea6-d1f1-4764-8ec8-a48d1d20a348" providerId="ADAL" clId="{69AA9DFB-BDF6-44B6-B92C-F9F408A78CF0}" dt="2022-05-07T20:04:53.876" v="5" actId="478"/>
          <ac:cxnSpMkLst>
            <pc:docMk/>
            <pc:sldMk cId="866037631" sldId="257"/>
            <ac:cxnSpMk id="271" creationId="{9E1D5EF7-4F3A-FEF0-4AA7-0B0BD47B8A26}"/>
          </ac:cxnSpMkLst>
        </pc:cxnChg>
      </pc:sldChg>
      <pc:sldChg chg="addSp delSp modSp add mod">
        <pc:chgData name="Yanmo Weng" userId="a3923ea6-d1f1-4764-8ec8-a48d1d20a348" providerId="ADAL" clId="{69AA9DFB-BDF6-44B6-B92C-F9F408A78CF0}" dt="2022-05-07T20:11:26.635" v="102" actId="478"/>
        <pc:sldMkLst>
          <pc:docMk/>
          <pc:sldMk cId="944999991" sldId="258"/>
        </pc:sldMkLst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26" creationId="{788D4C25-E410-8634-9EB9-7443BB2A2E65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27" creationId="{09631518-2AB9-3644-6842-D04CDA1C0A62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28" creationId="{71E8C80A-9095-5E50-4E8C-1F2E6A99082D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29" creationId="{BFE01AD0-F88D-C789-6F8A-0DDA3B74226F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30" creationId="{24051E99-1F44-2AFB-A145-35B4F0BB8E2A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31" creationId="{A4DFBBD8-D4C3-2F89-1423-4D688F80676F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115" creationId="{8E7D7DB1-C499-148B-6F02-FF943B8D5FC7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116" creationId="{10A47296-EF1B-C514-EAFF-4B62DA5B0454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117" creationId="{30A4974E-CAB9-1A41-ECB9-722077EE2BD6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118" creationId="{2C3EE4CC-466D-5DEC-EA54-AFE84B2CC011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119" creationId="{8821DF40-BDBB-F5F5-CF44-762540EB61D1}"/>
          </ac:spMkLst>
        </pc:spChg>
        <pc:spChg chg="del">
          <ac:chgData name="Yanmo Weng" userId="a3923ea6-d1f1-4764-8ec8-a48d1d20a348" providerId="ADAL" clId="{69AA9DFB-BDF6-44B6-B92C-F9F408A78CF0}" dt="2022-05-07T20:11:24.761" v="101" actId="478"/>
          <ac:spMkLst>
            <pc:docMk/>
            <pc:sldMk cId="944999991" sldId="258"/>
            <ac:spMk id="319" creationId="{4215283B-CA31-3577-3606-CDDB3452CD5C}"/>
          </ac:spMkLst>
        </pc:spChg>
        <pc:grpChg chg="del">
          <ac:chgData name="Yanmo Weng" userId="a3923ea6-d1f1-4764-8ec8-a48d1d20a348" providerId="ADAL" clId="{69AA9DFB-BDF6-44B6-B92C-F9F408A78CF0}" dt="2022-05-07T20:11:24.761" v="101" actId="478"/>
          <ac:grpSpMkLst>
            <pc:docMk/>
            <pc:sldMk cId="944999991" sldId="258"/>
            <ac:grpSpMk id="302" creationId="{74E508A6-E006-CBE1-497D-24486AE39DF4}"/>
          </ac:grpSpMkLst>
        </pc:grpChg>
        <pc:cxnChg chg="add del">
          <ac:chgData name="Yanmo Weng" userId="a3923ea6-d1f1-4764-8ec8-a48d1d20a348" providerId="ADAL" clId="{69AA9DFB-BDF6-44B6-B92C-F9F408A78CF0}" dt="2022-05-07T20:10:50.094" v="91" actId="21"/>
          <ac:cxnSpMkLst>
            <pc:docMk/>
            <pc:sldMk cId="944999991" sldId="258"/>
            <ac:cxnSpMk id="33" creationId="{88104A49-CE1C-0291-B923-01625FCE24E9}"/>
          </ac:cxnSpMkLst>
        </pc:cxnChg>
        <pc:cxnChg chg="add del mod">
          <ac:chgData name="Yanmo Weng" userId="a3923ea6-d1f1-4764-8ec8-a48d1d20a348" providerId="ADAL" clId="{69AA9DFB-BDF6-44B6-B92C-F9F408A78CF0}" dt="2022-05-07T20:10:46.154" v="89" actId="478"/>
          <ac:cxnSpMkLst>
            <pc:docMk/>
            <pc:sldMk cId="944999991" sldId="258"/>
            <ac:cxnSpMk id="81" creationId="{06822213-4255-A15B-7EEB-4D416C374321}"/>
          </ac:cxnSpMkLst>
        </pc:cxnChg>
        <pc:cxnChg chg="add mod">
          <ac:chgData name="Yanmo Weng" userId="a3923ea6-d1f1-4764-8ec8-a48d1d20a348" providerId="ADAL" clId="{69AA9DFB-BDF6-44B6-B92C-F9F408A78CF0}" dt="2022-05-07T20:10:58.812" v="94" actId="14100"/>
          <ac:cxnSpMkLst>
            <pc:docMk/>
            <pc:sldMk cId="944999991" sldId="258"/>
            <ac:cxnSpMk id="143" creationId="{24C1FC4A-BB77-F0EB-526D-703B2C918394}"/>
          </ac:cxnSpMkLst>
        </pc:cxnChg>
        <pc:cxnChg chg="add del mod">
          <ac:chgData name="Yanmo Weng" userId="a3923ea6-d1f1-4764-8ec8-a48d1d20a348" providerId="ADAL" clId="{69AA9DFB-BDF6-44B6-B92C-F9F408A78CF0}" dt="2022-05-07T20:11:12.792" v="97" actId="478"/>
          <ac:cxnSpMkLst>
            <pc:docMk/>
            <pc:sldMk cId="944999991" sldId="258"/>
            <ac:cxnSpMk id="145" creationId="{2A38ED66-041C-CA91-9E38-7D0834DD7A45}"/>
          </ac:cxnSpMkLst>
        </pc:cxnChg>
        <pc:cxnChg chg="add mod">
          <ac:chgData name="Yanmo Weng" userId="a3923ea6-d1f1-4764-8ec8-a48d1d20a348" providerId="ADAL" clId="{69AA9DFB-BDF6-44B6-B92C-F9F408A78CF0}" dt="2022-05-07T20:11:20.825" v="100" actId="14100"/>
          <ac:cxnSpMkLst>
            <pc:docMk/>
            <pc:sldMk cId="944999991" sldId="258"/>
            <ac:cxnSpMk id="147" creationId="{D4588321-0462-D154-A2FC-31F290A3CF6C}"/>
          </ac:cxnSpMkLst>
        </pc:cxnChg>
        <pc:cxnChg chg="del">
          <ac:chgData name="Yanmo Weng" userId="a3923ea6-d1f1-4764-8ec8-a48d1d20a348" providerId="ADAL" clId="{69AA9DFB-BDF6-44B6-B92C-F9F408A78CF0}" dt="2022-05-07T20:11:02.739" v="95" actId="478"/>
          <ac:cxnSpMkLst>
            <pc:docMk/>
            <pc:sldMk cId="944999991" sldId="258"/>
            <ac:cxnSpMk id="193" creationId="{5C2AF630-42CB-6A07-706C-D2789232C378}"/>
          </ac:cxnSpMkLst>
        </pc:cxnChg>
        <pc:cxnChg chg="del">
          <ac:chgData name="Yanmo Weng" userId="a3923ea6-d1f1-4764-8ec8-a48d1d20a348" providerId="ADAL" clId="{69AA9DFB-BDF6-44B6-B92C-F9F408A78CF0}" dt="2022-05-07T20:10:10.387" v="82" actId="478"/>
          <ac:cxnSpMkLst>
            <pc:docMk/>
            <pc:sldMk cId="944999991" sldId="258"/>
            <ac:cxnSpMk id="197" creationId="{C0C6B043-13A0-BA14-8AAC-4FFBD25708C9}"/>
          </ac:cxnSpMkLst>
        </pc:cxnChg>
        <pc:cxnChg chg="del">
          <ac:chgData name="Yanmo Weng" userId="a3923ea6-d1f1-4764-8ec8-a48d1d20a348" providerId="ADAL" clId="{69AA9DFB-BDF6-44B6-B92C-F9F408A78CF0}" dt="2022-05-07T20:10:12.372" v="83" actId="478"/>
          <ac:cxnSpMkLst>
            <pc:docMk/>
            <pc:sldMk cId="944999991" sldId="258"/>
            <ac:cxnSpMk id="200" creationId="{05613F65-5B6D-2DF7-98D2-C86D6706D67B}"/>
          </ac:cxnSpMkLst>
        </pc:cxnChg>
        <pc:cxnChg chg="del">
          <ac:chgData name="Yanmo Weng" userId="a3923ea6-d1f1-4764-8ec8-a48d1d20a348" providerId="ADAL" clId="{69AA9DFB-BDF6-44B6-B92C-F9F408A78CF0}" dt="2022-05-07T20:10:13.431" v="84" actId="478"/>
          <ac:cxnSpMkLst>
            <pc:docMk/>
            <pc:sldMk cId="944999991" sldId="258"/>
            <ac:cxnSpMk id="203" creationId="{95C5B26D-05AC-E87D-569E-A42F5C18A178}"/>
          </ac:cxnSpMkLst>
        </pc:cxnChg>
        <pc:cxnChg chg="del">
          <ac:chgData name="Yanmo Weng" userId="a3923ea6-d1f1-4764-8ec8-a48d1d20a348" providerId="ADAL" clId="{69AA9DFB-BDF6-44B6-B92C-F9F408A78CF0}" dt="2022-05-07T20:10:09.284" v="81" actId="478"/>
          <ac:cxnSpMkLst>
            <pc:docMk/>
            <pc:sldMk cId="944999991" sldId="258"/>
            <ac:cxnSpMk id="205" creationId="{7E19223C-B4D2-BA71-07C5-5B575EF91F51}"/>
          </ac:cxnSpMkLst>
        </pc:cxnChg>
        <pc:cxnChg chg="del">
          <ac:chgData name="Yanmo Weng" userId="a3923ea6-d1f1-4764-8ec8-a48d1d20a348" providerId="ADAL" clId="{69AA9DFB-BDF6-44B6-B92C-F9F408A78CF0}" dt="2022-05-07T20:10:07.089" v="79" actId="478"/>
          <ac:cxnSpMkLst>
            <pc:docMk/>
            <pc:sldMk cId="944999991" sldId="258"/>
            <ac:cxnSpMk id="212" creationId="{0E73166A-7D88-CC92-A5A0-C1080CAA4AFF}"/>
          </ac:cxnSpMkLst>
        </pc:cxnChg>
        <pc:cxnChg chg="del">
          <ac:chgData name="Yanmo Weng" userId="a3923ea6-d1f1-4764-8ec8-a48d1d20a348" providerId="ADAL" clId="{69AA9DFB-BDF6-44B6-B92C-F9F408A78CF0}" dt="2022-05-07T20:10:06.395" v="78" actId="478"/>
          <ac:cxnSpMkLst>
            <pc:docMk/>
            <pc:sldMk cId="944999991" sldId="258"/>
            <ac:cxnSpMk id="215" creationId="{3133C7CB-8AD7-E2A1-1F57-A7B06C791D2E}"/>
          </ac:cxnSpMkLst>
        </pc:cxnChg>
        <pc:cxnChg chg="del">
          <ac:chgData name="Yanmo Weng" userId="a3923ea6-d1f1-4764-8ec8-a48d1d20a348" providerId="ADAL" clId="{69AA9DFB-BDF6-44B6-B92C-F9F408A78CF0}" dt="2022-05-07T20:10:05.192" v="77" actId="478"/>
          <ac:cxnSpMkLst>
            <pc:docMk/>
            <pc:sldMk cId="944999991" sldId="258"/>
            <ac:cxnSpMk id="218" creationId="{EBAB6D93-DAB4-A5B9-1789-0C608AC8371F}"/>
          </ac:cxnSpMkLst>
        </pc:cxnChg>
        <pc:cxnChg chg="del">
          <ac:chgData name="Yanmo Weng" userId="a3923ea6-d1f1-4764-8ec8-a48d1d20a348" providerId="ADAL" clId="{69AA9DFB-BDF6-44B6-B92C-F9F408A78CF0}" dt="2022-05-07T20:11:24.761" v="101" actId="478"/>
          <ac:cxnSpMkLst>
            <pc:docMk/>
            <pc:sldMk cId="944999991" sldId="258"/>
            <ac:cxnSpMk id="220" creationId="{11076CAE-DD2E-BF2B-D512-C1AB71C30F6E}"/>
          </ac:cxnSpMkLst>
        </pc:cxnChg>
        <pc:cxnChg chg="del mod">
          <ac:chgData name="Yanmo Weng" userId="a3923ea6-d1f1-4764-8ec8-a48d1d20a348" providerId="ADAL" clId="{69AA9DFB-BDF6-44B6-B92C-F9F408A78CF0}" dt="2022-05-07T20:11:24.761" v="101" actId="478"/>
          <ac:cxnSpMkLst>
            <pc:docMk/>
            <pc:sldMk cId="944999991" sldId="258"/>
            <ac:cxnSpMk id="223" creationId="{C0CA4B45-FD89-435E-B327-D6B044A95A57}"/>
          </ac:cxnSpMkLst>
        </pc:cxnChg>
        <pc:cxnChg chg="del mod">
          <ac:chgData name="Yanmo Weng" userId="a3923ea6-d1f1-4764-8ec8-a48d1d20a348" providerId="ADAL" clId="{69AA9DFB-BDF6-44B6-B92C-F9F408A78CF0}" dt="2022-05-07T20:11:24.761" v="101" actId="478"/>
          <ac:cxnSpMkLst>
            <pc:docMk/>
            <pc:sldMk cId="944999991" sldId="258"/>
            <ac:cxnSpMk id="226" creationId="{C7F85962-90C1-4B66-534A-249019894CF1}"/>
          </ac:cxnSpMkLst>
        </pc:cxnChg>
        <pc:cxnChg chg="del">
          <ac:chgData name="Yanmo Weng" userId="a3923ea6-d1f1-4764-8ec8-a48d1d20a348" providerId="ADAL" clId="{69AA9DFB-BDF6-44B6-B92C-F9F408A78CF0}" dt="2022-05-07T20:11:24.761" v="101" actId="478"/>
          <ac:cxnSpMkLst>
            <pc:docMk/>
            <pc:sldMk cId="944999991" sldId="258"/>
            <ac:cxnSpMk id="231" creationId="{B5653E7F-5207-9667-E54E-4BFCEC56E2C8}"/>
          </ac:cxnSpMkLst>
        </pc:cxnChg>
        <pc:cxnChg chg="del">
          <ac:chgData name="Yanmo Weng" userId="a3923ea6-d1f1-4764-8ec8-a48d1d20a348" providerId="ADAL" clId="{69AA9DFB-BDF6-44B6-B92C-F9F408A78CF0}" dt="2022-05-07T20:11:24.761" v="101" actId="478"/>
          <ac:cxnSpMkLst>
            <pc:docMk/>
            <pc:sldMk cId="944999991" sldId="258"/>
            <ac:cxnSpMk id="233" creationId="{CB48DC70-C36B-253C-2EC3-0891492BAAEF}"/>
          </ac:cxnSpMkLst>
        </pc:cxnChg>
        <pc:cxnChg chg="del">
          <ac:chgData name="Yanmo Weng" userId="a3923ea6-d1f1-4764-8ec8-a48d1d20a348" providerId="ADAL" clId="{69AA9DFB-BDF6-44B6-B92C-F9F408A78CF0}" dt="2022-05-07T20:11:24.761" v="101" actId="478"/>
          <ac:cxnSpMkLst>
            <pc:docMk/>
            <pc:sldMk cId="944999991" sldId="258"/>
            <ac:cxnSpMk id="238" creationId="{9B9F0D92-62EA-851B-3676-280BA82D363A}"/>
          </ac:cxnSpMkLst>
        </pc:cxnChg>
        <pc:cxnChg chg="del">
          <ac:chgData name="Yanmo Weng" userId="a3923ea6-d1f1-4764-8ec8-a48d1d20a348" providerId="ADAL" clId="{69AA9DFB-BDF6-44B6-B92C-F9F408A78CF0}" dt="2022-05-07T20:11:24.761" v="101" actId="478"/>
          <ac:cxnSpMkLst>
            <pc:docMk/>
            <pc:sldMk cId="944999991" sldId="258"/>
            <ac:cxnSpMk id="240" creationId="{99335A23-2D24-C10E-5F37-3A86E14E75C5}"/>
          </ac:cxnSpMkLst>
        </pc:cxnChg>
        <pc:cxnChg chg="del">
          <ac:chgData name="Yanmo Weng" userId="a3923ea6-d1f1-4764-8ec8-a48d1d20a348" providerId="ADAL" clId="{69AA9DFB-BDF6-44B6-B92C-F9F408A78CF0}" dt="2022-05-07T20:11:26.635" v="102" actId="478"/>
          <ac:cxnSpMkLst>
            <pc:docMk/>
            <pc:sldMk cId="944999991" sldId="258"/>
            <ac:cxnSpMk id="244" creationId="{9AA80581-C465-0FF1-1FCF-508187574673}"/>
          </ac:cxnSpMkLst>
        </pc:cxnChg>
        <pc:cxnChg chg="del">
          <ac:chgData name="Yanmo Weng" userId="a3923ea6-d1f1-4764-8ec8-a48d1d20a348" providerId="ADAL" clId="{69AA9DFB-BDF6-44B6-B92C-F9F408A78CF0}" dt="2022-05-07T20:10:07.959" v="80" actId="478"/>
          <ac:cxnSpMkLst>
            <pc:docMk/>
            <pc:sldMk cId="944999991" sldId="258"/>
            <ac:cxnSpMk id="271" creationId="{9E1D5EF7-4F3A-FEF0-4AA7-0B0BD47B8A26}"/>
          </ac:cxnSpMkLst>
        </pc:cxnChg>
      </pc:sldChg>
      <pc:sldChg chg="add">
        <pc:chgData name="Yanmo Weng" userId="a3923ea6-d1f1-4764-8ec8-a48d1d20a348" providerId="ADAL" clId="{69AA9DFB-BDF6-44B6-B92C-F9F408A78CF0}" dt="2022-05-07T20:04:34.803" v="2"/>
        <pc:sldMkLst>
          <pc:docMk/>
          <pc:sldMk cId="921993050" sldId="259"/>
        </pc:sldMkLst>
      </pc:sldChg>
    </pc:docChg>
  </pc:docChgLst>
  <pc:docChgLst>
    <pc:chgData name="Subasish Das" userId="904e394b-69db-4af2-8d7b-1d2a679d1510" providerId="ADAL" clId="{A67A054B-72D1-4D47-BF47-53DB7364DEE8}"/>
    <pc:docChg chg="custSel modSld">
      <pc:chgData name="Subasish Das" userId="904e394b-69db-4af2-8d7b-1d2a679d1510" providerId="ADAL" clId="{A67A054B-72D1-4D47-BF47-53DB7364DEE8}" dt="2022-05-07T17:50:47.982" v="0" actId="313"/>
      <pc:docMkLst>
        <pc:docMk/>
      </pc:docMkLst>
      <pc:sldChg chg="modSp mod">
        <pc:chgData name="Subasish Das" userId="904e394b-69db-4af2-8d7b-1d2a679d1510" providerId="ADAL" clId="{A67A054B-72D1-4D47-BF47-53DB7364DEE8}" dt="2022-05-07T17:50:47.982" v="0" actId="313"/>
        <pc:sldMkLst>
          <pc:docMk/>
          <pc:sldMk cId="3546430353" sldId="256"/>
        </pc:sldMkLst>
        <pc:spChg chg="mod">
          <ac:chgData name="Subasish Das" userId="904e394b-69db-4af2-8d7b-1d2a679d1510" providerId="ADAL" clId="{A67A054B-72D1-4D47-BF47-53DB7364DEE8}" dt="2022-05-07T17:50:47.982" v="0" actId="313"/>
          <ac:spMkLst>
            <pc:docMk/>
            <pc:sldMk cId="3546430353" sldId="256"/>
            <ac:spMk id="268" creationId="{9616EF27-F88F-B824-F473-C07075E834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E223-57E5-EEBD-2C2C-00757BD3D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10B3F-B702-AE3A-C92C-A72C23D33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722D-DFF8-ADAE-7F9B-75871AD0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16C0-0F82-3663-463F-91F61236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6215-ABE8-AA42-FC5C-205B61C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8EF-443A-B470-BEE9-6691E531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60519-D296-FA5B-AF6B-9D131CF2C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3139-7663-931C-052E-6AC381E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A92E-C0C5-7E91-6ACC-63301B11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7F97F-A4E1-3245-2CAB-90D37E8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06463-663D-6845-EA0F-162F81ADC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E9C6-6DF9-20F6-33D6-B98AC136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9FAA-9020-8E44-2AB1-5BB3C19F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903F-84EB-C855-4CE7-2809CC10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F26B-3D19-E88B-A03A-750A99B2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80E3-9C9C-DB69-8DE6-CE2C8D1A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959B-72E2-139D-559C-33ADA4ED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29BA-614E-E786-6E98-38F3F305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9E4C-EA2A-241D-F27E-E6490440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3E46-4DF1-F188-DC4B-D830A27F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CB9D-935B-087F-9601-C2E2A14C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8918-B14D-AC7B-EC93-24D04FD3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54B6-C5DC-CC32-833A-5A813D11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4DB4-FA4F-CB15-CE30-72958C51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9F87-23AE-8E9C-A11E-F852B2BF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F19-073C-076D-C81C-4F4F7B58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21D2-6A1F-CE4D-E50E-8885FAE24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1ABF8-0889-9E81-4F60-95F17D81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F8F0-6630-AE2D-AD8B-1CA19EF8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6D17E-67A4-C1D1-E1F7-E610B54F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63AA-43C3-A3A0-75D1-C8710910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8343-2A8B-CE1B-25B0-583783CC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B707F-5478-8814-71E2-27E13323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6A30D-6C61-9497-2143-E920289F3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3B7BF-6E27-7AD2-B82C-8F19C7F6D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2E9B1-4EB7-AAD1-06FB-F6B9EC6A3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104A-87E6-F0D2-CFDC-FAF1ABC3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424AB-85A9-FDC0-F658-DC3080F9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118FE-AFEE-7733-2610-B4B0A7BF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96EE-4637-0508-1663-02D35635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760CD-9AD7-2E95-7DA2-D735FD45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48495-8F1E-0C79-5564-20BB022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43F8D-217D-BB26-B17D-99711255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CB7FB-3012-86AE-99B5-D99FC6C2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B7779-B6BD-C1E3-1534-66D5E6CB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9D76F-1EEC-8B86-7D44-6BFE3CBC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7D85-D63E-4311-77FB-CC7B3FD8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0127-87C3-26F0-1330-493166E1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D26D9-9E42-75D9-9958-E37E9BB23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6584-5604-1E63-6B18-9EF2D5B0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B9D2-4587-2172-AEFB-D187596F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2396-AD45-5DA1-1129-6A926158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F06-7CBD-6AEE-1015-06F57359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91C07-5B43-4ED7-A469-6EC8A1B9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C1EAD-E93C-105D-7BCE-C530A726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D972-8CD0-1213-3F2E-7E0F0112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AC2A8-ACD3-4113-B2FC-EDC67A99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61784-6F5E-3389-7BA6-418CB34A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B2499-26FA-4747-A7EF-9C10C034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D1C8B-DEF2-FD0F-4A21-6C7FE324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3F40-7EF9-6211-5D76-8DDBD14F1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7BB9-CCA1-E646-B92E-489FB496FD6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372C-A27D-D901-5B8E-B1FE5C260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1D75-4F40-5FFC-DF3C-349A71F4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9123-4217-1C47-858E-47AB9A07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7DFC6A9-6DC4-0FD2-5F53-934BD7859CA4}"/>
              </a:ext>
            </a:extLst>
          </p:cNvPr>
          <p:cNvCxnSpPr/>
          <p:nvPr/>
        </p:nvCxnSpPr>
        <p:spPr>
          <a:xfrm flipH="1">
            <a:off x="4739048" y="261257"/>
            <a:ext cx="12705" cy="6335486"/>
          </a:xfrm>
          <a:prstGeom prst="line">
            <a:avLst/>
          </a:prstGeom>
          <a:ln w="2540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E52325-9948-6AA8-296B-889634199907}"/>
              </a:ext>
            </a:extLst>
          </p:cNvPr>
          <p:cNvSpPr/>
          <p:nvPr/>
        </p:nvSpPr>
        <p:spPr>
          <a:xfrm>
            <a:off x="232063" y="391893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384771-3297-79C1-B5DA-64773EA7BDE9}"/>
              </a:ext>
            </a:extLst>
          </p:cNvPr>
          <p:cNvSpPr/>
          <p:nvPr/>
        </p:nvSpPr>
        <p:spPr>
          <a:xfrm>
            <a:off x="232063" y="1164779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D375C-808E-3735-9655-C227CC7C42A0}"/>
              </a:ext>
            </a:extLst>
          </p:cNvPr>
          <p:cNvSpPr/>
          <p:nvPr/>
        </p:nvSpPr>
        <p:spPr>
          <a:xfrm>
            <a:off x="232063" y="1937665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3A7E1-9C26-BBC9-AFC4-F16E2EC832E8}"/>
              </a:ext>
            </a:extLst>
          </p:cNvPr>
          <p:cNvSpPr/>
          <p:nvPr/>
        </p:nvSpPr>
        <p:spPr>
          <a:xfrm>
            <a:off x="232063" y="2710551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19C371-6E6D-DB9D-FB75-5CF12148774D}"/>
              </a:ext>
            </a:extLst>
          </p:cNvPr>
          <p:cNvSpPr/>
          <p:nvPr/>
        </p:nvSpPr>
        <p:spPr>
          <a:xfrm>
            <a:off x="232063" y="3483437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6EECD-6F83-E10E-59A4-FA9913E71907}"/>
              </a:ext>
            </a:extLst>
          </p:cNvPr>
          <p:cNvSpPr/>
          <p:nvPr/>
        </p:nvSpPr>
        <p:spPr>
          <a:xfrm>
            <a:off x="232063" y="4256323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6001A-8D25-28D2-CD5C-509CBC0D6132}"/>
              </a:ext>
            </a:extLst>
          </p:cNvPr>
          <p:cNvSpPr/>
          <p:nvPr/>
        </p:nvSpPr>
        <p:spPr>
          <a:xfrm>
            <a:off x="232063" y="5029209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F58B62-AEF3-E484-CCC8-4841A0F83C1F}"/>
              </a:ext>
            </a:extLst>
          </p:cNvPr>
          <p:cNvSpPr/>
          <p:nvPr/>
        </p:nvSpPr>
        <p:spPr>
          <a:xfrm>
            <a:off x="232063" y="5802095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07E74-9B2E-67EB-0EA3-23341BAF604C}"/>
              </a:ext>
            </a:extLst>
          </p:cNvPr>
          <p:cNvSpPr/>
          <p:nvPr/>
        </p:nvSpPr>
        <p:spPr>
          <a:xfrm>
            <a:off x="2789788" y="627684"/>
            <a:ext cx="1515093" cy="1074190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8D924-D9F3-FC87-B78C-BB3C43FBA41A}"/>
              </a:ext>
            </a:extLst>
          </p:cNvPr>
          <p:cNvSpPr/>
          <p:nvPr/>
        </p:nvSpPr>
        <p:spPr>
          <a:xfrm>
            <a:off x="2789787" y="2710551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A747B-A72A-6E50-6AC9-54DBC28F2BFB}"/>
              </a:ext>
            </a:extLst>
          </p:cNvPr>
          <p:cNvSpPr/>
          <p:nvPr/>
        </p:nvSpPr>
        <p:spPr>
          <a:xfrm>
            <a:off x="5338453" y="4120244"/>
            <a:ext cx="1515093" cy="1681851"/>
          </a:xfrm>
          <a:prstGeom prst="rect">
            <a:avLst/>
          </a:prstGeom>
          <a:solidFill>
            <a:srgbClr val="5189AC"/>
          </a:solidFill>
          <a:ln>
            <a:solidFill>
              <a:srgbClr val="518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C296D-E371-452A-5CA7-92C88D1AF01D}"/>
              </a:ext>
            </a:extLst>
          </p:cNvPr>
          <p:cNvSpPr/>
          <p:nvPr/>
        </p:nvSpPr>
        <p:spPr>
          <a:xfrm>
            <a:off x="5338452" y="401875"/>
            <a:ext cx="1515093" cy="762904"/>
          </a:xfrm>
          <a:prstGeom prst="rect">
            <a:avLst/>
          </a:prstGeom>
          <a:solidFill>
            <a:srgbClr val="5189AC"/>
          </a:solidFill>
          <a:ln>
            <a:solidFill>
              <a:srgbClr val="518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D44D50-FA6D-3A91-085A-A9F0AF603759}"/>
              </a:ext>
            </a:extLst>
          </p:cNvPr>
          <p:cNvSpPr/>
          <p:nvPr/>
        </p:nvSpPr>
        <p:spPr>
          <a:xfrm>
            <a:off x="6095998" y="1415142"/>
            <a:ext cx="1515093" cy="1463525"/>
          </a:xfrm>
          <a:prstGeom prst="rect">
            <a:avLst/>
          </a:prstGeom>
          <a:solidFill>
            <a:srgbClr val="5189AC"/>
          </a:solidFill>
          <a:ln>
            <a:solidFill>
              <a:srgbClr val="518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8D4C25-E410-8634-9EB9-7443BB2A2E65}"/>
              </a:ext>
            </a:extLst>
          </p:cNvPr>
          <p:cNvSpPr/>
          <p:nvPr/>
        </p:nvSpPr>
        <p:spPr>
          <a:xfrm>
            <a:off x="8644661" y="3111201"/>
            <a:ext cx="1515093" cy="1463525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31518-2AB9-3644-6842-D04CDA1C0A62}"/>
              </a:ext>
            </a:extLst>
          </p:cNvPr>
          <p:cNvSpPr/>
          <p:nvPr/>
        </p:nvSpPr>
        <p:spPr>
          <a:xfrm>
            <a:off x="10520174" y="3111201"/>
            <a:ext cx="1515093" cy="1463525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8C80A-9095-5E50-4E8C-1F2E6A99082D}"/>
              </a:ext>
            </a:extLst>
          </p:cNvPr>
          <p:cNvSpPr/>
          <p:nvPr/>
        </p:nvSpPr>
        <p:spPr>
          <a:xfrm>
            <a:off x="8644661" y="2256068"/>
            <a:ext cx="1515093" cy="636808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01AD0-F88D-C789-6F8A-0DDA3B74226F}"/>
              </a:ext>
            </a:extLst>
          </p:cNvPr>
          <p:cNvSpPr/>
          <p:nvPr/>
        </p:nvSpPr>
        <p:spPr>
          <a:xfrm>
            <a:off x="10520175" y="2256068"/>
            <a:ext cx="1515093" cy="636808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051E99-1F44-2AFB-A145-35B4F0BB8E2A}"/>
              </a:ext>
            </a:extLst>
          </p:cNvPr>
          <p:cNvSpPr/>
          <p:nvPr/>
        </p:nvSpPr>
        <p:spPr>
          <a:xfrm>
            <a:off x="10520174" y="5029209"/>
            <a:ext cx="1515093" cy="636808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DFBBD8-D4C3-2F89-1423-4D688F80676F}"/>
              </a:ext>
            </a:extLst>
          </p:cNvPr>
          <p:cNvSpPr/>
          <p:nvPr/>
        </p:nvSpPr>
        <p:spPr>
          <a:xfrm>
            <a:off x="10520174" y="1164777"/>
            <a:ext cx="1515093" cy="636808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104A49-CE1C-0291-B923-01625FCE24E9}"/>
              </a:ext>
            </a:extLst>
          </p:cNvPr>
          <p:cNvCxnSpPr>
            <a:cxnSpLocks/>
          </p:cNvCxnSpPr>
          <p:nvPr/>
        </p:nvCxnSpPr>
        <p:spPr>
          <a:xfrm>
            <a:off x="1747156" y="491606"/>
            <a:ext cx="3162774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A56A1B-F21C-6F54-0134-4F9C1AD81554}"/>
              </a:ext>
            </a:extLst>
          </p:cNvPr>
          <p:cNvCxnSpPr>
            <a:cxnSpLocks/>
          </p:cNvCxnSpPr>
          <p:nvPr/>
        </p:nvCxnSpPr>
        <p:spPr>
          <a:xfrm>
            <a:off x="4909930" y="491606"/>
            <a:ext cx="0" cy="21869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B8921A-1F79-5974-1B1C-0419E6A536AC}"/>
              </a:ext>
            </a:extLst>
          </p:cNvPr>
          <p:cNvCxnSpPr>
            <a:cxnSpLocks/>
          </p:cNvCxnSpPr>
          <p:nvPr/>
        </p:nvCxnSpPr>
        <p:spPr>
          <a:xfrm>
            <a:off x="4909930" y="710296"/>
            <a:ext cx="428522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D5FABE-94BD-6245-ADDD-A19FA14B0580}"/>
              </a:ext>
            </a:extLst>
          </p:cNvPr>
          <p:cNvCxnSpPr>
            <a:cxnSpLocks/>
          </p:cNvCxnSpPr>
          <p:nvPr/>
        </p:nvCxnSpPr>
        <p:spPr>
          <a:xfrm>
            <a:off x="1973833" y="506707"/>
            <a:ext cx="0" cy="20358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2BB5C1-D234-26BB-8E6C-3C684DF1B09D}"/>
              </a:ext>
            </a:extLst>
          </p:cNvPr>
          <p:cNvCxnSpPr>
            <a:cxnSpLocks/>
          </p:cNvCxnSpPr>
          <p:nvPr/>
        </p:nvCxnSpPr>
        <p:spPr>
          <a:xfrm>
            <a:off x="1973833" y="710296"/>
            <a:ext cx="815954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C91A6-D281-5A36-92C4-92E77B4F42DC}"/>
              </a:ext>
            </a:extLst>
          </p:cNvPr>
          <p:cNvCxnSpPr>
            <a:cxnSpLocks/>
          </p:cNvCxnSpPr>
          <p:nvPr/>
        </p:nvCxnSpPr>
        <p:spPr>
          <a:xfrm>
            <a:off x="1747156" y="1264264"/>
            <a:ext cx="331026" cy="0"/>
          </a:xfrm>
          <a:prstGeom prst="line">
            <a:avLst/>
          </a:prstGeom>
          <a:ln w="25400">
            <a:solidFill>
              <a:srgbClr val="004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8DD34D-C8AC-4EBD-E34A-2F4AAA1211C6}"/>
              </a:ext>
            </a:extLst>
          </p:cNvPr>
          <p:cNvCxnSpPr>
            <a:cxnSpLocks/>
          </p:cNvCxnSpPr>
          <p:nvPr/>
        </p:nvCxnSpPr>
        <p:spPr>
          <a:xfrm>
            <a:off x="2077116" y="869090"/>
            <a:ext cx="1066" cy="395174"/>
          </a:xfrm>
          <a:prstGeom prst="line">
            <a:avLst/>
          </a:prstGeom>
          <a:ln w="25400">
            <a:solidFill>
              <a:srgbClr val="004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AE328A-8C1E-5504-81D7-7FD5AFA4F03B}"/>
              </a:ext>
            </a:extLst>
          </p:cNvPr>
          <p:cNvCxnSpPr>
            <a:cxnSpLocks/>
          </p:cNvCxnSpPr>
          <p:nvPr/>
        </p:nvCxnSpPr>
        <p:spPr>
          <a:xfrm>
            <a:off x="2161309" y="869090"/>
            <a:ext cx="628478" cy="0"/>
          </a:xfrm>
          <a:prstGeom prst="straightConnector1">
            <a:avLst/>
          </a:prstGeom>
          <a:ln w="25400">
            <a:solidFill>
              <a:srgbClr val="004B7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B9AEBF-70E5-8BCD-B767-6673FD0900A9}"/>
              </a:ext>
            </a:extLst>
          </p:cNvPr>
          <p:cNvCxnSpPr>
            <a:cxnSpLocks/>
          </p:cNvCxnSpPr>
          <p:nvPr/>
        </p:nvCxnSpPr>
        <p:spPr>
          <a:xfrm>
            <a:off x="1747156" y="2063777"/>
            <a:ext cx="48449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9C24F9-9C08-3E84-F9B7-E22E9C966BB8}"/>
              </a:ext>
            </a:extLst>
          </p:cNvPr>
          <p:cNvCxnSpPr>
            <a:cxnSpLocks/>
          </p:cNvCxnSpPr>
          <p:nvPr/>
        </p:nvCxnSpPr>
        <p:spPr>
          <a:xfrm flipH="1">
            <a:off x="2223591" y="1064645"/>
            <a:ext cx="22487" cy="3828485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947A8F-564F-886A-AC85-848C38F1C192}"/>
              </a:ext>
            </a:extLst>
          </p:cNvPr>
          <p:cNvCxnSpPr>
            <a:cxnSpLocks/>
          </p:cNvCxnSpPr>
          <p:nvPr/>
        </p:nvCxnSpPr>
        <p:spPr>
          <a:xfrm>
            <a:off x="2246078" y="1055627"/>
            <a:ext cx="534616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585584-F1E9-8266-FDED-28BF18BF8EFC}"/>
              </a:ext>
            </a:extLst>
          </p:cNvPr>
          <p:cNvCxnSpPr>
            <a:cxnSpLocks/>
          </p:cNvCxnSpPr>
          <p:nvPr/>
        </p:nvCxnSpPr>
        <p:spPr>
          <a:xfrm>
            <a:off x="1747156" y="2919328"/>
            <a:ext cx="103353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EEE6BF7-4A25-C06A-F30D-60AF3BD06FDF}"/>
              </a:ext>
            </a:extLst>
          </p:cNvPr>
          <p:cNvSpPr txBox="1"/>
          <p:nvPr/>
        </p:nvSpPr>
        <p:spPr>
          <a:xfrm>
            <a:off x="194291" y="554129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Rules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2424C5-677B-14B2-ACE3-AE56AE116ED6}"/>
              </a:ext>
            </a:extLst>
          </p:cNvPr>
          <p:cNvSpPr txBox="1"/>
          <p:nvPr/>
        </p:nvSpPr>
        <p:spPr>
          <a:xfrm>
            <a:off x="721013" y="1329292"/>
            <a:ext cx="68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BBDD17-A185-0A91-FCDF-192F953499EA}"/>
              </a:ext>
            </a:extLst>
          </p:cNvPr>
          <p:cNvSpPr txBox="1"/>
          <p:nvPr/>
        </p:nvSpPr>
        <p:spPr>
          <a:xfrm>
            <a:off x="163618" y="1886736"/>
            <a:ext cx="16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Perception Sensors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9A1328-1947-AC62-94BB-440DCFDA89DD}"/>
              </a:ext>
            </a:extLst>
          </p:cNvPr>
          <p:cNvSpPr txBox="1"/>
          <p:nvPr/>
        </p:nvSpPr>
        <p:spPr>
          <a:xfrm>
            <a:off x="183659" y="2669523"/>
            <a:ext cx="16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A-Priori Perception Sensors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D5AA76-FA1A-E7DB-3D23-1EE6C884C980}"/>
              </a:ext>
            </a:extLst>
          </p:cNvPr>
          <p:cNvSpPr txBox="1"/>
          <p:nvPr/>
        </p:nvSpPr>
        <p:spPr>
          <a:xfrm>
            <a:off x="183659" y="3648206"/>
            <a:ext cx="16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Egomotion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EA7926-4452-7847-4A69-4225612AB326}"/>
              </a:ext>
            </a:extLst>
          </p:cNvPr>
          <p:cNvSpPr txBox="1"/>
          <p:nvPr/>
        </p:nvSpPr>
        <p:spPr>
          <a:xfrm>
            <a:off x="156733" y="4426590"/>
            <a:ext cx="16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C4632-1E9C-7B9D-1DE5-5BCA21E86A72}"/>
              </a:ext>
            </a:extLst>
          </p:cNvPr>
          <p:cNvSpPr txBox="1"/>
          <p:nvPr/>
        </p:nvSpPr>
        <p:spPr>
          <a:xfrm>
            <a:off x="183658" y="5086002"/>
            <a:ext cx="16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State Determination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67F412-98DA-751A-5EEC-F0AF0721201A}"/>
              </a:ext>
            </a:extLst>
          </p:cNvPr>
          <p:cNvSpPr txBox="1"/>
          <p:nvPr/>
        </p:nvSpPr>
        <p:spPr>
          <a:xfrm>
            <a:off x="156732" y="5858888"/>
            <a:ext cx="16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Human-Machine Interaction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6822213-4255-A15B-7EEB-4D416C374321}"/>
              </a:ext>
            </a:extLst>
          </p:cNvPr>
          <p:cNvCxnSpPr>
            <a:cxnSpLocks/>
          </p:cNvCxnSpPr>
          <p:nvPr/>
        </p:nvCxnSpPr>
        <p:spPr>
          <a:xfrm>
            <a:off x="1747156" y="3737658"/>
            <a:ext cx="6897505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5F9E73-C510-0065-0C4C-C706ACCD3D68}"/>
              </a:ext>
            </a:extLst>
          </p:cNvPr>
          <p:cNvCxnSpPr>
            <a:cxnSpLocks/>
          </p:cNvCxnSpPr>
          <p:nvPr/>
        </p:nvCxnSpPr>
        <p:spPr>
          <a:xfrm>
            <a:off x="1912669" y="5068339"/>
            <a:ext cx="34257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1C6D73A-D47A-ABAC-773C-74849A4A6B00}"/>
              </a:ext>
            </a:extLst>
          </p:cNvPr>
          <p:cNvCxnSpPr>
            <a:cxnSpLocks/>
          </p:cNvCxnSpPr>
          <p:nvPr/>
        </p:nvCxnSpPr>
        <p:spPr>
          <a:xfrm>
            <a:off x="1747156" y="4426590"/>
            <a:ext cx="165513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2B4CD-8E43-2D82-2C17-BF2A9519064B}"/>
              </a:ext>
            </a:extLst>
          </p:cNvPr>
          <p:cNvCxnSpPr>
            <a:cxnSpLocks/>
          </p:cNvCxnSpPr>
          <p:nvPr/>
        </p:nvCxnSpPr>
        <p:spPr>
          <a:xfrm>
            <a:off x="1912669" y="4420133"/>
            <a:ext cx="0" cy="66586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934BA6C-F6A8-B91C-BE3E-4B27D08B284F}"/>
              </a:ext>
            </a:extLst>
          </p:cNvPr>
          <p:cNvCxnSpPr>
            <a:cxnSpLocks/>
          </p:cNvCxnSpPr>
          <p:nvPr/>
        </p:nvCxnSpPr>
        <p:spPr>
          <a:xfrm>
            <a:off x="1756249" y="5223905"/>
            <a:ext cx="358220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872B8E-DCA0-BEE6-C085-52F184DCF9C1}"/>
              </a:ext>
            </a:extLst>
          </p:cNvPr>
          <p:cNvCxnSpPr>
            <a:cxnSpLocks/>
          </p:cNvCxnSpPr>
          <p:nvPr/>
        </p:nvCxnSpPr>
        <p:spPr>
          <a:xfrm>
            <a:off x="1758055" y="5954784"/>
            <a:ext cx="165513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0BE7EA6-CEED-4BC0-DAC0-91EAD81CBFE4}"/>
              </a:ext>
            </a:extLst>
          </p:cNvPr>
          <p:cNvCxnSpPr>
            <a:cxnSpLocks/>
          </p:cNvCxnSpPr>
          <p:nvPr/>
        </p:nvCxnSpPr>
        <p:spPr>
          <a:xfrm flipV="1">
            <a:off x="1923568" y="5347612"/>
            <a:ext cx="0" cy="60717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B17B3E-DB48-46B9-9281-6BC11BC47DBD}"/>
              </a:ext>
            </a:extLst>
          </p:cNvPr>
          <p:cNvCxnSpPr>
            <a:cxnSpLocks/>
          </p:cNvCxnSpPr>
          <p:nvPr/>
        </p:nvCxnSpPr>
        <p:spPr>
          <a:xfrm>
            <a:off x="1923568" y="5350399"/>
            <a:ext cx="34257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D9A5F91-0A64-FCBE-819E-A1136F7760BB}"/>
              </a:ext>
            </a:extLst>
          </p:cNvPr>
          <p:cNvCxnSpPr>
            <a:cxnSpLocks/>
          </p:cNvCxnSpPr>
          <p:nvPr/>
        </p:nvCxnSpPr>
        <p:spPr>
          <a:xfrm>
            <a:off x="2223591" y="4893130"/>
            <a:ext cx="3125760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1097100-7E7E-CDC1-76FB-534BB8F89E0E}"/>
              </a:ext>
            </a:extLst>
          </p:cNvPr>
          <p:cNvCxnSpPr>
            <a:cxnSpLocks/>
          </p:cNvCxnSpPr>
          <p:nvPr/>
        </p:nvCxnSpPr>
        <p:spPr>
          <a:xfrm flipH="1">
            <a:off x="2375865" y="1217045"/>
            <a:ext cx="22613" cy="353602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3E7699-2796-8BF9-8743-CABC36401F6C}"/>
              </a:ext>
            </a:extLst>
          </p:cNvPr>
          <p:cNvCxnSpPr>
            <a:cxnSpLocks/>
          </p:cNvCxnSpPr>
          <p:nvPr/>
        </p:nvCxnSpPr>
        <p:spPr>
          <a:xfrm>
            <a:off x="2380266" y="1232536"/>
            <a:ext cx="400428" cy="8732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F0DC72-2859-C943-AC0A-FFDDA9E302ED}"/>
              </a:ext>
            </a:extLst>
          </p:cNvPr>
          <p:cNvCxnSpPr>
            <a:cxnSpLocks/>
          </p:cNvCxnSpPr>
          <p:nvPr/>
        </p:nvCxnSpPr>
        <p:spPr>
          <a:xfrm>
            <a:off x="2364597" y="4734367"/>
            <a:ext cx="2973855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74322A5-B5DB-2667-FED2-1A50E7C5BA6E}"/>
              </a:ext>
            </a:extLst>
          </p:cNvPr>
          <p:cNvSpPr txBox="1"/>
          <p:nvPr/>
        </p:nvSpPr>
        <p:spPr>
          <a:xfrm>
            <a:off x="2806286" y="2869823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5E0078-B5E9-906B-F277-A4CCB247CC4F}"/>
              </a:ext>
            </a:extLst>
          </p:cNvPr>
          <p:cNvSpPr txBox="1"/>
          <p:nvPr/>
        </p:nvSpPr>
        <p:spPr>
          <a:xfrm>
            <a:off x="2819858" y="1007172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Fusion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75327D-D65F-29F9-ECDD-FCF5550CCA00}"/>
              </a:ext>
            </a:extLst>
          </p:cNvPr>
          <p:cNvSpPr txBox="1"/>
          <p:nvPr/>
        </p:nvSpPr>
        <p:spPr>
          <a:xfrm>
            <a:off x="5361116" y="532407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 and Prediction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870B11-793E-D8A4-89CB-C2A5A9FDD538}"/>
              </a:ext>
            </a:extLst>
          </p:cNvPr>
          <p:cNvSpPr txBox="1"/>
          <p:nvPr/>
        </p:nvSpPr>
        <p:spPr>
          <a:xfrm>
            <a:off x="6114959" y="1886736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Planning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7D7DB1-C499-148B-6F02-FF943B8D5FC7}"/>
              </a:ext>
            </a:extLst>
          </p:cNvPr>
          <p:cNvSpPr txBox="1"/>
          <p:nvPr/>
        </p:nvSpPr>
        <p:spPr>
          <a:xfrm>
            <a:off x="8635568" y="2425759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Control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A47296-EF1B-C514-EAFF-4B62DA5B0454}"/>
              </a:ext>
            </a:extLst>
          </p:cNvPr>
          <p:cNvSpPr txBox="1"/>
          <p:nvPr/>
        </p:nvSpPr>
        <p:spPr>
          <a:xfrm>
            <a:off x="8652067" y="3689074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Control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0A4974E-CAB9-1A41-ECB9-722077EE2BD6}"/>
              </a:ext>
            </a:extLst>
          </p:cNvPr>
          <p:cNvSpPr txBox="1"/>
          <p:nvPr/>
        </p:nvSpPr>
        <p:spPr>
          <a:xfrm>
            <a:off x="10520174" y="3600110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Actuators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3EE4CC-466D-5DEC-EA54-AFE84B2CC011}"/>
              </a:ext>
            </a:extLst>
          </p:cNvPr>
          <p:cNvSpPr txBox="1"/>
          <p:nvPr/>
        </p:nvSpPr>
        <p:spPr>
          <a:xfrm>
            <a:off x="10554767" y="2420583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Actuators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21DF40-BDBB-F5F5-CF44-762540EB61D1}"/>
              </a:ext>
            </a:extLst>
          </p:cNvPr>
          <p:cNvSpPr txBox="1"/>
          <p:nvPr/>
        </p:nvSpPr>
        <p:spPr>
          <a:xfrm>
            <a:off x="10497510" y="1319136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350223-19A6-2725-C852-9D31485D289D}"/>
              </a:ext>
            </a:extLst>
          </p:cNvPr>
          <p:cNvSpPr txBox="1"/>
          <p:nvPr/>
        </p:nvSpPr>
        <p:spPr>
          <a:xfrm>
            <a:off x="5334964" y="4712018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 Mode Manager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1CFD33F-E927-30B9-51BF-905ED9FC4283}"/>
              </a:ext>
            </a:extLst>
          </p:cNvPr>
          <p:cNvCxnSpPr>
            <a:cxnSpLocks/>
          </p:cNvCxnSpPr>
          <p:nvPr/>
        </p:nvCxnSpPr>
        <p:spPr>
          <a:xfrm flipV="1">
            <a:off x="4313973" y="861906"/>
            <a:ext cx="1016069" cy="7184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BC358C1-A5F9-1E48-A090-3ED3188E0EC3}"/>
              </a:ext>
            </a:extLst>
          </p:cNvPr>
          <p:cNvCxnSpPr>
            <a:cxnSpLocks/>
          </p:cNvCxnSpPr>
          <p:nvPr/>
        </p:nvCxnSpPr>
        <p:spPr>
          <a:xfrm>
            <a:off x="4817118" y="874242"/>
            <a:ext cx="0" cy="3594178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9E9B2B9-3D7E-878B-E49E-16CF696CB39A}"/>
              </a:ext>
            </a:extLst>
          </p:cNvPr>
          <p:cNvCxnSpPr>
            <a:cxnSpLocks/>
          </p:cNvCxnSpPr>
          <p:nvPr/>
        </p:nvCxnSpPr>
        <p:spPr>
          <a:xfrm>
            <a:off x="4911036" y="865498"/>
            <a:ext cx="5123" cy="1089721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A73BD6B-5779-C5FA-570B-3CCBC3366B80}"/>
              </a:ext>
            </a:extLst>
          </p:cNvPr>
          <p:cNvCxnSpPr>
            <a:cxnSpLocks/>
          </p:cNvCxnSpPr>
          <p:nvPr/>
        </p:nvCxnSpPr>
        <p:spPr>
          <a:xfrm>
            <a:off x="4920829" y="1937665"/>
            <a:ext cx="116797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36DBA2C-62AE-3B88-F3FE-E98F835996E5}"/>
              </a:ext>
            </a:extLst>
          </p:cNvPr>
          <p:cNvCxnSpPr>
            <a:cxnSpLocks/>
          </p:cNvCxnSpPr>
          <p:nvPr/>
        </p:nvCxnSpPr>
        <p:spPr>
          <a:xfrm>
            <a:off x="6868802" y="774263"/>
            <a:ext cx="48449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0460251-D4F2-2B1A-8A67-6E2EC2AD5FD7}"/>
              </a:ext>
            </a:extLst>
          </p:cNvPr>
          <p:cNvCxnSpPr>
            <a:cxnSpLocks/>
          </p:cNvCxnSpPr>
          <p:nvPr/>
        </p:nvCxnSpPr>
        <p:spPr>
          <a:xfrm>
            <a:off x="7353294" y="767595"/>
            <a:ext cx="0" cy="54566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83A35E-1F41-F1A1-DC8A-42170F150A39}"/>
              </a:ext>
            </a:extLst>
          </p:cNvPr>
          <p:cNvCxnSpPr>
            <a:cxnSpLocks/>
          </p:cNvCxnSpPr>
          <p:nvPr/>
        </p:nvCxnSpPr>
        <p:spPr>
          <a:xfrm>
            <a:off x="5892800" y="1310302"/>
            <a:ext cx="1460494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9D0D60A-718F-2B88-7604-4A3D8DF9F24A}"/>
              </a:ext>
            </a:extLst>
          </p:cNvPr>
          <p:cNvCxnSpPr>
            <a:cxnSpLocks/>
          </p:cNvCxnSpPr>
          <p:nvPr/>
        </p:nvCxnSpPr>
        <p:spPr>
          <a:xfrm>
            <a:off x="5892800" y="1310302"/>
            <a:ext cx="0" cy="39157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C608A13-F34B-B8B7-BD6C-CB080D56F3B0}"/>
              </a:ext>
            </a:extLst>
          </p:cNvPr>
          <p:cNvCxnSpPr>
            <a:cxnSpLocks/>
          </p:cNvCxnSpPr>
          <p:nvPr/>
        </p:nvCxnSpPr>
        <p:spPr>
          <a:xfrm>
            <a:off x="5892800" y="1701874"/>
            <a:ext cx="222159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EEFE254-B7CE-0F0C-3D74-3398578A5AEC}"/>
              </a:ext>
            </a:extLst>
          </p:cNvPr>
          <p:cNvCxnSpPr>
            <a:cxnSpLocks/>
          </p:cNvCxnSpPr>
          <p:nvPr/>
        </p:nvCxnSpPr>
        <p:spPr>
          <a:xfrm>
            <a:off x="7111048" y="3038855"/>
            <a:ext cx="0" cy="218505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CD5F683-24D5-8BE6-C60D-6F0C80E442BC}"/>
              </a:ext>
            </a:extLst>
          </p:cNvPr>
          <p:cNvCxnSpPr>
            <a:cxnSpLocks/>
          </p:cNvCxnSpPr>
          <p:nvPr/>
        </p:nvCxnSpPr>
        <p:spPr>
          <a:xfrm>
            <a:off x="5873839" y="3022713"/>
            <a:ext cx="1237209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7D3993-1403-0D6C-A6B0-0DB12E9531BE}"/>
              </a:ext>
            </a:extLst>
          </p:cNvPr>
          <p:cNvCxnSpPr>
            <a:cxnSpLocks/>
          </p:cNvCxnSpPr>
          <p:nvPr/>
        </p:nvCxnSpPr>
        <p:spPr>
          <a:xfrm>
            <a:off x="5873839" y="2325511"/>
            <a:ext cx="0" cy="697438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36A0F57-D95D-F315-4C9D-DDD682B7B60F}"/>
              </a:ext>
            </a:extLst>
          </p:cNvPr>
          <p:cNvCxnSpPr>
            <a:cxnSpLocks/>
          </p:cNvCxnSpPr>
          <p:nvPr/>
        </p:nvCxnSpPr>
        <p:spPr>
          <a:xfrm>
            <a:off x="5873839" y="2328407"/>
            <a:ext cx="222159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47E72A-23BB-1A77-5F12-83324625597E}"/>
              </a:ext>
            </a:extLst>
          </p:cNvPr>
          <p:cNvCxnSpPr>
            <a:cxnSpLocks/>
          </p:cNvCxnSpPr>
          <p:nvPr/>
        </p:nvCxnSpPr>
        <p:spPr>
          <a:xfrm>
            <a:off x="5315877" y="2146904"/>
            <a:ext cx="0" cy="1590754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AFF4758-7C37-6931-1B29-7F262A362930}"/>
              </a:ext>
            </a:extLst>
          </p:cNvPr>
          <p:cNvCxnSpPr>
            <a:cxnSpLocks/>
          </p:cNvCxnSpPr>
          <p:nvPr/>
        </p:nvCxnSpPr>
        <p:spPr>
          <a:xfrm>
            <a:off x="5315877" y="2146904"/>
            <a:ext cx="799082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93C081-7BC3-4DCE-B6B8-318D5C1B74E0}"/>
              </a:ext>
            </a:extLst>
          </p:cNvPr>
          <p:cNvCxnSpPr>
            <a:cxnSpLocks/>
          </p:cNvCxnSpPr>
          <p:nvPr/>
        </p:nvCxnSpPr>
        <p:spPr>
          <a:xfrm>
            <a:off x="2513386" y="1410358"/>
            <a:ext cx="26730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F3115B8-9732-46FA-F876-9A5CCA6E3DEF}"/>
              </a:ext>
            </a:extLst>
          </p:cNvPr>
          <p:cNvCxnSpPr>
            <a:cxnSpLocks/>
          </p:cNvCxnSpPr>
          <p:nvPr/>
        </p:nvCxnSpPr>
        <p:spPr>
          <a:xfrm>
            <a:off x="2527205" y="1418176"/>
            <a:ext cx="0" cy="38340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E74F4F-E3A5-ACA7-6CBD-94513DAC4B83}"/>
              </a:ext>
            </a:extLst>
          </p:cNvPr>
          <p:cNvCxnSpPr>
            <a:cxnSpLocks/>
          </p:cNvCxnSpPr>
          <p:nvPr/>
        </p:nvCxnSpPr>
        <p:spPr>
          <a:xfrm>
            <a:off x="2513386" y="1796268"/>
            <a:ext cx="2167102" cy="5317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A743D95-8D19-77BE-6157-8C61727C22C7}"/>
              </a:ext>
            </a:extLst>
          </p:cNvPr>
          <p:cNvCxnSpPr>
            <a:cxnSpLocks/>
          </p:cNvCxnSpPr>
          <p:nvPr/>
        </p:nvCxnSpPr>
        <p:spPr>
          <a:xfrm>
            <a:off x="4677973" y="1796267"/>
            <a:ext cx="957" cy="2820377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4788BB-0CB9-0639-C07B-0B84E488A7A9}"/>
              </a:ext>
            </a:extLst>
          </p:cNvPr>
          <p:cNvCxnSpPr>
            <a:cxnSpLocks/>
          </p:cNvCxnSpPr>
          <p:nvPr/>
        </p:nvCxnSpPr>
        <p:spPr>
          <a:xfrm flipV="1">
            <a:off x="4674419" y="4601858"/>
            <a:ext cx="660545" cy="3181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53C54AF-CE8C-FBAC-0A0D-7E24F11FCBE0}"/>
              </a:ext>
            </a:extLst>
          </p:cNvPr>
          <p:cNvCxnSpPr>
            <a:cxnSpLocks/>
          </p:cNvCxnSpPr>
          <p:nvPr/>
        </p:nvCxnSpPr>
        <p:spPr>
          <a:xfrm>
            <a:off x="4804413" y="4468420"/>
            <a:ext cx="534039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CE05ACE-11E8-F8B5-192A-4EFFB03B8C41}"/>
              </a:ext>
            </a:extLst>
          </p:cNvPr>
          <p:cNvCxnSpPr>
            <a:cxnSpLocks/>
          </p:cNvCxnSpPr>
          <p:nvPr/>
        </p:nvCxnSpPr>
        <p:spPr>
          <a:xfrm>
            <a:off x="2580480" y="2625400"/>
            <a:ext cx="2223933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7745F8E-8BED-106F-B986-16C13EA6BA5D}"/>
              </a:ext>
            </a:extLst>
          </p:cNvPr>
          <p:cNvCxnSpPr>
            <a:cxnSpLocks/>
          </p:cNvCxnSpPr>
          <p:nvPr/>
        </p:nvCxnSpPr>
        <p:spPr>
          <a:xfrm flipV="1">
            <a:off x="2597049" y="2625400"/>
            <a:ext cx="0" cy="175941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73DAD9-58D5-36F1-A4C8-239298D966B4}"/>
              </a:ext>
            </a:extLst>
          </p:cNvPr>
          <p:cNvCxnSpPr>
            <a:cxnSpLocks/>
          </p:cNvCxnSpPr>
          <p:nvPr/>
        </p:nvCxnSpPr>
        <p:spPr>
          <a:xfrm>
            <a:off x="2597049" y="2801341"/>
            <a:ext cx="189805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C9DE836-8EFA-DF53-92B3-9FB849871FFB}"/>
              </a:ext>
            </a:extLst>
          </p:cNvPr>
          <p:cNvCxnSpPr>
            <a:cxnSpLocks/>
          </p:cNvCxnSpPr>
          <p:nvPr/>
        </p:nvCxnSpPr>
        <p:spPr>
          <a:xfrm flipV="1">
            <a:off x="2398478" y="3206455"/>
            <a:ext cx="391309" cy="4405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C2AF630-42CB-6A07-706C-D2789232C378}"/>
              </a:ext>
            </a:extLst>
          </p:cNvPr>
          <p:cNvCxnSpPr>
            <a:cxnSpLocks/>
          </p:cNvCxnSpPr>
          <p:nvPr/>
        </p:nvCxnSpPr>
        <p:spPr>
          <a:xfrm flipV="1">
            <a:off x="6868802" y="5207557"/>
            <a:ext cx="3651372" cy="27681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0C6B043-13A0-BA14-8AAC-4FFBD25708C9}"/>
              </a:ext>
            </a:extLst>
          </p:cNvPr>
          <p:cNvCxnSpPr>
            <a:cxnSpLocks/>
          </p:cNvCxnSpPr>
          <p:nvPr/>
        </p:nvCxnSpPr>
        <p:spPr>
          <a:xfrm>
            <a:off x="5195908" y="3996851"/>
            <a:ext cx="2720425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5613F65-5B6D-2DF7-98D2-C86D6706D67B}"/>
              </a:ext>
            </a:extLst>
          </p:cNvPr>
          <p:cNvCxnSpPr>
            <a:cxnSpLocks/>
          </p:cNvCxnSpPr>
          <p:nvPr/>
        </p:nvCxnSpPr>
        <p:spPr>
          <a:xfrm>
            <a:off x="5195908" y="4003043"/>
            <a:ext cx="0" cy="343874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5C5B26D-05AC-E87D-569E-A42F5C18A178}"/>
              </a:ext>
            </a:extLst>
          </p:cNvPr>
          <p:cNvCxnSpPr>
            <a:cxnSpLocks/>
          </p:cNvCxnSpPr>
          <p:nvPr/>
        </p:nvCxnSpPr>
        <p:spPr>
          <a:xfrm>
            <a:off x="5195908" y="4346917"/>
            <a:ext cx="14254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E19223C-B4D2-BA71-07C5-5B575EF91F51}"/>
              </a:ext>
            </a:extLst>
          </p:cNvPr>
          <p:cNvCxnSpPr>
            <a:cxnSpLocks/>
          </p:cNvCxnSpPr>
          <p:nvPr/>
        </p:nvCxnSpPr>
        <p:spPr>
          <a:xfrm flipH="1">
            <a:off x="7912410" y="2040624"/>
            <a:ext cx="3923" cy="1956227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E73166A-7D88-CC92-A5A0-C1080CAA4AFF}"/>
              </a:ext>
            </a:extLst>
          </p:cNvPr>
          <p:cNvCxnSpPr>
            <a:cxnSpLocks/>
          </p:cNvCxnSpPr>
          <p:nvPr/>
        </p:nvCxnSpPr>
        <p:spPr>
          <a:xfrm>
            <a:off x="7611091" y="2035954"/>
            <a:ext cx="550776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133C7CB-8AD7-E2A1-1F57-A7B06C791D2E}"/>
              </a:ext>
            </a:extLst>
          </p:cNvPr>
          <p:cNvCxnSpPr>
            <a:cxnSpLocks/>
          </p:cNvCxnSpPr>
          <p:nvPr/>
        </p:nvCxnSpPr>
        <p:spPr>
          <a:xfrm>
            <a:off x="7918841" y="1310302"/>
            <a:ext cx="0" cy="729974"/>
          </a:xfrm>
          <a:prstGeom prst="line">
            <a:avLst/>
          </a:prstGeom>
          <a:ln w="25400">
            <a:solidFill>
              <a:srgbClr val="004B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BAB6D93-DAB4-A5B9-1789-0C608AC8371F}"/>
              </a:ext>
            </a:extLst>
          </p:cNvPr>
          <p:cNvCxnSpPr>
            <a:cxnSpLocks/>
          </p:cNvCxnSpPr>
          <p:nvPr/>
        </p:nvCxnSpPr>
        <p:spPr>
          <a:xfrm>
            <a:off x="7912410" y="1310302"/>
            <a:ext cx="2585100" cy="8834"/>
          </a:xfrm>
          <a:prstGeom prst="straightConnector1">
            <a:avLst/>
          </a:prstGeom>
          <a:ln w="25400">
            <a:solidFill>
              <a:srgbClr val="004B7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1076CAE-DD2E-BF2B-D512-C1AB71C30F6E}"/>
              </a:ext>
            </a:extLst>
          </p:cNvPr>
          <p:cNvCxnSpPr>
            <a:cxnSpLocks/>
          </p:cNvCxnSpPr>
          <p:nvPr/>
        </p:nvCxnSpPr>
        <p:spPr>
          <a:xfrm>
            <a:off x="8144922" y="2035954"/>
            <a:ext cx="0" cy="543693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0CA4B45-FD89-435E-B327-D6B044A95A57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8161867" y="2569465"/>
            <a:ext cx="473701" cy="10183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F85962-90C1-4B66-534A-249019894CF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0159754" y="2574472"/>
            <a:ext cx="360421" cy="5175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653E7F-5207-9667-E54E-4BFCEC56E2C8}"/>
              </a:ext>
            </a:extLst>
          </p:cNvPr>
          <p:cNvCxnSpPr>
            <a:cxnSpLocks/>
          </p:cNvCxnSpPr>
          <p:nvPr/>
        </p:nvCxnSpPr>
        <p:spPr>
          <a:xfrm>
            <a:off x="10339964" y="2577059"/>
            <a:ext cx="0" cy="451895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B48DC70-C36B-253C-2EC3-0891492BAAEF}"/>
              </a:ext>
            </a:extLst>
          </p:cNvPr>
          <p:cNvCxnSpPr>
            <a:cxnSpLocks/>
          </p:cNvCxnSpPr>
          <p:nvPr/>
        </p:nvCxnSpPr>
        <p:spPr>
          <a:xfrm>
            <a:off x="8398717" y="3006406"/>
            <a:ext cx="1941247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B9F0D92-62EA-851B-3676-280BA82D363A}"/>
              </a:ext>
            </a:extLst>
          </p:cNvPr>
          <p:cNvCxnSpPr>
            <a:cxnSpLocks/>
          </p:cNvCxnSpPr>
          <p:nvPr/>
        </p:nvCxnSpPr>
        <p:spPr>
          <a:xfrm>
            <a:off x="8398717" y="3006406"/>
            <a:ext cx="0" cy="495821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9335A23-2D24-C10E-5F37-3A86E14E75C5}"/>
              </a:ext>
            </a:extLst>
          </p:cNvPr>
          <p:cNvCxnSpPr>
            <a:cxnSpLocks/>
          </p:cNvCxnSpPr>
          <p:nvPr/>
        </p:nvCxnSpPr>
        <p:spPr>
          <a:xfrm>
            <a:off x="8407810" y="3497739"/>
            <a:ext cx="244257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AA80581-C465-0FF1-1FCF-508187574673}"/>
              </a:ext>
            </a:extLst>
          </p:cNvPr>
          <p:cNvCxnSpPr>
            <a:cxnSpLocks/>
          </p:cNvCxnSpPr>
          <p:nvPr/>
        </p:nvCxnSpPr>
        <p:spPr>
          <a:xfrm>
            <a:off x="7923739" y="3626708"/>
            <a:ext cx="728328" cy="6443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3FB9A82-3DBF-B33C-7465-93A07EFFC5CD}"/>
              </a:ext>
            </a:extLst>
          </p:cNvPr>
          <p:cNvCxnSpPr>
            <a:cxnSpLocks/>
          </p:cNvCxnSpPr>
          <p:nvPr/>
        </p:nvCxnSpPr>
        <p:spPr>
          <a:xfrm>
            <a:off x="38582" y="3417880"/>
            <a:ext cx="219847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40AE39-889C-1639-11C3-C01ABA45F17F}"/>
              </a:ext>
            </a:extLst>
          </p:cNvPr>
          <p:cNvCxnSpPr>
            <a:cxnSpLocks/>
          </p:cNvCxnSpPr>
          <p:nvPr/>
        </p:nvCxnSpPr>
        <p:spPr>
          <a:xfrm flipV="1">
            <a:off x="38582" y="2256068"/>
            <a:ext cx="0" cy="116181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8F552C3-0374-636F-192B-F356875BCDC4}"/>
              </a:ext>
            </a:extLst>
          </p:cNvPr>
          <p:cNvCxnSpPr>
            <a:cxnSpLocks/>
          </p:cNvCxnSpPr>
          <p:nvPr/>
        </p:nvCxnSpPr>
        <p:spPr>
          <a:xfrm>
            <a:off x="38582" y="2256854"/>
            <a:ext cx="2058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421CC12-F549-D09F-FC6F-837859BD2F40}"/>
              </a:ext>
            </a:extLst>
          </p:cNvPr>
          <p:cNvCxnSpPr>
            <a:cxnSpLocks/>
          </p:cNvCxnSpPr>
          <p:nvPr/>
        </p:nvCxnSpPr>
        <p:spPr>
          <a:xfrm>
            <a:off x="25390" y="2892876"/>
            <a:ext cx="2058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Left Arrow 266">
            <a:extLst>
              <a:ext uri="{FF2B5EF4-FFF2-40B4-BE49-F238E27FC236}">
                <a16:creationId xmlns:a16="http://schemas.microsoft.com/office/drawing/2014/main" id="{9BD28FE4-09E7-A301-CC01-EAF0A59FC233}"/>
              </a:ext>
            </a:extLst>
          </p:cNvPr>
          <p:cNvSpPr/>
          <p:nvPr/>
        </p:nvSpPr>
        <p:spPr>
          <a:xfrm rot="10800000">
            <a:off x="2132357" y="5409407"/>
            <a:ext cx="3112395" cy="664867"/>
          </a:xfrm>
          <a:prstGeom prst="leftArrow">
            <a:avLst/>
          </a:prstGeom>
          <a:solidFill>
            <a:srgbClr val="709BBD"/>
          </a:solidFill>
          <a:ln>
            <a:solidFill>
              <a:srgbClr val="709B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616EF27-F88F-B824-F473-C07075E8348D}"/>
              </a:ext>
            </a:extLst>
          </p:cNvPr>
          <p:cNvSpPr txBox="1"/>
          <p:nvPr/>
        </p:nvSpPr>
        <p:spPr>
          <a:xfrm>
            <a:off x="2099980" y="5503139"/>
            <a:ext cx="3003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Monitors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Monitors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E1D5EF7-4F3A-FEF0-4AA7-0B0BD47B8A26}"/>
              </a:ext>
            </a:extLst>
          </p:cNvPr>
          <p:cNvCxnSpPr/>
          <p:nvPr/>
        </p:nvCxnSpPr>
        <p:spPr>
          <a:xfrm flipH="1">
            <a:off x="8106648" y="261257"/>
            <a:ext cx="12705" cy="6335486"/>
          </a:xfrm>
          <a:prstGeom prst="line">
            <a:avLst/>
          </a:prstGeom>
          <a:ln w="2540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03C91C9F-10EC-F3CB-31DF-D6F6B48AD0A1}"/>
              </a:ext>
            </a:extLst>
          </p:cNvPr>
          <p:cNvSpPr/>
          <p:nvPr/>
        </p:nvSpPr>
        <p:spPr>
          <a:xfrm>
            <a:off x="5361115" y="114031"/>
            <a:ext cx="63388" cy="69954"/>
          </a:xfrm>
          <a:prstGeom prst="ellipse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6F98931A-8768-6B29-9BAF-B45FB85D42A6}"/>
              </a:ext>
            </a:extLst>
          </p:cNvPr>
          <p:cNvSpPr/>
          <p:nvPr/>
        </p:nvSpPr>
        <p:spPr>
          <a:xfrm rot="20013741" flipV="1">
            <a:off x="5426439" y="50021"/>
            <a:ext cx="181393" cy="45719"/>
          </a:xfrm>
          <a:prstGeom prst="rightArrow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A87046FB-4A3A-8939-1C82-7B47A729688A}"/>
              </a:ext>
            </a:extLst>
          </p:cNvPr>
          <p:cNvSpPr/>
          <p:nvPr/>
        </p:nvSpPr>
        <p:spPr>
          <a:xfrm rot="1487253" flipV="1">
            <a:off x="5414121" y="222081"/>
            <a:ext cx="181393" cy="45719"/>
          </a:xfrm>
          <a:prstGeom prst="rightArrow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ight Arrow 275">
            <a:extLst>
              <a:ext uri="{FF2B5EF4-FFF2-40B4-BE49-F238E27FC236}">
                <a16:creationId xmlns:a16="http://schemas.microsoft.com/office/drawing/2014/main" id="{486C9E93-A100-5B03-273B-CFB68AFEA5D8}"/>
              </a:ext>
            </a:extLst>
          </p:cNvPr>
          <p:cNvSpPr/>
          <p:nvPr/>
        </p:nvSpPr>
        <p:spPr>
          <a:xfrm flipV="1">
            <a:off x="5449163" y="134674"/>
            <a:ext cx="181393" cy="45719"/>
          </a:xfrm>
          <a:prstGeom prst="rightArrow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4E508A6-E006-CBE1-497D-24486AE39DF4}"/>
              </a:ext>
            </a:extLst>
          </p:cNvPr>
          <p:cNvGrpSpPr/>
          <p:nvPr/>
        </p:nvGrpSpPr>
        <p:grpSpPr>
          <a:xfrm>
            <a:off x="8454378" y="34250"/>
            <a:ext cx="277660" cy="388427"/>
            <a:chOff x="8452933" y="111330"/>
            <a:chExt cx="277660" cy="38842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A32F8AD-48A0-D1CA-C5B4-135F34B6C7DA}"/>
                </a:ext>
              </a:extLst>
            </p:cNvPr>
            <p:cNvGrpSpPr/>
            <p:nvPr/>
          </p:nvGrpSpPr>
          <p:grpSpPr>
            <a:xfrm>
              <a:off x="8452933" y="273117"/>
              <a:ext cx="277660" cy="72199"/>
              <a:chOff x="8311543" y="134280"/>
              <a:chExt cx="277660" cy="72199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765739A3-F54F-8330-0F18-F7573FAC4713}"/>
                  </a:ext>
                </a:extLst>
              </p:cNvPr>
              <p:cNvSpPr/>
              <p:nvPr/>
            </p:nvSpPr>
            <p:spPr>
              <a:xfrm>
                <a:off x="8311543" y="134280"/>
                <a:ext cx="63388" cy="72199"/>
              </a:xfrm>
              <a:prstGeom prst="ellipse">
                <a:avLst/>
              </a:prstGeom>
              <a:solidFill>
                <a:srgbClr val="B0B0B0"/>
              </a:solidFill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ight Arrow 279">
                <a:extLst>
                  <a:ext uri="{FF2B5EF4-FFF2-40B4-BE49-F238E27FC236}">
                    <a16:creationId xmlns:a16="http://schemas.microsoft.com/office/drawing/2014/main" id="{ED839ECF-A96E-2B66-DE5A-56AEA7E96EEF}"/>
                  </a:ext>
                </a:extLst>
              </p:cNvPr>
              <p:cNvSpPr/>
              <p:nvPr/>
            </p:nvSpPr>
            <p:spPr>
              <a:xfrm flipV="1">
                <a:off x="8407810" y="145665"/>
                <a:ext cx="181393" cy="47186"/>
              </a:xfrm>
              <a:prstGeom prst="rightArrow">
                <a:avLst/>
              </a:prstGeom>
              <a:solidFill>
                <a:srgbClr val="B0B0B0"/>
              </a:solidFill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8E87CE38-F41F-6F69-5197-67B90190942F}"/>
                </a:ext>
              </a:extLst>
            </p:cNvPr>
            <p:cNvGrpSpPr/>
            <p:nvPr/>
          </p:nvGrpSpPr>
          <p:grpSpPr>
            <a:xfrm>
              <a:off x="8531826" y="111330"/>
              <a:ext cx="189996" cy="127124"/>
              <a:chOff x="8612708" y="387341"/>
              <a:chExt cx="189996" cy="127124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7E70BD4-11FE-3FAA-5C73-349043B7BC35}"/>
                  </a:ext>
                </a:extLst>
              </p:cNvPr>
              <p:cNvSpPr/>
              <p:nvPr/>
            </p:nvSpPr>
            <p:spPr>
              <a:xfrm rot="20095991">
                <a:off x="8612708" y="468746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7DAEA4B-4E09-3384-48B5-3D4F16353DF5}"/>
                  </a:ext>
                </a:extLst>
              </p:cNvPr>
              <p:cNvSpPr/>
              <p:nvPr/>
            </p:nvSpPr>
            <p:spPr>
              <a:xfrm rot="20428301" flipH="1">
                <a:off x="8684087" y="432507"/>
                <a:ext cx="45719" cy="59485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7B9B97DD-3465-6FBE-4200-8249FB2A019F}"/>
                  </a:ext>
                </a:extLst>
              </p:cNvPr>
              <p:cNvSpPr/>
              <p:nvPr/>
            </p:nvSpPr>
            <p:spPr>
              <a:xfrm rot="20428301" flipH="1">
                <a:off x="8756985" y="387341"/>
                <a:ext cx="45719" cy="75219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D11497F7-6D12-4B06-10C7-0518FC2BE456}"/>
                </a:ext>
              </a:extLst>
            </p:cNvPr>
            <p:cNvGrpSpPr/>
            <p:nvPr/>
          </p:nvGrpSpPr>
          <p:grpSpPr>
            <a:xfrm flipV="1">
              <a:off x="8540597" y="372633"/>
              <a:ext cx="189996" cy="127124"/>
              <a:chOff x="8612708" y="387341"/>
              <a:chExt cx="189996" cy="127124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265CCBE7-F74B-061B-6337-73F8BE5A062F}"/>
                  </a:ext>
                </a:extLst>
              </p:cNvPr>
              <p:cNvSpPr/>
              <p:nvPr/>
            </p:nvSpPr>
            <p:spPr>
              <a:xfrm rot="20095991">
                <a:off x="8612708" y="468746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335388F8-2F62-E459-DE4A-1BF32171C500}"/>
                  </a:ext>
                </a:extLst>
              </p:cNvPr>
              <p:cNvSpPr/>
              <p:nvPr/>
            </p:nvSpPr>
            <p:spPr>
              <a:xfrm rot="20428301" flipH="1">
                <a:off x="8684087" y="432507"/>
                <a:ext cx="45719" cy="59485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C6FAF2F8-CAB0-931E-3A18-63881BCDDBA1}"/>
                  </a:ext>
                </a:extLst>
              </p:cNvPr>
              <p:cNvSpPr/>
              <p:nvPr/>
            </p:nvSpPr>
            <p:spPr>
              <a:xfrm rot="20428301" flipH="1">
                <a:off x="8756985" y="387341"/>
                <a:ext cx="45719" cy="75219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3" name="Oval 312">
            <a:extLst>
              <a:ext uri="{FF2B5EF4-FFF2-40B4-BE49-F238E27FC236}">
                <a16:creationId xmlns:a16="http://schemas.microsoft.com/office/drawing/2014/main" id="{4A0F9CB4-1AC5-CBDA-8096-8A90B89F7362}"/>
              </a:ext>
            </a:extLst>
          </p:cNvPr>
          <p:cNvSpPr/>
          <p:nvPr/>
        </p:nvSpPr>
        <p:spPr>
          <a:xfrm>
            <a:off x="1717937" y="186686"/>
            <a:ext cx="63388" cy="72199"/>
          </a:xfrm>
          <a:prstGeom prst="ellipse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61D823A-D9C2-7AD6-1439-13AFEB30CEBF}"/>
              </a:ext>
            </a:extLst>
          </p:cNvPr>
          <p:cNvGrpSpPr/>
          <p:nvPr/>
        </p:nvGrpSpPr>
        <p:grpSpPr>
          <a:xfrm>
            <a:off x="1796830" y="24899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9517D45D-E6FD-13DB-70D5-BC1DA7F5B20B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07FA327-954F-09DE-FAA5-BF73EBA8671A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788A9C7-0AD8-A992-A9E6-D630CB1E864A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A850F06-7D09-0B63-8217-402D59406ECE}"/>
              </a:ext>
            </a:extLst>
          </p:cNvPr>
          <p:cNvGrpSpPr/>
          <p:nvPr/>
        </p:nvGrpSpPr>
        <p:grpSpPr>
          <a:xfrm flipV="1">
            <a:off x="1805601" y="286202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4565947-D491-543B-2849-BCABF72637FC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2110BAC-88C8-FEA7-A205-4A8CEF1237ED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D6F1EE5-0F57-08F4-F2FC-63F01F600466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FE12D56-0F51-148A-643F-06F0BB91ADC3}"/>
              </a:ext>
            </a:extLst>
          </p:cNvPr>
          <p:cNvGrpSpPr/>
          <p:nvPr/>
        </p:nvGrpSpPr>
        <p:grpSpPr>
          <a:xfrm rot="20123275" flipV="1">
            <a:off x="1846301" y="160307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BC2297D-0283-D9D1-C480-C1B5A1337A9E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5F89DCF-D5B0-ECA4-8DE7-2AF9A624EA13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2CDFF3AE-A8D4-6874-916A-91A42EEE8801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215283B-CA31-3577-3606-CDDB3452CD5C}"/>
              </a:ext>
            </a:extLst>
          </p:cNvPr>
          <p:cNvSpPr txBox="1"/>
          <p:nvPr/>
        </p:nvSpPr>
        <p:spPr>
          <a:xfrm>
            <a:off x="10535430" y="5063635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Human-Machine Interaction</a:t>
            </a:r>
          </a:p>
        </p:txBody>
      </p:sp>
    </p:spTree>
    <p:extLst>
      <p:ext uri="{BB962C8B-B14F-4D97-AF65-F5344CB8AC3E}">
        <p14:creationId xmlns:p14="http://schemas.microsoft.com/office/powerpoint/2010/main" val="354643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52325-9948-6AA8-296B-889634199907}"/>
              </a:ext>
            </a:extLst>
          </p:cNvPr>
          <p:cNvSpPr/>
          <p:nvPr/>
        </p:nvSpPr>
        <p:spPr>
          <a:xfrm>
            <a:off x="232063" y="391893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384771-3297-79C1-B5DA-64773EA7BDE9}"/>
              </a:ext>
            </a:extLst>
          </p:cNvPr>
          <p:cNvSpPr/>
          <p:nvPr/>
        </p:nvSpPr>
        <p:spPr>
          <a:xfrm>
            <a:off x="232063" y="1164779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D375C-808E-3735-9655-C227CC7C42A0}"/>
              </a:ext>
            </a:extLst>
          </p:cNvPr>
          <p:cNvSpPr/>
          <p:nvPr/>
        </p:nvSpPr>
        <p:spPr>
          <a:xfrm>
            <a:off x="232063" y="1937665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3A7E1-9C26-BBC9-AFC4-F16E2EC832E8}"/>
              </a:ext>
            </a:extLst>
          </p:cNvPr>
          <p:cNvSpPr/>
          <p:nvPr/>
        </p:nvSpPr>
        <p:spPr>
          <a:xfrm>
            <a:off x="232063" y="2710551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19C371-6E6D-DB9D-FB75-5CF12148774D}"/>
              </a:ext>
            </a:extLst>
          </p:cNvPr>
          <p:cNvSpPr/>
          <p:nvPr/>
        </p:nvSpPr>
        <p:spPr>
          <a:xfrm>
            <a:off x="232063" y="3483437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6EECD-6F83-E10E-59A4-FA9913E71907}"/>
              </a:ext>
            </a:extLst>
          </p:cNvPr>
          <p:cNvSpPr/>
          <p:nvPr/>
        </p:nvSpPr>
        <p:spPr>
          <a:xfrm>
            <a:off x="232063" y="4256323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6001A-8D25-28D2-CD5C-509CBC0D6132}"/>
              </a:ext>
            </a:extLst>
          </p:cNvPr>
          <p:cNvSpPr/>
          <p:nvPr/>
        </p:nvSpPr>
        <p:spPr>
          <a:xfrm>
            <a:off x="232063" y="5029209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F58B62-AEF3-E484-CCC8-4841A0F83C1F}"/>
              </a:ext>
            </a:extLst>
          </p:cNvPr>
          <p:cNvSpPr/>
          <p:nvPr/>
        </p:nvSpPr>
        <p:spPr>
          <a:xfrm>
            <a:off x="232063" y="5802095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07E74-9B2E-67EB-0EA3-23341BAF604C}"/>
              </a:ext>
            </a:extLst>
          </p:cNvPr>
          <p:cNvSpPr/>
          <p:nvPr/>
        </p:nvSpPr>
        <p:spPr>
          <a:xfrm>
            <a:off x="2789788" y="627684"/>
            <a:ext cx="1515093" cy="1074190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8D924-D9F3-FC87-B78C-BB3C43FBA41A}"/>
              </a:ext>
            </a:extLst>
          </p:cNvPr>
          <p:cNvSpPr/>
          <p:nvPr/>
        </p:nvSpPr>
        <p:spPr>
          <a:xfrm>
            <a:off x="2789787" y="2710551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D5FABE-94BD-6245-ADDD-A19FA14B0580}"/>
              </a:ext>
            </a:extLst>
          </p:cNvPr>
          <p:cNvCxnSpPr>
            <a:cxnSpLocks/>
          </p:cNvCxnSpPr>
          <p:nvPr/>
        </p:nvCxnSpPr>
        <p:spPr>
          <a:xfrm>
            <a:off x="1973833" y="506707"/>
            <a:ext cx="0" cy="20358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2BB5C1-D234-26BB-8E6C-3C684DF1B09D}"/>
              </a:ext>
            </a:extLst>
          </p:cNvPr>
          <p:cNvCxnSpPr>
            <a:cxnSpLocks/>
          </p:cNvCxnSpPr>
          <p:nvPr/>
        </p:nvCxnSpPr>
        <p:spPr>
          <a:xfrm>
            <a:off x="1973833" y="710296"/>
            <a:ext cx="815954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C91A6-D281-5A36-92C4-92E77B4F42DC}"/>
              </a:ext>
            </a:extLst>
          </p:cNvPr>
          <p:cNvCxnSpPr>
            <a:cxnSpLocks/>
          </p:cNvCxnSpPr>
          <p:nvPr/>
        </p:nvCxnSpPr>
        <p:spPr>
          <a:xfrm>
            <a:off x="1747156" y="1264264"/>
            <a:ext cx="331026" cy="0"/>
          </a:xfrm>
          <a:prstGeom prst="line">
            <a:avLst/>
          </a:prstGeom>
          <a:ln w="25400">
            <a:solidFill>
              <a:srgbClr val="004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8DD34D-C8AC-4EBD-E34A-2F4AAA1211C6}"/>
              </a:ext>
            </a:extLst>
          </p:cNvPr>
          <p:cNvCxnSpPr>
            <a:cxnSpLocks/>
          </p:cNvCxnSpPr>
          <p:nvPr/>
        </p:nvCxnSpPr>
        <p:spPr>
          <a:xfrm>
            <a:off x="2077116" y="869090"/>
            <a:ext cx="1066" cy="395174"/>
          </a:xfrm>
          <a:prstGeom prst="line">
            <a:avLst/>
          </a:prstGeom>
          <a:ln w="25400">
            <a:solidFill>
              <a:srgbClr val="004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AE328A-8C1E-5504-81D7-7FD5AFA4F03B}"/>
              </a:ext>
            </a:extLst>
          </p:cNvPr>
          <p:cNvCxnSpPr>
            <a:cxnSpLocks/>
          </p:cNvCxnSpPr>
          <p:nvPr/>
        </p:nvCxnSpPr>
        <p:spPr>
          <a:xfrm>
            <a:off x="2161309" y="869090"/>
            <a:ext cx="628478" cy="0"/>
          </a:xfrm>
          <a:prstGeom prst="straightConnector1">
            <a:avLst/>
          </a:prstGeom>
          <a:ln w="25400">
            <a:solidFill>
              <a:srgbClr val="004B7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B9AEBF-70E5-8BCD-B767-6673FD0900A9}"/>
              </a:ext>
            </a:extLst>
          </p:cNvPr>
          <p:cNvCxnSpPr>
            <a:cxnSpLocks/>
          </p:cNvCxnSpPr>
          <p:nvPr/>
        </p:nvCxnSpPr>
        <p:spPr>
          <a:xfrm>
            <a:off x="1747156" y="2063777"/>
            <a:ext cx="48449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9C24F9-9C08-3E84-F9B7-E22E9C966BB8}"/>
              </a:ext>
            </a:extLst>
          </p:cNvPr>
          <p:cNvCxnSpPr>
            <a:cxnSpLocks/>
          </p:cNvCxnSpPr>
          <p:nvPr/>
        </p:nvCxnSpPr>
        <p:spPr>
          <a:xfrm flipH="1">
            <a:off x="2231648" y="1064645"/>
            <a:ext cx="14430" cy="2375475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947A8F-564F-886A-AC85-848C38F1C192}"/>
              </a:ext>
            </a:extLst>
          </p:cNvPr>
          <p:cNvCxnSpPr>
            <a:cxnSpLocks/>
          </p:cNvCxnSpPr>
          <p:nvPr/>
        </p:nvCxnSpPr>
        <p:spPr>
          <a:xfrm>
            <a:off x="2246078" y="1055627"/>
            <a:ext cx="534616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585584-F1E9-8266-FDED-28BF18BF8EFC}"/>
              </a:ext>
            </a:extLst>
          </p:cNvPr>
          <p:cNvCxnSpPr>
            <a:cxnSpLocks/>
          </p:cNvCxnSpPr>
          <p:nvPr/>
        </p:nvCxnSpPr>
        <p:spPr>
          <a:xfrm>
            <a:off x="1747156" y="2919328"/>
            <a:ext cx="103353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EEE6BF7-4A25-C06A-F30D-60AF3BD06FDF}"/>
              </a:ext>
            </a:extLst>
          </p:cNvPr>
          <p:cNvSpPr txBox="1"/>
          <p:nvPr/>
        </p:nvSpPr>
        <p:spPr>
          <a:xfrm>
            <a:off x="194291" y="554129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Rules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2424C5-677B-14B2-ACE3-AE56AE116ED6}"/>
              </a:ext>
            </a:extLst>
          </p:cNvPr>
          <p:cNvSpPr txBox="1"/>
          <p:nvPr/>
        </p:nvSpPr>
        <p:spPr>
          <a:xfrm>
            <a:off x="721013" y="1329292"/>
            <a:ext cx="68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BBDD17-A185-0A91-FCDF-192F953499EA}"/>
              </a:ext>
            </a:extLst>
          </p:cNvPr>
          <p:cNvSpPr txBox="1"/>
          <p:nvPr/>
        </p:nvSpPr>
        <p:spPr>
          <a:xfrm>
            <a:off x="163618" y="1886736"/>
            <a:ext cx="16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Perception Sensors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9A1328-1947-AC62-94BB-440DCFDA89DD}"/>
              </a:ext>
            </a:extLst>
          </p:cNvPr>
          <p:cNvSpPr txBox="1"/>
          <p:nvPr/>
        </p:nvSpPr>
        <p:spPr>
          <a:xfrm>
            <a:off x="183659" y="2669523"/>
            <a:ext cx="16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A-Priori Perception Sensors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D5AA76-FA1A-E7DB-3D23-1EE6C884C980}"/>
              </a:ext>
            </a:extLst>
          </p:cNvPr>
          <p:cNvSpPr txBox="1"/>
          <p:nvPr/>
        </p:nvSpPr>
        <p:spPr>
          <a:xfrm>
            <a:off x="183659" y="3648206"/>
            <a:ext cx="16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Egomotion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EA7926-4452-7847-4A69-4225612AB326}"/>
              </a:ext>
            </a:extLst>
          </p:cNvPr>
          <p:cNvSpPr txBox="1"/>
          <p:nvPr/>
        </p:nvSpPr>
        <p:spPr>
          <a:xfrm>
            <a:off x="156733" y="4426590"/>
            <a:ext cx="16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C4632-1E9C-7B9D-1DE5-5BCA21E86A72}"/>
              </a:ext>
            </a:extLst>
          </p:cNvPr>
          <p:cNvSpPr txBox="1"/>
          <p:nvPr/>
        </p:nvSpPr>
        <p:spPr>
          <a:xfrm>
            <a:off x="183658" y="5086002"/>
            <a:ext cx="16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State Determination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67F412-98DA-751A-5EEC-F0AF0721201A}"/>
              </a:ext>
            </a:extLst>
          </p:cNvPr>
          <p:cNvSpPr txBox="1"/>
          <p:nvPr/>
        </p:nvSpPr>
        <p:spPr>
          <a:xfrm>
            <a:off x="156732" y="5858888"/>
            <a:ext cx="16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Human-Machine Interaction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1097100-7E7E-CDC1-76FB-534BB8F89E0E}"/>
              </a:ext>
            </a:extLst>
          </p:cNvPr>
          <p:cNvCxnSpPr>
            <a:cxnSpLocks/>
          </p:cNvCxnSpPr>
          <p:nvPr/>
        </p:nvCxnSpPr>
        <p:spPr>
          <a:xfrm>
            <a:off x="2398478" y="1217045"/>
            <a:ext cx="0" cy="1993815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3E7699-2796-8BF9-8743-CABC36401F6C}"/>
              </a:ext>
            </a:extLst>
          </p:cNvPr>
          <p:cNvCxnSpPr>
            <a:cxnSpLocks/>
          </p:cNvCxnSpPr>
          <p:nvPr/>
        </p:nvCxnSpPr>
        <p:spPr>
          <a:xfrm>
            <a:off x="2380266" y="1232536"/>
            <a:ext cx="400428" cy="8732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74322A5-B5DB-2667-FED2-1A50E7C5BA6E}"/>
              </a:ext>
            </a:extLst>
          </p:cNvPr>
          <p:cNvSpPr txBox="1"/>
          <p:nvPr/>
        </p:nvSpPr>
        <p:spPr>
          <a:xfrm>
            <a:off x="2806286" y="2869823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5E0078-B5E9-906B-F277-A4CCB247CC4F}"/>
              </a:ext>
            </a:extLst>
          </p:cNvPr>
          <p:cNvSpPr txBox="1"/>
          <p:nvPr/>
        </p:nvSpPr>
        <p:spPr>
          <a:xfrm>
            <a:off x="2819858" y="1007172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Fusion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C9DE836-8EFA-DF53-92B3-9FB849871FFB}"/>
              </a:ext>
            </a:extLst>
          </p:cNvPr>
          <p:cNvCxnSpPr>
            <a:cxnSpLocks/>
          </p:cNvCxnSpPr>
          <p:nvPr/>
        </p:nvCxnSpPr>
        <p:spPr>
          <a:xfrm flipV="1">
            <a:off x="2398478" y="3206455"/>
            <a:ext cx="391309" cy="4405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3FB9A82-3DBF-B33C-7465-93A07EFFC5CD}"/>
              </a:ext>
            </a:extLst>
          </p:cNvPr>
          <p:cNvCxnSpPr>
            <a:cxnSpLocks/>
          </p:cNvCxnSpPr>
          <p:nvPr/>
        </p:nvCxnSpPr>
        <p:spPr>
          <a:xfrm>
            <a:off x="38582" y="3417880"/>
            <a:ext cx="219847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40AE39-889C-1639-11C3-C01ABA45F17F}"/>
              </a:ext>
            </a:extLst>
          </p:cNvPr>
          <p:cNvCxnSpPr>
            <a:cxnSpLocks/>
          </p:cNvCxnSpPr>
          <p:nvPr/>
        </p:nvCxnSpPr>
        <p:spPr>
          <a:xfrm flipV="1">
            <a:off x="38582" y="2256068"/>
            <a:ext cx="0" cy="116181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8F552C3-0374-636F-192B-F356875BCDC4}"/>
              </a:ext>
            </a:extLst>
          </p:cNvPr>
          <p:cNvCxnSpPr>
            <a:cxnSpLocks/>
          </p:cNvCxnSpPr>
          <p:nvPr/>
        </p:nvCxnSpPr>
        <p:spPr>
          <a:xfrm>
            <a:off x="38582" y="2256854"/>
            <a:ext cx="2058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421CC12-F549-D09F-FC6F-837859BD2F40}"/>
              </a:ext>
            </a:extLst>
          </p:cNvPr>
          <p:cNvCxnSpPr>
            <a:cxnSpLocks/>
          </p:cNvCxnSpPr>
          <p:nvPr/>
        </p:nvCxnSpPr>
        <p:spPr>
          <a:xfrm>
            <a:off x="25390" y="2892876"/>
            <a:ext cx="2058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4A0F9CB4-1AC5-CBDA-8096-8A90B89F7362}"/>
              </a:ext>
            </a:extLst>
          </p:cNvPr>
          <p:cNvSpPr/>
          <p:nvPr/>
        </p:nvSpPr>
        <p:spPr>
          <a:xfrm>
            <a:off x="1717937" y="186686"/>
            <a:ext cx="63388" cy="72199"/>
          </a:xfrm>
          <a:prstGeom prst="ellipse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61D823A-D9C2-7AD6-1439-13AFEB30CEBF}"/>
              </a:ext>
            </a:extLst>
          </p:cNvPr>
          <p:cNvGrpSpPr/>
          <p:nvPr/>
        </p:nvGrpSpPr>
        <p:grpSpPr>
          <a:xfrm>
            <a:off x="1796830" y="24899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9517D45D-E6FD-13DB-70D5-BC1DA7F5B20B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07FA327-954F-09DE-FAA5-BF73EBA8671A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788A9C7-0AD8-A992-A9E6-D630CB1E864A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A850F06-7D09-0B63-8217-402D59406ECE}"/>
              </a:ext>
            </a:extLst>
          </p:cNvPr>
          <p:cNvGrpSpPr/>
          <p:nvPr/>
        </p:nvGrpSpPr>
        <p:grpSpPr>
          <a:xfrm flipV="1">
            <a:off x="1805601" y="286202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4565947-D491-543B-2849-BCABF72637FC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2110BAC-88C8-FEA7-A205-4A8CEF1237ED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D6F1EE5-0F57-08F4-F2FC-63F01F600466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FE12D56-0F51-148A-643F-06F0BB91ADC3}"/>
              </a:ext>
            </a:extLst>
          </p:cNvPr>
          <p:cNvGrpSpPr/>
          <p:nvPr/>
        </p:nvGrpSpPr>
        <p:grpSpPr>
          <a:xfrm rot="20123275" flipV="1">
            <a:off x="1846301" y="160307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BC2297D-0283-D9D1-C480-C1B5A1337A9E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5F89DCF-D5B0-ECA4-8DE7-2AF9A624EA13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2CDFF3AE-A8D4-6874-916A-91A42EEE8801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22AB09A-6B67-CE76-066E-ABB85357E337}"/>
              </a:ext>
            </a:extLst>
          </p:cNvPr>
          <p:cNvCxnSpPr>
            <a:cxnSpLocks/>
          </p:cNvCxnSpPr>
          <p:nvPr/>
        </p:nvCxnSpPr>
        <p:spPr>
          <a:xfrm>
            <a:off x="1747156" y="491606"/>
            <a:ext cx="226677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3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7DFC6A9-6DC4-0FD2-5F53-934BD7859CA4}"/>
              </a:ext>
            </a:extLst>
          </p:cNvPr>
          <p:cNvCxnSpPr/>
          <p:nvPr/>
        </p:nvCxnSpPr>
        <p:spPr>
          <a:xfrm flipH="1">
            <a:off x="4739048" y="261257"/>
            <a:ext cx="12705" cy="6335486"/>
          </a:xfrm>
          <a:prstGeom prst="line">
            <a:avLst/>
          </a:prstGeom>
          <a:ln w="2540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E52325-9948-6AA8-296B-889634199907}"/>
              </a:ext>
            </a:extLst>
          </p:cNvPr>
          <p:cNvSpPr/>
          <p:nvPr/>
        </p:nvSpPr>
        <p:spPr>
          <a:xfrm>
            <a:off x="232063" y="391893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384771-3297-79C1-B5DA-64773EA7BDE9}"/>
              </a:ext>
            </a:extLst>
          </p:cNvPr>
          <p:cNvSpPr/>
          <p:nvPr/>
        </p:nvSpPr>
        <p:spPr>
          <a:xfrm>
            <a:off x="232063" y="1164779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D375C-808E-3735-9655-C227CC7C42A0}"/>
              </a:ext>
            </a:extLst>
          </p:cNvPr>
          <p:cNvSpPr/>
          <p:nvPr/>
        </p:nvSpPr>
        <p:spPr>
          <a:xfrm>
            <a:off x="232063" y="1937665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3A7E1-9C26-BBC9-AFC4-F16E2EC832E8}"/>
              </a:ext>
            </a:extLst>
          </p:cNvPr>
          <p:cNvSpPr/>
          <p:nvPr/>
        </p:nvSpPr>
        <p:spPr>
          <a:xfrm>
            <a:off x="232063" y="2710551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19C371-6E6D-DB9D-FB75-5CF12148774D}"/>
              </a:ext>
            </a:extLst>
          </p:cNvPr>
          <p:cNvSpPr/>
          <p:nvPr/>
        </p:nvSpPr>
        <p:spPr>
          <a:xfrm>
            <a:off x="232063" y="3483437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6EECD-6F83-E10E-59A4-FA9913E71907}"/>
              </a:ext>
            </a:extLst>
          </p:cNvPr>
          <p:cNvSpPr/>
          <p:nvPr/>
        </p:nvSpPr>
        <p:spPr>
          <a:xfrm>
            <a:off x="232063" y="4256323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6001A-8D25-28D2-CD5C-509CBC0D6132}"/>
              </a:ext>
            </a:extLst>
          </p:cNvPr>
          <p:cNvSpPr/>
          <p:nvPr/>
        </p:nvSpPr>
        <p:spPr>
          <a:xfrm>
            <a:off x="232063" y="5029209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F58B62-AEF3-E484-CCC8-4841A0F83C1F}"/>
              </a:ext>
            </a:extLst>
          </p:cNvPr>
          <p:cNvSpPr/>
          <p:nvPr/>
        </p:nvSpPr>
        <p:spPr>
          <a:xfrm>
            <a:off x="232063" y="5802095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07E74-9B2E-67EB-0EA3-23341BAF604C}"/>
              </a:ext>
            </a:extLst>
          </p:cNvPr>
          <p:cNvSpPr/>
          <p:nvPr/>
        </p:nvSpPr>
        <p:spPr>
          <a:xfrm>
            <a:off x="2789788" y="627684"/>
            <a:ext cx="1515093" cy="1074190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8D924-D9F3-FC87-B78C-BB3C43FBA41A}"/>
              </a:ext>
            </a:extLst>
          </p:cNvPr>
          <p:cNvSpPr/>
          <p:nvPr/>
        </p:nvSpPr>
        <p:spPr>
          <a:xfrm>
            <a:off x="2789787" y="2710551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A747B-A72A-6E50-6AC9-54DBC28F2BFB}"/>
              </a:ext>
            </a:extLst>
          </p:cNvPr>
          <p:cNvSpPr/>
          <p:nvPr/>
        </p:nvSpPr>
        <p:spPr>
          <a:xfrm>
            <a:off x="5338453" y="4120244"/>
            <a:ext cx="1515093" cy="1681851"/>
          </a:xfrm>
          <a:prstGeom prst="rect">
            <a:avLst/>
          </a:prstGeom>
          <a:solidFill>
            <a:srgbClr val="5189AC"/>
          </a:solidFill>
          <a:ln>
            <a:solidFill>
              <a:srgbClr val="518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C296D-E371-452A-5CA7-92C88D1AF01D}"/>
              </a:ext>
            </a:extLst>
          </p:cNvPr>
          <p:cNvSpPr/>
          <p:nvPr/>
        </p:nvSpPr>
        <p:spPr>
          <a:xfrm>
            <a:off x="5338452" y="401875"/>
            <a:ext cx="1515093" cy="762904"/>
          </a:xfrm>
          <a:prstGeom prst="rect">
            <a:avLst/>
          </a:prstGeom>
          <a:solidFill>
            <a:srgbClr val="5189AC"/>
          </a:solidFill>
          <a:ln>
            <a:solidFill>
              <a:srgbClr val="518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D44D50-FA6D-3A91-085A-A9F0AF603759}"/>
              </a:ext>
            </a:extLst>
          </p:cNvPr>
          <p:cNvSpPr/>
          <p:nvPr/>
        </p:nvSpPr>
        <p:spPr>
          <a:xfrm>
            <a:off x="6095998" y="1415142"/>
            <a:ext cx="1515093" cy="1463525"/>
          </a:xfrm>
          <a:prstGeom prst="rect">
            <a:avLst/>
          </a:prstGeom>
          <a:solidFill>
            <a:srgbClr val="5189AC"/>
          </a:solidFill>
          <a:ln>
            <a:solidFill>
              <a:srgbClr val="518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104A49-CE1C-0291-B923-01625FCE24E9}"/>
              </a:ext>
            </a:extLst>
          </p:cNvPr>
          <p:cNvCxnSpPr>
            <a:cxnSpLocks/>
          </p:cNvCxnSpPr>
          <p:nvPr/>
        </p:nvCxnSpPr>
        <p:spPr>
          <a:xfrm>
            <a:off x="1747156" y="491606"/>
            <a:ext cx="3162774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A56A1B-F21C-6F54-0134-4F9C1AD81554}"/>
              </a:ext>
            </a:extLst>
          </p:cNvPr>
          <p:cNvCxnSpPr>
            <a:cxnSpLocks/>
          </p:cNvCxnSpPr>
          <p:nvPr/>
        </p:nvCxnSpPr>
        <p:spPr>
          <a:xfrm>
            <a:off x="4909930" y="491606"/>
            <a:ext cx="0" cy="21869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B8921A-1F79-5974-1B1C-0419E6A536AC}"/>
              </a:ext>
            </a:extLst>
          </p:cNvPr>
          <p:cNvCxnSpPr>
            <a:cxnSpLocks/>
          </p:cNvCxnSpPr>
          <p:nvPr/>
        </p:nvCxnSpPr>
        <p:spPr>
          <a:xfrm>
            <a:off x="4909930" y="710296"/>
            <a:ext cx="428522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D5FABE-94BD-6245-ADDD-A19FA14B0580}"/>
              </a:ext>
            </a:extLst>
          </p:cNvPr>
          <p:cNvCxnSpPr>
            <a:cxnSpLocks/>
          </p:cNvCxnSpPr>
          <p:nvPr/>
        </p:nvCxnSpPr>
        <p:spPr>
          <a:xfrm>
            <a:off x="1973833" y="506707"/>
            <a:ext cx="0" cy="20358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2BB5C1-D234-26BB-8E6C-3C684DF1B09D}"/>
              </a:ext>
            </a:extLst>
          </p:cNvPr>
          <p:cNvCxnSpPr>
            <a:cxnSpLocks/>
          </p:cNvCxnSpPr>
          <p:nvPr/>
        </p:nvCxnSpPr>
        <p:spPr>
          <a:xfrm>
            <a:off x="1973833" y="710296"/>
            <a:ext cx="815954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C91A6-D281-5A36-92C4-92E77B4F42DC}"/>
              </a:ext>
            </a:extLst>
          </p:cNvPr>
          <p:cNvCxnSpPr>
            <a:cxnSpLocks/>
          </p:cNvCxnSpPr>
          <p:nvPr/>
        </p:nvCxnSpPr>
        <p:spPr>
          <a:xfrm>
            <a:off x="1747156" y="1264264"/>
            <a:ext cx="331026" cy="0"/>
          </a:xfrm>
          <a:prstGeom prst="line">
            <a:avLst/>
          </a:prstGeom>
          <a:ln w="25400">
            <a:solidFill>
              <a:srgbClr val="004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8DD34D-C8AC-4EBD-E34A-2F4AAA1211C6}"/>
              </a:ext>
            </a:extLst>
          </p:cNvPr>
          <p:cNvCxnSpPr>
            <a:cxnSpLocks/>
          </p:cNvCxnSpPr>
          <p:nvPr/>
        </p:nvCxnSpPr>
        <p:spPr>
          <a:xfrm>
            <a:off x="2077116" y="869090"/>
            <a:ext cx="1066" cy="395174"/>
          </a:xfrm>
          <a:prstGeom prst="line">
            <a:avLst/>
          </a:prstGeom>
          <a:ln w="25400">
            <a:solidFill>
              <a:srgbClr val="004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AE328A-8C1E-5504-81D7-7FD5AFA4F03B}"/>
              </a:ext>
            </a:extLst>
          </p:cNvPr>
          <p:cNvCxnSpPr>
            <a:cxnSpLocks/>
          </p:cNvCxnSpPr>
          <p:nvPr/>
        </p:nvCxnSpPr>
        <p:spPr>
          <a:xfrm>
            <a:off x="2161309" y="869090"/>
            <a:ext cx="628478" cy="0"/>
          </a:xfrm>
          <a:prstGeom prst="straightConnector1">
            <a:avLst/>
          </a:prstGeom>
          <a:ln w="25400">
            <a:solidFill>
              <a:srgbClr val="004B7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B9AEBF-70E5-8BCD-B767-6673FD0900A9}"/>
              </a:ext>
            </a:extLst>
          </p:cNvPr>
          <p:cNvCxnSpPr>
            <a:cxnSpLocks/>
          </p:cNvCxnSpPr>
          <p:nvPr/>
        </p:nvCxnSpPr>
        <p:spPr>
          <a:xfrm>
            <a:off x="1747156" y="2063777"/>
            <a:ext cx="48449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9C24F9-9C08-3E84-F9B7-E22E9C966BB8}"/>
              </a:ext>
            </a:extLst>
          </p:cNvPr>
          <p:cNvCxnSpPr>
            <a:cxnSpLocks/>
          </p:cNvCxnSpPr>
          <p:nvPr/>
        </p:nvCxnSpPr>
        <p:spPr>
          <a:xfrm flipH="1">
            <a:off x="2223591" y="1064645"/>
            <a:ext cx="22487" cy="3828485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947A8F-564F-886A-AC85-848C38F1C192}"/>
              </a:ext>
            </a:extLst>
          </p:cNvPr>
          <p:cNvCxnSpPr>
            <a:cxnSpLocks/>
          </p:cNvCxnSpPr>
          <p:nvPr/>
        </p:nvCxnSpPr>
        <p:spPr>
          <a:xfrm>
            <a:off x="2246078" y="1055627"/>
            <a:ext cx="534616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585584-F1E9-8266-FDED-28BF18BF8EFC}"/>
              </a:ext>
            </a:extLst>
          </p:cNvPr>
          <p:cNvCxnSpPr>
            <a:cxnSpLocks/>
          </p:cNvCxnSpPr>
          <p:nvPr/>
        </p:nvCxnSpPr>
        <p:spPr>
          <a:xfrm>
            <a:off x="1747156" y="2919328"/>
            <a:ext cx="103353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EEE6BF7-4A25-C06A-F30D-60AF3BD06FDF}"/>
              </a:ext>
            </a:extLst>
          </p:cNvPr>
          <p:cNvSpPr txBox="1"/>
          <p:nvPr/>
        </p:nvSpPr>
        <p:spPr>
          <a:xfrm>
            <a:off x="194291" y="554129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Rules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2424C5-677B-14B2-ACE3-AE56AE116ED6}"/>
              </a:ext>
            </a:extLst>
          </p:cNvPr>
          <p:cNvSpPr txBox="1"/>
          <p:nvPr/>
        </p:nvSpPr>
        <p:spPr>
          <a:xfrm>
            <a:off x="721013" y="1329292"/>
            <a:ext cx="68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BBDD17-A185-0A91-FCDF-192F953499EA}"/>
              </a:ext>
            </a:extLst>
          </p:cNvPr>
          <p:cNvSpPr txBox="1"/>
          <p:nvPr/>
        </p:nvSpPr>
        <p:spPr>
          <a:xfrm>
            <a:off x="163618" y="1886736"/>
            <a:ext cx="16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Perception Sensors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9A1328-1947-AC62-94BB-440DCFDA89DD}"/>
              </a:ext>
            </a:extLst>
          </p:cNvPr>
          <p:cNvSpPr txBox="1"/>
          <p:nvPr/>
        </p:nvSpPr>
        <p:spPr>
          <a:xfrm>
            <a:off x="183659" y="2669523"/>
            <a:ext cx="16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A-Priori Perception Sensors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D5AA76-FA1A-E7DB-3D23-1EE6C884C980}"/>
              </a:ext>
            </a:extLst>
          </p:cNvPr>
          <p:cNvSpPr txBox="1"/>
          <p:nvPr/>
        </p:nvSpPr>
        <p:spPr>
          <a:xfrm>
            <a:off x="183659" y="3648206"/>
            <a:ext cx="16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Egomotion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EA7926-4452-7847-4A69-4225612AB326}"/>
              </a:ext>
            </a:extLst>
          </p:cNvPr>
          <p:cNvSpPr txBox="1"/>
          <p:nvPr/>
        </p:nvSpPr>
        <p:spPr>
          <a:xfrm>
            <a:off x="156733" y="4426590"/>
            <a:ext cx="16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C4632-1E9C-7B9D-1DE5-5BCA21E86A72}"/>
              </a:ext>
            </a:extLst>
          </p:cNvPr>
          <p:cNvSpPr txBox="1"/>
          <p:nvPr/>
        </p:nvSpPr>
        <p:spPr>
          <a:xfrm>
            <a:off x="183658" y="5086002"/>
            <a:ext cx="16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State Determination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67F412-98DA-751A-5EEC-F0AF0721201A}"/>
              </a:ext>
            </a:extLst>
          </p:cNvPr>
          <p:cNvSpPr txBox="1"/>
          <p:nvPr/>
        </p:nvSpPr>
        <p:spPr>
          <a:xfrm>
            <a:off x="156732" y="5858888"/>
            <a:ext cx="16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Human-Machine Interaction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5F9E73-C510-0065-0C4C-C706ACCD3D68}"/>
              </a:ext>
            </a:extLst>
          </p:cNvPr>
          <p:cNvCxnSpPr>
            <a:cxnSpLocks/>
          </p:cNvCxnSpPr>
          <p:nvPr/>
        </p:nvCxnSpPr>
        <p:spPr>
          <a:xfrm>
            <a:off x="1912669" y="5068339"/>
            <a:ext cx="34257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1C6D73A-D47A-ABAC-773C-74849A4A6B00}"/>
              </a:ext>
            </a:extLst>
          </p:cNvPr>
          <p:cNvCxnSpPr>
            <a:cxnSpLocks/>
          </p:cNvCxnSpPr>
          <p:nvPr/>
        </p:nvCxnSpPr>
        <p:spPr>
          <a:xfrm>
            <a:off x="1747156" y="4426590"/>
            <a:ext cx="165513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2B4CD-8E43-2D82-2C17-BF2A9519064B}"/>
              </a:ext>
            </a:extLst>
          </p:cNvPr>
          <p:cNvCxnSpPr>
            <a:cxnSpLocks/>
          </p:cNvCxnSpPr>
          <p:nvPr/>
        </p:nvCxnSpPr>
        <p:spPr>
          <a:xfrm>
            <a:off x="1912669" y="4420133"/>
            <a:ext cx="0" cy="66586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934BA6C-F6A8-B91C-BE3E-4B27D08B284F}"/>
              </a:ext>
            </a:extLst>
          </p:cNvPr>
          <p:cNvCxnSpPr>
            <a:cxnSpLocks/>
          </p:cNvCxnSpPr>
          <p:nvPr/>
        </p:nvCxnSpPr>
        <p:spPr>
          <a:xfrm>
            <a:off x="1756249" y="5223905"/>
            <a:ext cx="358220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872B8E-DCA0-BEE6-C085-52F184DCF9C1}"/>
              </a:ext>
            </a:extLst>
          </p:cNvPr>
          <p:cNvCxnSpPr>
            <a:cxnSpLocks/>
          </p:cNvCxnSpPr>
          <p:nvPr/>
        </p:nvCxnSpPr>
        <p:spPr>
          <a:xfrm>
            <a:off x="1758055" y="5954784"/>
            <a:ext cx="165513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0BE7EA6-CEED-4BC0-DAC0-91EAD81CBFE4}"/>
              </a:ext>
            </a:extLst>
          </p:cNvPr>
          <p:cNvCxnSpPr>
            <a:cxnSpLocks/>
          </p:cNvCxnSpPr>
          <p:nvPr/>
        </p:nvCxnSpPr>
        <p:spPr>
          <a:xfrm flipV="1">
            <a:off x="1923568" y="5347612"/>
            <a:ext cx="0" cy="60717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B17B3E-DB48-46B9-9281-6BC11BC47DBD}"/>
              </a:ext>
            </a:extLst>
          </p:cNvPr>
          <p:cNvCxnSpPr>
            <a:cxnSpLocks/>
          </p:cNvCxnSpPr>
          <p:nvPr/>
        </p:nvCxnSpPr>
        <p:spPr>
          <a:xfrm>
            <a:off x="1923568" y="5350399"/>
            <a:ext cx="34257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D9A5F91-0A64-FCBE-819E-A1136F7760BB}"/>
              </a:ext>
            </a:extLst>
          </p:cNvPr>
          <p:cNvCxnSpPr>
            <a:cxnSpLocks/>
          </p:cNvCxnSpPr>
          <p:nvPr/>
        </p:nvCxnSpPr>
        <p:spPr>
          <a:xfrm>
            <a:off x="2223591" y="4893130"/>
            <a:ext cx="3125760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1097100-7E7E-CDC1-76FB-534BB8F89E0E}"/>
              </a:ext>
            </a:extLst>
          </p:cNvPr>
          <p:cNvCxnSpPr>
            <a:cxnSpLocks/>
          </p:cNvCxnSpPr>
          <p:nvPr/>
        </p:nvCxnSpPr>
        <p:spPr>
          <a:xfrm flipH="1">
            <a:off x="2375865" y="1217045"/>
            <a:ext cx="22613" cy="353602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3E7699-2796-8BF9-8743-CABC36401F6C}"/>
              </a:ext>
            </a:extLst>
          </p:cNvPr>
          <p:cNvCxnSpPr>
            <a:cxnSpLocks/>
          </p:cNvCxnSpPr>
          <p:nvPr/>
        </p:nvCxnSpPr>
        <p:spPr>
          <a:xfrm>
            <a:off x="2380266" y="1232536"/>
            <a:ext cx="400428" cy="8732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F0DC72-2859-C943-AC0A-FFDDA9E302ED}"/>
              </a:ext>
            </a:extLst>
          </p:cNvPr>
          <p:cNvCxnSpPr>
            <a:cxnSpLocks/>
          </p:cNvCxnSpPr>
          <p:nvPr/>
        </p:nvCxnSpPr>
        <p:spPr>
          <a:xfrm>
            <a:off x="2364597" y="4734367"/>
            <a:ext cx="2973855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74322A5-B5DB-2667-FED2-1A50E7C5BA6E}"/>
              </a:ext>
            </a:extLst>
          </p:cNvPr>
          <p:cNvSpPr txBox="1"/>
          <p:nvPr/>
        </p:nvSpPr>
        <p:spPr>
          <a:xfrm>
            <a:off x="2806286" y="2869823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5E0078-B5E9-906B-F277-A4CCB247CC4F}"/>
              </a:ext>
            </a:extLst>
          </p:cNvPr>
          <p:cNvSpPr txBox="1"/>
          <p:nvPr/>
        </p:nvSpPr>
        <p:spPr>
          <a:xfrm>
            <a:off x="2819858" y="1007172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Fusion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75327D-D65F-29F9-ECDD-FCF5550CCA00}"/>
              </a:ext>
            </a:extLst>
          </p:cNvPr>
          <p:cNvSpPr txBox="1"/>
          <p:nvPr/>
        </p:nvSpPr>
        <p:spPr>
          <a:xfrm>
            <a:off x="5361116" y="532407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 and Prediction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870B11-793E-D8A4-89CB-C2A5A9FDD538}"/>
              </a:ext>
            </a:extLst>
          </p:cNvPr>
          <p:cNvSpPr txBox="1"/>
          <p:nvPr/>
        </p:nvSpPr>
        <p:spPr>
          <a:xfrm>
            <a:off x="6114959" y="1886736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Planning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350223-19A6-2725-C852-9D31485D289D}"/>
              </a:ext>
            </a:extLst>
          </p:cNvPr>
          <p:cNvSpPr txBox="1"/>
          <p:nvPr/>
        </p:nvSpPr>
        <p:spPr>
          <a:xfrm>
            <a:off x="5334964" y="4712018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 Mode Manager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1CFD33F-E927-30B9-51BF-905ED9FC4283}"/>
              </a:ext>
            </a:extLst>
          </p:cNvPr>
          <p:cNvCxnSpPr>
            <a:cxnSpLocks/>
          </p:cNvCxnSpPr>
          <p:nvPr/>
        </p:nvCxnSpPr>
        <p:spPr>
          <a:xfrm flipV="1">
            <a:off x="4313973" y="861906"/>
            <a:ext cx="1016069" cy="7184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BC358C1-A5F9-1E48-A090-3ED3188E0EC3}"/>
              </a:ext>
            </a:extLst>
          </p:cNvPr>
          <p:cNvCxnSpPr>
            <a:cxnSpLocks/>
          </p:cNvCxnSpPr>
          <p:nvPr/>
        </p:nvCxnSpPr>
        <p:spPr>
          <a:xfrm>
            <a:off x="4817118" y="874242"/>
            <a:ext cx="0" cy="3594178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9E9B2B9-3D7E-878B-E49E-16CF696CB39A}"/>
              </a:ext>
            </a:extLst>
          </p:cNvPr>
          <p:cNvCxnSpPr>
            <a:cxnSpLocks/>
          </p:cNvCxnSpPr>
          <p:nvPr/>
        </p:nvCxnSpPr>
        <p:spPr>
          <a:xfrm>
            <a:off x="4911036" y="865498"/>
            <a:ext cx="5123" cy="1089721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A73BD6B-5779-C5FA-570B-3CCBC3366B80}"/>
              </a:ext>
            </a:extLst>
          </p:cNvPr>
          <p:cNvCxnSpPr>
            <a:cxnSpLocks/>
          </p:cNvCxnSpPr>
          <p:nvPr/>
        </p:nvCxnSpPr>
        <p:spPr>
          <a:xfrm>
            <a:off x="4920829" y="1937665"/>
            <a:ext cx="116797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36DBA2C-62AE-3B88-F3FE-E98F835996E5}"/>
              </a:ext>
            </a:extLst>
          </p:cNvPr>
          <p:cNvCxnSpPr>
            <a:cxnSpLocks/>
          </p:cNvCxnSpPr>
          <p:nvPr/>
        </p:nvCxnSpPr>
        <p:spPr>
          <a:xfrm>
            <a:off x="6868802" y="774263"/>
            <a:ext cx="48449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0460251-D4F2-2B1A-8A67-6E2EC2AD5FD7}"/>
              </a:ext>
            </a:extLst>
          </p:cNvPr>
          <p:cNvCxnSpPr>
            <a:cxnSpLocks/>
          </p:cNvCxnSpPr>
          <p:nvPr/>
        </p:nvCxnSpPr>
        <p:spPr>
          <a:xfrm>
            <a:off x="7353294" y="767595"/>
            <a:ext cx="0" cy="54566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83A35E-1F41-F1A1-DC8A-42170F150A39}"/>
              </a:ext>
            </a:extLst>
          </p:cNvPr>
          <p:cNvCxnSpPr>
            <a:cxnSpLocks/>
          </p:cNvCxnSpPr>
          <p:nvPr/>
        </p:nvCxnSpPr>
        <p:spPr>
          <a:xfrm>
            <a:off x="5892800" y="1310302"/>
            <a:ext cx="1460494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9D0D60A-718F-2B88-7604-4A3D8DF9F24A}"/>
              </a:ext>
            </a:extLst>
          </p:cNvPr>
          <p:cNvCxnSpPr>
            <a:cxnSpLocks/>
          </p:cNvCxnSpPr>
          <p:nvPr/>
        </p:nvCxnSpPr>
        <p:spPr>
          <a:xfrm>
            <a:off x="5892800" y="1310302"/>
            <a:ext cx="0" cy="39157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C608A13-F34B-B8B7-BD6C-CB080D56F3B0}"/>
              </a:ext>
            </a:extLst>
          </p:cNvPr>
          <p:cNvCxnSpPr>
            <a:cxnSpLocks/>
          </p:cNvCxnSpPr>
          <p:nvPr/>
        </p:nvCxnSpPr>
        <p:spPr>
          <a:xfrm>
            <a:off x="5892800" y="1701874"/>
            <a:ext cx="222159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EEFE254-B7CE-0F0C-3D74-3398578A5AEC}"/>
              </a:ext>
            </a:extLst>
          </p:cNvPr>
          <p:cNvCxnSpPr>
            <a:cxnSpLocks/>
          </p:cNvCxnSpPr>
          <p:nvPr/>
        </p:nvCxnSpPr>
        <p:spPr>
          <a:xfrm>
            <a:off x="7111048" y="3038855"/>
            <a:ext cx="0" cy="218505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CD5F683-24D5-8BE6-C60D-6F0C80E442BC}"/>
              </a:ext>
            </a:extLst>
          </p:cNvPr>
          <p:cNvCxnSpPr>
            <a:cxnSpLocks/>
          </p:cNvCxnSpPr>
          <p:nvPr/>
        </p:nvCxnSpPr>
        <p:spPr>
          <a:xfrm>
            <a:off x="5873839" y="3022713"/>
            <a:ext cx="1237209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7D3993-1403-0D6C-A6B0-0DB12E9531BE}"/>
              </a:ext>
            </a:extLst>
          </p:cNvPr>
          <p:cNvCxnSpPr>
            <a:cxnSpLocks/>
          </p:cNvCxnSpPr>
          <p:nvPr/>
        </p:nvCxnSpPr>
        <p:spPr>
          <a:xfrm>
            <a:off x="5873839" y="2325511"/>
            <a:ext cx="0" cy="697438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36A0F57-D95D-F315-4C9D-DDD682B7B60F}"/>
              </a:ext>
            </a:extLst>
          </p:cNvPr>
          <p:cNvCxnSpPr>
            <a:cxnSpLocks/>
          </p:cNvCxnSpPr>
          <p:nvPr/>
        </p:nvCxnSpPr>
        <p:spPr>
          <a:xfrm>
            <a:off x="5873839" y="2328407"/>
            <a:ext cx="222159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47E72A-23BB-1A77-5F12-83324625597E}"/>
              </a:ext>
            </a:extLst>
          </p:cNvPr>
          <p:cNvCxnSpPr>
            <a:cxnSpLocks/>
          </p:cNvCxnSpPr>
          <p:nvPr/>
        </p:nvCxnSpPr>
        <p:spPr>
          <a:xfrm>
            <a:off x="5315877" y="2146904"/>
            <a:ext cx="0" cy="1590754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AFF4758-7C37-6931-1B29-7F262A362930}"/>
              </a:ext>
            </a:extLst>
          </p:cNvPr>
          <p:cNvCxnSpPr>
            <a:cxnSpLocks/>
          </p:cNvCxnSpPr>
          <p:nvPr/>
        </p:nvCxnSpPr>
        <p:spPr>
          <a:xfrm>
            <a:off x="5315877" y="2146904"/>
            <a:ext cx="799082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93C081-7BC3-4DCE-B6B8-318D5C1B74E0}"/>
              </a:ext>
            </a:extLst>
          </p:cNvPr>
          <p:cNvCxnSpPr>
            <a:cxnSpLocks/>
          </p:cNvCxnSpPr>
          <p:nvPr/>
        </p:nvCxnSpPr>
        <p:spPr>
          <a:xfrm>
            <a:off x="2513386" y="1410358"/>
            <a:ext cx="26730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F3115B8-9732-46FA-F876-9A5CCA6E3DEF}"/>
              </a:ext>
            </a:extLst>
          </p:cNvPr>
          <p:cNvCxnSpPr>
            <a:cxnSpLocks/>
          </p:cNvCxnSpPr>
          <p:nvPr/>
        </p:nvCxnSpPr>
        <p:spPr>
          <a:xfrm>
            <a:off x="2527205" y="1418176"/>
            <a:ext cx="0" cy="38340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E74F4F-E3A5-ACA7-6CBD-94513DAC4B83}"/>
              </a:ext>
            </a:extLst>
          </p:cNvPr>
          <p:cNvCxnSpPr>
            <a:cxnSpLocks/>
          </p:cNvCxnSpPr>
          <p:nvPr/>
        </p:nvCxnSpPr>
        <p:spPr>
          <a:xfrm>
            <a:off x="2513386" y="1796268"/>
            <a:ext cx="2167102" cy="5317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A743D95-8D19-77BE-6157-8C61727C22C7}"/>
              </a:ext>
            </a:extLst>
          </p:cNvPr>
          <p:cNvCxnSpPr>
            <a:cxnSpLocks/>
          </p:cNvCxnSpPr>
          <p:nvPr/>
        </p:nvCxnSpPr>
        <p:spPr>
          <a:xfrm>
            <a:off x="4677973" y="1796267"/>
            <a:ext cx="957" cy="2820377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4788BB-0CB9-0639-C07B-0B84E488A7A9}"/>
              </a:ext>
            </a:extLst>
          </p:cNvPr>
          <p:cNvCxnSpPr>
            <a:cxnSpLocks/>
          </p:cNvCxnSpPr>
          <p:nvPr/>
        </p:nvCxnSpPr>
        <p:spPr>
          <a:xfrm flipV="1">
            <a:off x="4674419" y="4601858"/>
            <a:ext cx="660545" cy="3181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53C54AF-CE8C-FBAC-0A0D-7E24F11FCBE0}"/>
              </a:ext>
            </a:extLst>
          </p:cNvPr>
          <p:cNvCxnSpPr>
            <a:cxnSpLocks/>
          </p:cNvCxnSpPr>
          <p:nvPr/>
        </p:nvCxnSpPr>
        <p:spPr>
          <a:xfrm>
            <a:off x="4804413" y="4468420"/>
            <a:ext cx="534039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CE05ACE-11E8-F8B5-192A-4EFFB03B8C41}"/>
              </a:ext>
            </a:extLst>
          </p:cNvPr>
          <p:cNvCxnSpPr>
            <a:cxnSpLocks/>
          </p:cNvCxnSpPr>
          <p:nvPr/>
        </p:nvCxnSpPr>
        <p:spPr>
          <a:xfrm>
            <a:off x="2580480" y="2625400"/>
            <a:ext cx="2223933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7745F8E-8BED-106F-B986-16C13EA6BA5D}"/>
              </a:ext>
            </a:extLst>
          </p:cNvPr>
          <p:cNvCxnSpPr>
            <a:cxnSpLocks/>
          </p:cNvCxnSpPr>
          <p:nvPr/>
        </p:nvCxnSpPr>
        <p:spPr>
          <a:xfrm flipV="1">
            <a:off x="2597049" y="2625400"/>
            <a:ext cx="0" cy="175941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73DAD9-58D5-36F1-A4C8-239298D966B4}"/>
              </a:ext>
            </a:extLst>
          </p:cNvPr>
          <p:cNvCxnSpPr>
            <a:cxnSpLocks/>
          </p:cNvCxnSpPr>
          <p:nvPr/>
        </p:nvCxnSpPr>
        <p:spPr>
          <a:xfrm>
            <a:off x="2597049" y="2801341"/>
            <a:ext cx="189805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C9DE836-8EFA-DF53-92B3-9FB849871FFB}"/>
              </a:ext>
            </a:extLst>
          </p:cNvPr>
          <p:cNvCxnSpPr>
            <a:cxnSpLocks/>
          </p:cNvCxnSpPr>
          <p:nvPr/>
        </p:nvCxnSpPr>
        <p:spPr>
          <a:xfrm flipV="1">
            <a:off x="2398478" y="3206455"/>
            <a:ext cx="391309" cy="4405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3FB9A82-3DBF-B33C-7465-93A07EFFC5CD}"/>
              </a:ext>
            </a:extLst>
          </p:cNvPr>
          <p:cNvCxnSpPr>
            <a:cxnSpLocks/>
          </p:cNvCxnSpPr>
          <p:nvPr/>
        </p:nvCxnSpPr>
        <p:spPr>
          <a:xfrm>
            <a:off x="38582" y="3417880"/>
            <a:ext cx="219847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40AE39-889C-1639-11C3-C01ABA45F17F}"/>
              </a:ext>
            </a:extLst>
          </p:cNvPr>
          <p:cNvCxnSpPr>
            <a:cxnSpLocks/>
          </p:cNvCxnSpPr>
          <p:nvPr/>
        </p:nvCxnSpPr>
        <p:spPr>
          <a:xfrm flipV="1">
            <a:off x="38582" y="2256068"/>
            <a:ext cx="0" cy="116181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8F552C3-0374-636F-192B-F356875BCDC4}"/>
              </a:ext>
            </a:extLst>
          </p:cNvPr>
          <p:cNvCxnSpPr>
            <a:cxnSpLocks/>
          </p:cNvCxnSpPr>
          <p:nvPr/>
        </p:nvCxnSpPr>
        <p:spPr>
          <a:xfrm>
            <a:off x="38582" y="2256854"/>
            <a:ext cx="2058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421CC12-F549-D09F-FC6F-837859BD2F40}"/>
              </a:ext>
            </a:extLst>
          </p:cNvPr>
          <p:cNvCxnSpPr>
            <a:cxnSpLocks/>
          </p:cNvCxnSpPr>
          <p:nvPr/>
        </p:nvCxnSpPr>
        <p:spPr>
          <a:xfrm>
            <a:off x="25390" y="2892876"/>
            <a:ext cx="2058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Left Arrow 266">
            <a:extLst>
              <a:ext uri="{FF2B5EF4-FFF2-40B4-BE49-F238E27FC236}">
                <a16:creationId xmlns:a16="http://schemas.microsoft.com/office/drawing/2014/main" id="{9BD28FE4-09E7-A301-CC01-EAF0A59FC233}"/>
              </a:ext>
            </a:extLst>
          </p:cNvPr>
          <p:cNvSpPr/>
          <p:nvPr/>
        </p:nvSpPr>
        <p:spPr>
          <a:xfrm rot="10800000">
            <a:off x="2132357" y="5409407"/>
            <a:ext cx="3112395" cy="664867"/>
          </a:xfrm>
          <a:prstGeom prst="leftArrow">
            <a:avLst/>
          </a:prstGeom>
          <a:solidFill>
            <a:srgbClr val="709BBD"/>
          </a:solidFill>
          <a:ln>
            <a:solidFill>
              <a:srgbClr val="709B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616EF27-F88F-B824-F473-C07075E8348D}"/>
              </a:ext>
            </a:extLst>
          </p:cNvPr>
          <p:cNvSpPr txBox="1"/>
          <p:nvPr/>
        </p:nvSpPr>
        <p:spPr>
          <a:xfrm>
            <a:off x="2099980" y="5503139"/>
            <a:ext cx="3003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Monitors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Monitors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3C91C9F-10EC-F3CB-31DF-D6F6B48AD0A1}"/>
              </a:ext>
            </a:extLst>
          </p:cNvPr>
          <p:cNvSpPr/>
          <p:nvPr/>
        </p:nvSpPr>
        <p:spPr>
          <a:xfrm>
            <a:off x="5361115" y="114031"/>
            <a:ext cx="63388" cy="69954"/>
          </a:xfrm>
          <a:prstGeom prst="ellipse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6F98931A-8768-6B29-9BAF-B45FB85D42A6}"/>
              </a:ext>
            </a:extLst>
          </p:cNvPr>
          <p:cNvSpPr/>
          <p:nvPr/>
        </p:nvSpPr>
        <p:spPr>
          <a:xfrm rot="20013741" flipV="1">
            <a:off x="5426439" y="50021"/>
            <a:ext cx="181393" cy="45719"/>
          </a:xfrm>
          <a:prstGeom prst="rightArrow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A87046FB-4A3A-8939-1C82-7B47A729688A}"/>
              </a:ext>
            </a:extLst>
          </p:cNvPr>
          <p:cNvSpPr/>
          <p:nvPr/>
        </p:nvSpPr>
        <p:spPr>
          <a:xfrm rot="1487253" flipV="1">
            <a:off x="5414121" y="222081"/>
            <a:ext cx="181393" cy="45719"/>
          </a:xfrm>
          <a:prstGeom prst="rightArrow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ight Arrow 275">
            <a:extLst>
              <a:ext uri="{FF2B5EF4-FFF2-40B4-BE49-F238E27FC236}">
                <a16:creationId xmlns:a16="http://schemas.microsoft.com/office/drawing/2014/main" id="{486C9E93-A100-5B03-273B-CFB68AFEA5D8}"/>
              </a:ext>
            </a:extLst>
          </p:cNvPr>
          <p:cNvSpPr/>
          <p:nvPr/>
        </p:nvSpPr>
        <p:spPr>
          <a:xfrm flipV="1">
            <a:off x="5449163" y="134674"/>
            <a:ext cx="181393" cy="45719"/>
          </a:xfrm>
          <a:prstGeom prst="rightArrow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A0F9CB4-1AC5-CBDA-8096-8A90B89F7362}"/>
              </a:ext>
            </a:extLst>
          </p:cNvPr>
          <p:cNvSpPr/>
          <p:nvPr/>
        </p:nvSpPr>
        <p:spPr>
          <a:xfrm>
            <a:off x="1717937" y="186686"/>
            <a:ext cx="63388" cy="72199"/>
          </a:xfrm>
          <a:prstGeom prst="ellipse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61D823A-D9C2-7AD6-1439-13AFEB30CEBF}"/>
              </a:ext>
            </a:extLst>
          </p:cNvPr>
          <p:cNvGrpSpPr/>
          <p:nvPr/>
        </p:nvGrpSpPr>
        <p:grpSpPr>
          <a:xfrm>
            <a:off x="1796830" y="24899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9517D45D-E6FD-13DB-70D5-BC1DA7F5B20B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07FA327-954F-09DE-FAA5-BF73EBA8671A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788A9C7-0AD8-A992-A9E6-D630CB1E864A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A850F06-7D09-0B63-8217-402D59406ECE}"/>
              </a:ext>
            </a:extLst>
          </p:cNvPr>
          <p:cNvGrpSpPr/>
          <p:nvPr/>
        </p:nvGrpSpPr>
        <p:grpSpPr>
          <a:xfrm flipV="1">
            <a:off x="1805601" y="286202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4565947-D491-543B-2849-BCABF72637FC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2110BAC-88C8-FEA7-A205-4A8CEF1237ED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D6F1EE5-0F57-08F4-F2FC-63F01F600466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FE12D56-0F51-148A-643F-06F0BB91ADC3}"/>
              </a:ext>
            </a:extLst>
          </p:cNvPr>
          <p:cNvGrpSpPr/>
          <p:nvPr/>
        </p:nvGrpSpPr>
        <p:grpSpPr>
          <a:xfrm rot="20123275" flipV="1">
            <a:off x="1846301" y="160307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BC2297D-0283-D9D1-C480-C1B5A1337A9E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5F89DCF-D5B0-ECA4-8DE7-2AF9A624EA13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2CDFF3AE-A8D4-6874-916A-91A42EEE8801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C1FC4A-BB77-F0EB-526D-703B2C918394}"/>
              </a:ext>
            </a:extLst>
          </p:cNvPr>
          <p:cNvCxnSpPr>
            <a:cxnSpLocks/>
          </p:cNvCxnSpPr>
          <p:nvPr/>
        </p:nvCxnSpPr>
        <p:spPr>
          <a:xfrm>
            <a:off x="1758055" y="3737658"/>
            <a:ext cx="3576909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4588321-0462-D154-A2FC-31F290A3CF6C}"/>
              </a:ext>
            </a:extLst>
          </p:cNvPr>
          <p:cNvCxnSpPr>
            <a:cxnSpLocks/>
          </p:cNvCxnSpPr>
          <p:nvPr/>
        </p:nvCxnSpPr>
        <p:spPr>
          <a:xfrm>
            <a:off x="6842651" y="5223905"/>
            <a:ext cx="268397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9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7DFC6A9-6DC4-0FD2-5F53-934BD7859CA4}"/>
              </a:ext>
            </a:extLst>
          </p:cNvPr>
          <p:cNvCxnSpPr/>
          <p:nvPr/>
        </p:nvCxnSpPr>
        <p:spPr>
          <a:xfrm flipH="1">
            <a:off x="4739048" y="261257"/>
            <a:ext cx="12705" cy="6335486"/>
          </a:xfrm>
          <a:prstGeom prst="line">
            <a:avLst/>
          </a:prstGeom>
          <a:ln w="2540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E52325-9948-6AA8-296B-889634199907}"/>
              </a:ext>
            </a:extLst>
          </p:cNvPr>
          <p:cNvSpPr/>
          <p:nvPr/>
        </p:nvSpPr>
        <p:spPr>
          <a:xfrm>
            <a:off x="232063" y="391893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384771-3297-79C1-B5DA-64773EA7BDE9}"/>
              </a:ext>
            </a:extLst>
          </p:cNvPr>
          <p:cNvSpPr/>
          <p:nvPr/>
        </p:nvSpPr>
        <p:spPr>
          <a:xfrm>
            <a:off x="232063" y="1164779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D375C-808E-3735-9655-C227CC7C42A0}"/>
              </a:ext>
            </a:extLst>
          </p:cNvPr>
          <p:cNvSpPr/>
          <p:nvPr/>
        </p:nvSpPr>
        <p:spPr>
          <a:xfrm>
            <a:off x="232063" y="1937665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3A7E1-9C26-BBC9-AFC4-F16E2EC832E8}"/>
              </a:ext>
            </a:extLst>
          </p:cNvPr>
          <p:cNvSpPr/>
          <p:nvPr/>
        </p:nvSpPr>
        <p:spPr>
          <a:xfrm>
            <a:off x="232063" y="2710551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19C371-6E6D-DB9D-FB75-5CF12148774D}"/>
              </a:ext>
            </a:extLst>
          </p:cNvPr>
          <p:cNvSpPr/>
          <p:nvPr/>
        </p:nvSpPr>
        <p:spPr>
          <a:xfrm>
            <a:off x="232063" y="3483437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6EECD-6F83-E10E-59A4-FA9913E71907}"/>
              </a:ext>
            </a:extLst>
          </p:cNvPr>
          <p:cNvSpPr/>
          <p:nvPr/>
        </p:nvSpPr>
        <p:spPr>
          <a:xfrm>
            <a:off x="232063" y="4256323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6001A-8D25-28D2-CD5C-509CBC0D6132}"/>
              </a:ext>
            </a:extLst>
          </p:cNvPr>
          <p:cNvSpPr/>
          <p:nvPr/>
        </p:nvSpPr>
        <p:spPr>
          <a:xfrm>
            <a:off x="232063" y="5029209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F58B62-AEF3-E484-CCC8-4841A0F83C1F}"/>
              </a:ext>
            </a:extLst>
          </p:cNvPr>
          <p:cNvSpPr/>
          <p:nvPr/>
        </p:nvSpPr>
        <p:spPr>
          <a:xfrm>
            <a:off x="232063" y="5802095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07E74-9B2E-67EB-0EA3-23341BAF604C}"/>
              </a:ext>
            </a:extLst>
          </p:cNvPr>
          <p:cNvSpPr/>
          <p:nvPr/>
        </p:nvSpPr>
        <p:spPr>
          <a:xfrm>
            <a:off x="2789788" y="627684"/>
            <a:ext cx="1515093" cy="1074190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8D924-D9F3-FC87-B78C-BB3C43FBA41A}"/>
              </a:ext>
            </a:extLst>
          </p:cNvPr>
          <p:cNvSpPr/>
          <p:nvPr/>
        </p:nvSpPr>
        <p:spPr>
          <a:xfrm>
            <a:off x="2789787" y="2710551"/>
            <a:ext cx="1515093" cy="636807"/>
          </a:xfrm>
          <a:prstGeom prst="rect">
            <a:avLst/>
          </a:prstGeom>
          <a:solidFill>
            <a:srgbClr val="8DADCA"/>
          </a:solidFill>
          <a:ln>
            <a:solidFill>
              <a:srgbClr val="8DA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A747B-A72A-6E50-6AC9-54DBC28F2BFB}"/>
              </a:ext>
            </a:extLst>
          </p:cNvPr>
          <p:cNvSpPr/>
          <p:nvPr/>
        </p:nvSpPr>
        <p:spPr>
          <a:xfrm>
            <a:off x="5338453" y="4120244"/>
            <a:ext cx="1515093" cy="1681851"/>
          </a:xfrm>
          <a:prstGeom prst="rect">
            <a:avLst/>
          </a:prstGeom>
          <a:solidFill>
            <a:srgbClr val="5189AC"/>
          </a:solidFill>
          <a:ln>
            <a:solidFill>
              <a:srgbClr val="518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C296D-E371-452A-5CA7-92C88D1AF01D}"/>
              </a:ext>
            </a:extLst>
          </p:cNvPr>
          <p:cNvSpPr/>
          <p:nvPr/>
        </p:nvSpPr>
        <p:spPr>
          <a:xfrm>
            <a:off x="5338452" y="401875"/>
            <a:ext cx="1515093" cy="762904"/>
          </a:xfrm>
          <a:prstGeom prst="rect">
            <a:avLst/>
          </a:prstGeom>
          <a:solidFill>
            <a:srgbClr val="5189AC"/>
          </a:solidFill>
          <a:ln>
            <a:solidFill>
              <a:srgbClr val="518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D44D50-FA6D-3A91-085A-A9F0AF603759}"/>
              </a:ext>
            </a:extLst>
          </p:cNvPr>
          <p:cNvSpPr/>
          <p:nvPr/>
        </p:nvSpPr>
        <p:spPr>
          <a:xfrm>
            <a:off x="6095998" y="1415142"/>
            <a:ext cx="1515093" cy="1463525"/>
          </a:xfrm>
          <a:prstGeom prst="rect">
            <a:avLst/>
          </a:prstGeom>
          <a:solidFill>
            <a:srgbClr val="5189AC"/>
          </a:solidFill>
          <a:ln>
            <a:solidFill>
              <a:srgbClr val="518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8D4C25-E410-8634-9EB9-7443BB2A2E65}"/>
              </a:ext>
            </a:extLst>
          </p:cNvPr>
          <p:cNvSpPr/>
          <p:nvPr/>
        </p:nvSpPr>
        <p:spPr>
          <a:xfrm>
            <a:off x="8644661" y="3111201"/>
            <a:ext cx="1515093" cy="1463525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31518-2AB9-3644-6842-D04CDA1C0A62}"/>
              </a:ext>
            </a:extLst>
          </p:cNvPr>
          <p:cNvSpPr/>
          <p:nvPr/>
        </p:nvSpPr>
        <p:spPr>
          <a:xfrm>
            <a:off x="10520174" y="3111201"/>
            <a:ext cx="1515093" cy="1463525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8C80A-9095-5E50-4E8C-1F2E6A99082D}"/>
              </a:ext>
            </a:extLst>
          </p:cNvPr>
          <p:cNvSpPr/>
          <p:nvPr/>
        </p:nvSpPr>
        <p:spPr>
          <a:xfrm>
            <a:off x="8644661" y="2256068"/>
            <a:ext cx="1515093" cy="636808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01AD0-F88D-C789-6F8A-0DDA3B74226F}"/>
              </a:ext>
            </a:extLst>
          </p:cNvPr>
          <p:cNvSpPr/>
          <p:nvPr/>
        </p:nvSpPr>
        <p:spPr>
          <a:xfrm>
            <a:off x="10520175" y="2256068"/>
            <a:ext cx="1515093" cy="636808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051E99-1F44-2AFB-A145-35B4F0BB8E2A}"/>
              </a:ext>
            </a:extLst>
          </p:cNvPr>
          <p:cNvSpPr/>
          <p:nvPr/>
        </p:nvSpPr>
        <p:spPr>
          <a:xfrm>
            <a:off x="10520174" y="5029209"/>
            <a:ext cx="1515093" cy="636808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DFBBD8-D4C3-2F89-1423-4D688F80676F}"/>
              </a:ext>
            </a:extLst>
          </p:cNvPr>
          <p:cNvSpPr/>
          <p:nvPr/>
        </p:nvSpPr>
        <p:spPr>
          <a:xfrm>
            <a:off x="10520174" y="1164777"/>
            <a:ext cx="1515093" cy="636808"/>
          </a:xfrm>
          <a:prstGeom prst="rect">
            <a:avLst/>
          </a:prstGeom>
          <a:solidFill>
            <a:srgbClr val="006A95"/>
          </a:solidFill>
          <a:ln>
            <a:solidFill>
              <a:srgbClr val="006A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104A49-CE1C-0291-B923-01625FCE24E9}"/>
              </a:ext>
            </a:extLst>
          </p:cNvPr>
          <p:cNvCxnSpPr>
            <a:cxnSpLocks/>
          </p:cNvCxnSpPr>
          <p:nvPr/>
        </p:nvCxnSpPr>
        <p:spPr>
          <a:xfrm>
            <a:off x="1747156" y="491606"/>
            <a:ext cx="3162774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A56A1B-F21C-6F54-0134-4F9C1AD81554}"/>
              </a:ext>
            </a:extLst>
          </p:cNvPr>
          <p:cNvCxnSpPr>
            <a:cxnSpLocks/>
          </p:cNvCxnSpPr>
          <p:nvPr/>
        </p:nvCxnSpPr>
        <p:spPr>
          <a:xfrm>
            <a:off x="4909930" y="491606"/>
            <a:ext cx="0" cy="21869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B8921A-1F79-5974-1B1C-0419E6A536AC}"/>
              </a:ext>
            </a:extLst>
          </p:cNvPr>
          <p:cNvCxnSpPr>
            <a:cxnSpLocks/>
          </p:cNvCxnSpPr>
          <p:nvPr/>
        </p:nvCxnSpPr>
        <p:spPr>
          <a:xfrm>
            <a:off x="4909930" y="710296"/>
            <a:ext cx="428522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D5FABE-94BD-6245-ADDD-A19FA14B0580}"/>
              </a:ext>
            </a:extLst>
          </p:cNvPr>
          <p:cNvCxnSpPr>
            <a:cxnSpLocks/>
          </p:cNvCxnSpPr>
          <p:nvPr/>
        </p:nvCxnSpPr>
        <p:spPr>
          <a:xfrm>
            <a:off x="1973833" y="506707"/>
            <a:ext cx="0" cy="20358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2BB5C1-D234-26BB-8E6C-3C684DF1B09D}"/>
              </a:ext>
            </a:extLst>
          </p:cNvPr>
          <p:cNvCxnSpPr>
            <a:cxnSpLocks/>
          </p:cNvCxnSpPr>
          <p:nvPr/>
        </p:nvCxnSpPr>
        <p:spPr>
          <a:xfrm>
            <a:off x="1973833" y="710296"/>
            <a:ext cx="815954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C91A6-D281-5A36-92C4-92E77B4F42DC}"/>
              </a:ext>
            </a:extLst>
          </p:cNvPr>
          <p:cNvCxnSpPr>
            <a:cxnSpLocks/>
          </p:cNvCxnSpPr>
          <p:nvPr/>
        </p:nvCxnSpPr>
        <p:spPr>
          <a:xfrm>
            <a:off x="1747156" y="1264264"/>
            <a:ext cx="331026" cy="0"/>
          </a:xfrm>
          <a:prstGeom prst="line">
            <a:avLst/>
          </a:prstGeom>
          <a:ln w="25400">
            <a:solidFill>
              <a:srgbClr val="004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8DD34D-C8AC-4EBD-E34A-2F4AAA1211C6}"/>
              </a:ext>
            </a:extLst>
          </p:cNvPr>
          <p:cNvCxnSpPr>
            <a:cxnSpLocks/>
          </p:cNvCxnSpPr>
          <p:nvPr/>
        </p:nvCxnSpPr>
        <p:spPr>
          <a:xfrm>
            <a:off x="2077116" y="869090"/>
            <a:ext cx="1066" cy="395174"/>
          </a:xfrm>
          <a:prstGeom prst="line">
            <a:avLst/>
          </a:prstGeom>
          <a:ln w="25400">
            <a:solidFill>
              <a:srgbClr val="004B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AE328A-8C1E-5504-81D7-7FD5AFA4F03B}"/>
              </a:ext>
            </a:extLst>
          </p:cNvPr>
          <p:cNvCxnSpPr>
            <a:cxnSpLocks/>
          </p:cNvCxnSpPr>
          <p:nvPr/>
        </p:nvCxnSpPr>
        <p:spPr>
          <a:xfrm>
            <a:off x="2161309" y="869090"/>
            <a:ext cx="628478" cy="0"/>
          </a:xfrm>
          <a:prstGeom prst="straightConnector1">
            <a:avLst/>
          </a:prstGeom>
          <a:ln w="25400">
            <a:solidFill>
              <a:srgbClr val="004B7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B9AEBF-70E5-8BCD-B767-6673FD0900A9}"/>
              </a:ext>
            </a:extLst>
          </p:cNvPr>
          <p:cNvCxnSpPr>
            <a:cxnSpLocks/>
          </p:cNvCxnSpPr>
          <p:nvPr/>
        </p:nvCxnSpPr>
        <p:spPr>
          <a:xfrm>
            <a:off x="1747156" y="2063777"/>
            <a:ext cx="48449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9C24F9-9C08-3E84-F9B7-E22E9C966BB8}"/>
              </a:ext>
            </a:extLst>
          </p:cNvPr>
          <p:cNvCxnSpPr>
            <a:cxnSpLocks/>
          </p:cNvCxnSpPr>
          <p:nvPr/>
        </p:nvCxnSpPr>
        <p:spPr>
          <a:xfrm flipH="1">
            <a:off x="2223591" y="1064645"/>
            <a:ext cx="22487" cy="3828485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947A8F-564F-886A-AC85-848C38F1C192}"/>
              </a:ext>
            </a:extLst>
          </p:cNvPr>
          <p:cNvCxnSpPr>
            <a:cxnSpLocks/>
          </p:cNvCxnSpPr>
          <p:nvPr/>
        </p:nvCxnSpPr>
        <p:spPr>
          <a:xfrm>
            <a:off x="2246078" y="1055627"/>
            <a:ext cx="534616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585584-F1E9-8266-FDED-28BF18BF8EFC}"/>
              </a:ext>
            </a:extLst>
          </p:cNvPr>
          <p:cNvCxnSpPr>
            <a:cxnSpLocks/>
          </p:cNvCxnSpPr>
          <p:nvPr/>
        </p:nvCxnSpPr>
        <p:spPr>
          <a:xfrm>
            <a:off x="1747156" y="2919328"/>
            <a:ext cx="103353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EEE6BF7-4A25-C06A-F30D-60AF3BD06FDF}"/>
              </a:ext>
            </a:extLst>
          </p:cNvPr>
          <p:cNvSpPr txBox="1"/>
          <p:nvPr/>
        </p:nvSpPr>
        <p:spPr>
          <a:xfrm>
            <a:off x="194291" y="554129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Rules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2424C5-677B-14B2-ACE3-AE56AE116ED6}"/>
              </a:ext>
            </a:extLst>
          </p:cNvPr>
          <p:cNvSpPr txBox="1"/>
          <p:nvPr/>
        </p:nvSpPr>
        <p:spPr>
          <a:xfrm>
            <a:off x="721013" y="1329292"/>
            <a:ext cx="68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BBDD17-A185-0A91-FCDF-192F953499EA}"/>
              </a:ext>
            </a:extLst>
          </p:cNvPr>
          <p:cNvSpPr txBox="1"/>
          <p:nvPr/>
        </p:nvSpPr>
        <p:spPr>
          <a:xfrm>
            <a:off x="163618" y="1886736"/>
            <a:ext cx="16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Perception Sensors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9A1328-1947-AC62-94BB-440DCFDA89DD}"/>
              </a:ext>
            </a:extLst>
          </p:cNvPr>
          <p:cNvSpPr txBox="1"/>
          <p:nvPr/>
        </p:nvSpPr>
        <p:spPr>
          <a:xfrm>
            <a:off x="183659" y="2669523"/>
            <a:ext cx="16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A-Priori Perception Sensors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D5AA76-FA1A-E7DB-3D23-1EE6C884C980}"/>
              </a:ext>
            </a:extLst>
          </p:cNvPr>
          <p:cNvSpPr txBox="1"/>
          <p:nvPr/>
        </p:nvSpPr>
        <p:spPr>
          <a:xfrm>
            <a:off x="183659" y="3648206"/>
            <a:ext cx="16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Egomotion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EA7926-4452-7847-4A69-4225612AB326}"/>
              </a:ext>
            </a:extLst>
          </p:cNvPr>
          <p:cNvSpPr txBox="1"/>
          <p:nvPr/>
        </p:nvSpPr>
        <p:spPr>
          <a:xfrm>
            <a:off x="156733" y="4426590"/>
            <a:ext cx="16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C4632-1E9C-7B9D-1DE5-5BCA21E86A72}"/>
              </a:ext>
            </a:extLst>
          </p:cNvPr>
          <p:cNvSpPr txBox="1"/>
          <p:nvPr/>
        </p:nvSpPr>
        <p:spPr>
          <a:xfrm>
            <a:off x="183658" y="5086002"/>
            <a:ext cx="16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State Determination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67F412-98DA-751A-5EEC-F0AF0721201A}"/>
              </a:ext>
            </a:extLst>
          </p:cNvPr>
          <p:cNvSpPr txBox="1"/>
          <p:nvPr/>
        </p:nvSpPr>
        <p:spPr>
          <a:xfrm>
            <a:off x="156732" y="5858888"/>
            <a:ext cx="16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Human-Machine Interaction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6822213-4255-A15B-7EEB-4D416C374321}"/>
              </a:ext>
            </a:extLst>
          </p:cNvPr>
          <p:cNvCxnSpPr>
            <a:cxnSpLocks/>
          </p:cNvCxnSpPr>
          <p:nvPr/>
        </p:nvCxnSpPr>
        <p:spPr>
          <a:xfrm>
            <a:off x="1747156" y="3737658"/>
            <a:ext cx="6897505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5F9E73-C510-0065-0C4C-C706ACCD3D68}"/>
              </a:ext>
            </a:extLst>
          </p:cNvPr>
          <p:cNvCxnSpPr>
            <a:cxnSpLocks/>
          </p:cNvCxnSpPr>
          <p:nvPr/>
        </p:nvCxnSpPr>
        <p:spPr>
          <a:xfrm>
            <a:off x="1912669" y="5068339"/>
            <a:ext cx="34257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1C6D73A-D47A-ABAC-773C-74849A4A6B00}"/>
              </a:ext>
            </a:extLst>
          </p:cNvPr>
          <p:cNvCxnSpPr>
            <a:cxnSpLocks/>
          </p:cNvCxnSpPr>
          <p:nvPr/>
        </p:nvCxnSpPr>
        <p:spPr>
          <a:xfrm>
            <a:off x="1747156" y="4426590"/>
            <a:ext cx="165513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2B4CD-8E43-2D82-2C17-BF2A9519064B}"/>
              </a:ext>
            </a:extLst>
          </p:cNvPr>
          <p:cNvCxnSpPr>
            <a:cxnSpLocks/>
          </p:cNvCxnSpPr>
          <p:nvPr/>
        </p:nvCxnSpPr>
        <p:spPr>
          <a:xfrm>
            <a:off x="1912669" y="4420133"/>
            <a:ext cx="0" cy="66586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934BA6C-F6A8-B91C-BE3E-4B27D08B284F}"/>
              </a:ext>
            </a:extLst>
          </p:cNvPr>
          <p:cNvCxnSpPr>
            <a:cxnSpLocks/>
          </p:cNvCxnSpPr>
          <p:nvPr/>
        </p:nvCxnSpPr>
        <p:spPr>
          <a:xfrm>
            <a:off x="1756249" y="5223905"/>
            <a:ext cx="358220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872B8E-DCA0-BEE6-C085-52F184DCF9C1}"/>
              </a:ext>
            </a:extLst>
          </p:cNvPr>
          <p:cNvCxnSpPr>
            <a:cxnSpLocks/>
          </p:cNvCxnSpPr>
          <p:nvPr/>
        </p:nvCxnSpPr>
        <p:spPr>
          <a:xfrm>
            <a:off x="1758055" y="5954784"/>
            <a:ext cx="165513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0BE7EA6-CEED-4BC0-DAC0-91EAD81CBFE4}"/>
              </a:ext>
            </a:extLst>
          </p:cNvPr>
          <p:cNvCxnSpPr>
            <a:cxnSpLocks/>
          </p:cNvCxnSpPr>
          <p:nvPr/>
        </p:nvCxnSpPr>
        <p:spPr>
          <a:xfrm flipV="1">
            <a:off x="1923568" y="5347612"/>
            <a:ext cx="0" cy="60717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B17B3E-DB48-46B9-9281-6BC11BC47DBD}"/>
              </a:ext>
            </a:extLst>
          </p:cNvPr>
          <p:cNvCxnSpPr>
            <a:cxnSpLocks/>
          </p:cNvCxnSpPr>
          <p:nvPr/>
        </p:nvCxnSpPr>
        <p:spPr>
          <a:xfrm>
            <a:off x="1923568" y="5350399"/>
            <a:ext cx="34257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D9A5F91-0A64-FCBE-819E-A1136F7760BB}"/>
              </a:ext>
            </a:extLst>
          </p:cNvPr>
          <p:cNvCxnSpPr>
            <a:cxnSpLocks/>
          </p:cNvCxnSpPr>
          <p:nvPr/>
        </p:nvCxnSpPr>
        <p:spPr>
          <a:xfrm>
            <a:off x="2223591" y="4893130"/>
            <a:ext cx="3125760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1097100-7E7E-CDC1-76FB-534BB8F89E0E}"/>
              </a:ext>
            </a:extLst>
          </p:cNvPr>
          <p:cNvCxnSpPr>
            <a:cxnSpLocks/>
          </p:cNvCxnSpPr>
          <p:nvPr/>
        </p:nvCxnSpPr>
        <p:spPr>
          <a:xfrm flipH="1">
            <a:off x="2375865" y="1217045"/>
            <a:ext cx="22613" cy="353602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3E7699-2796-8BF9-8743-CABC36401F6C}"/>
              </a:ext>
            </a:extLst>
          </p:cNvPr>
          <p:cNvCxnSpPr>
            <a:cxnSpLocks/>
          </p:cNvCxnSpPr>
          <p:nvPr/>
        </p:nvCxnSpPr>
        <p:spPr>
          <a:xfrm>
            <a:off x="2380266" y="1232536"/>
            <a:ext cx="400428" cy="8732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F0DC72-2859-C943-AC0A-FFDDA9E302ED}"/>
              </a:ext>
            </a:extLst>
          </p:cNvPr>
          <p:cNvCxnSpPr>
            <a:cxnSpLocks/>
          </p:cNvCxnSpPr>
          <p:nvPr/>
        </p:nvCxnSpPr>
        <p:spPr>
          <a:xfrm>
            <a:off x="2364597" y="4734367"/>
            <a:ext cx="2973855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74322A5-B5DB-2667-FED2-1A50E7C5BA6E}"/>
              </a:ext>
            </a:extLst>
          </p:cNvPr>
          <p:cNvSpPr txBox="1"/>
          <p:nvPr/>
        </p:nvSpPr>
        <p:spPr>
          <a:xfrm>
            <a:off x="2806286" y="2869823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5E0078-B5E9-906B-F277-A4CCB247CC4F}"/>
              </a:ext>
            </a:extLst>
          </p:cNvPr>
          <p:cNvSpPr txBox="1"/>
          <p:nvPr/>
        </p:nvSpPr>
        <p:spPr>
          <a:xfrm>
            <a:off x="2819858" y="1007172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Fusion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75327D-D65F-29F9-ECDD-FCF5550CCA00}"/>
              </a:ext>
            </a:extLst>
          </p:cNvPr>
          <p:cNvSpPr txBox="1"/>
          <p:nvPr/>
        </p:nvSpPr>
        <p:spPr>
          <a:xfrm>
            <a:off x="5361116" y="532407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 and Prediction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870B11-793E-D8A4-89CB-C2A5A9FDD538}"/>
              </a:ext>
            </a:extLst>
          </p:cNvPr>
          <p:cNvSpPr txBox="1"/>
          <p:nvPr/>
        </p:nvSpPr>
        <p:spPr>
          <a:xfrm>
            <a:off x="6114959" y="1886736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Planning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7D7DB1-C499-148B-6F02-FF943B8D5FC7}"/>
              </a:ext>
            </a:extLst>
          </p:cNvPr>
          <p:cNvSpPr txBox="1"/>
          <p:nvPr/>
        </p:nvSpPr>
        <p:spPr>
          <a:xfrm>
            <a:off x="8635568" y="2425759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Control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A47296-EF1B-C514-EAFF-4B62DA5B0454}"/>
              </a:ext>
            </a:extLst>
          </p:cNvPr>
          <p:cNvSpPr txBox="1"/>
          <p:nvPr/>
        </p:nvSpPr>
        <p:spPr>
          <a:xfrm>
            <a:off x="8652067" y="3689074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Control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0A4974E-CAB9-1A41-ECB9-722077EE2BD6}"/>
              </a:ext>
            </a:extLst>
          </p:cNvPr>
          <p:cNvSpPr txBox="1"/>
          <p:nvPr/>
        </p:nvSpPr>
        <p:spPr>
          <a:xfrm>
            <a:off x="10520174" y="3600110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Actuators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3EE4CC-466D-5DEC-EA54-AFE84B2CC011}"/>
              </a:ext>
            </a:extLst>
          </p:cNvPr>
          <p:cNvSpPr txBox="1"/>
          <p:nvPr/>
        </p:nvSpPr>
        <p:spPr>
          <a:xfrm>
            <a:off x="10554767" y="2420583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Actuators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21DF40-BDBB-F5F5-CF44-762540EB61D1}"/>
              </a:ext>
            </a:extLst>
          </p:cNvPr>
          <p:cNvSpPr txBox="1"/>
          <p:nvPr/>
        </p:nvSpPr>
        <p:spPr>
          <a:xfrm>
            <a:off x="10497510" y="1319136"/>
            <a:ext cx="15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350223-19A6-2725-C852-9D31485D289D}"/>
              </a:ext>
            </a:extLst>
          </p:cNvPr>
          <p:cNvSpPr txBox="1"/>
          <p:nvPr/>
        </p:nvSpPr>
        <p:spPr>
          <a:xfrm>
            <a:off x="5334964" y="4712018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 Mode Manager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1CFD33F-E927-30B9-51BF-905ED9FC4283}"/>
              </a:ext>
            </a:extLst>
          </p:cNvPr>
          <p:cNvCxnSpPr>
            <a:cxnSpLocks/>
          </p:cNvCxnSpPr>
          <p:nvPr/>
        </p:nvCxnSpPr>
        <p:spPr>
          <a:xfrm flipV="1">
            <a:off x="4313973" y="861906"/>
            <a:ext cx="1016069" cy="7184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BC358C1-A5F9-1E48-A090-3ED3188E0EC3}"/>
              </a:ext>
            </a:extLst>
          </p:cNvPr>
          <p:cNvCxnSpPr>
            <a:cxnSpLocks/>
          </p:cNvCxnSpPr>
          <p:nvPr/>
        </p:nvCxnSpPr>
        <p:spPr>
          <a:xfrm>
            <a:off x="4817118" y="874242"/>
            <a:ext cx="0" cy="3594178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9E9B2B9-3D7E-878B-E49E-16CF696CB39A}"/>
              </a:ext>
            </a:extLst>
          </p:cNvPr>
          <p:cNvCxnSpPr>
            <a:cxnSpLocks/>
          </p:cNvCxnSpPr>
          <p:nvPr/>
        </p:nvCxnSpPr>
        <p:spPr>
          <a:xfrm>
            <a:off x="4911036" y="865498"/>
            <a:ext cx="5123" cy="1089721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A73BD6B-5779-C5FA-570B-3CCBC3366B80}"/>
              </a:ext>
            </a:extLst>
          </p:cNvPr>
          <p:cNvCxnSpPr>
            <a:cxnSpLocks/>
          </p:cNvCxnSpPr>
          <p:nvPr/>
        </p:nvCxnSpPr>
        <p:spPr>
          <a:xfrm>
            <a:off x="4920829" y="1937665"/>
            <a:ext cx="116797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36DBA2C-62AE-3B88-F3FE-E98F835996E5}"/>
              </a:ext>
            </a:extLst>
          </p:cNvPr>
          <p:cNvCxnSpPr>
            <a:cxnSpLocks/>
          </p:cNvCxnSpPr>
          <p:nvPr/>
        </p:nvCxnSpPr>
        <p:spPr>
          <a:xfrm>
            <a:off x="6868802" y="774263"/>
            <a:ext cx="48449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0460251-D4F2-2B1A-8A67-6E2EC2AD5FD7}"/>
              </a:ext>
            </a:extLst>
          </p:cNvPr>
          <p:cNvCxnSpPr>
            <a:cxnSpLocks/>
          </p:cNvCxnSpPr>
          <p:nvPr/>
        </p:nvCxnSpPr>
        <p:spPr>
          <a:xfrm>
            <a:off x="7353294" y="767595"/>
            <a:ext cx="0" cy="54566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83A35E-1F41-F1A1-DC8A-42170F150A39}"/>
              </a:ext>
            </a:extLst>
          </p:cNvPr>
          <p:cNvCxnSpPr>
            <a:cxnSpLocks/>
          </p:cNvCxnSpPr>
          <p:nvPr/>
        </p:nvCxnSpPr>
        <p:spPr>
          <a:xfrm>
            <a:off x="5892800" y="1310302"/>
            <a:ext cx="1460494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9D0D60A-718F-2B88-7604-4A3D8DF9F24A}"/>
              </a:ext>
            </a:extLst>
          </p:cNvPr>
          <p:cNvCxnSpPr>
            <a:cxnSpLocks/>
          </p:cNvCxnSpPr>
          <p:nvPr/>
        </p:nvCxnSpPr>
        <p:spPr>
          <a:xfrm>
            <a:off x="5892800" y="1310302"/>
            <a:ext cx="0" cy="39157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C608A13-F34B-B8B7-BD6C-CB080D56F3B0}"/>
              </a:ext>
            </a:extLst>
          </p:cNvPr>
          <p:cNvCxnSpPr>
            <a:cxnSpLocks/>
          </p:cNvCxnSpPr>
          <p:nvPr/>
        </p:nvCxnSpPr>
        <p:spPr>
          <a:xfrm>
            <a:off x="5892800" y="1701874"/>
            <a:ext cx="222159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EEFE254-B7CE-0F0C-3D74-3398578A5AEC}"/>
              </a:ext>
            </a:extLst>
          </p:cNvPr>
          <p:cNvCxnSpPr>
            <a:cxnSpLocks/>
          </p:cNvCxnSpPr>
          <p:nvPr/>
        </p:nvCxnSpPr>
        <p:spPr>
          <a:xfrm>
            <a:off x="7111048" y="3038855"/>
            <a:ext cx="0" cy="218505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CD5F683-24D5-8BE6-C60D-6F0C80E442BC}"/>
              </a:ext>
            </a:extLst>
          </p:cNvPr>
          <p:cNvCxnSpPr>
            <a:cxnSpLocks/>
          </p:cNvCxnSpPr>
          <p:nvPr/>
        </p:nvCxnSpPr>
        <p:spPr>
          <a:xfrm>
            <a:off x="5873839" y="3022713"/>
            <a:ext cx="1237209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7D3993-1403-0D6C-A6B0-0DB12E9531BE}"/>
              </a:ext>
            </a:extLst>
          </p:cNvPr>
          <p:cNvCxnSpPr>
            <a:cxnSpLocks/>
          </p:cNvCxnSpPr>
          <p:nvPr/>
        </p:nvCxnSpPr>
        <p:spPr>
          <a:xfrm>
            <a:off x="5873839" y="2325511"/>
            <a:ext cx="0" cy="697438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36A0F57-D95D-F315-4C9D-DDD682B7B60F}"/>
              </a:ext>
            </a:extLst>
          </p:cNvPr>
          <p:cNvCxnSpPr>
            <a:cxnSpLocks/>
          </p:cNvCxnSpPr>
          <p:nvPr/>
        </p:nvCxnSpPr>
        <p:spPr>
          <a:xfrm>
            <a:off x="5873839" y="2328407"/>
            <a:ext cx="222159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47E72A-23BB-1A77-5F12-83324625597E}"/>
              </a:ext>
            </a:extLst>
          </p:cNvPr>
          <p:cNvCxnSpPr>
            <a:cxnSpLocks/>
          </p:cNvCxnSpPr>
          <p:nvPr/>
        </p:nvCxnSpPr>
        <p:spPr>
          <a:xfrm>
            <a:off x="5315877" y="2146904"/>
            <a:ext cx="0" cy="1590754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AFF4758-7C37-6931-1B29-7F262A362930}"/>
              </a:ext>
            </a:extLst>
          </p:cNvPr>
          <p:cNvCxnSpPr>
            <a:cxnSpLocks/>
          </p:cNvCxnSpPr>
          <p:nvPr/>
        </p:nvCxnSpPr>
        <p:spPr>
          <a:xfrm>
            <a:off x="5315877" y="2146904"/>
            <a:ext cx="799082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93C081-7BC3-4DCE-B6B8-318D5C1B74E0}"/>
              </a:ext>
            </a:extLst>
          </p:cNvPr>
          <p:cNvCxnSpPr>
            <a:cxnSpLocks/>
          </p:cNvCxnSpPr>
          <p:nvPr/>
        </p:nvCxnSpPr>
        <p:spPr>
          <a:xfrm>
            <a:off x="2513386" y="1410358"/>
            <a:ext cx="267308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F3115B8-9732-46FA-F876-9A5CCA6E3DEF}"/>
              </a:ext>
            </a:extLst>
          </p:cNvPr>
          <p:cNvCxnSpPr>
            <a:cxnSpLocks/>
          </p:cNvCxnSpPr>
          <p:nvPr/>
        </p:nvCxnSpPr>
        <p:spPr>
          <a:xfrm>
            <a:off x="2527205" y="1418176"/>
            <a:ext cx="0" cy="383409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E74F4F-E3A5-ACA7-6CBD-94513DAC4B83}"/>
              </a:ext>
            </a:extLst>
          </p:cNvPr>
          <p:cNvCxnSpPr>
            <a:cxnSpLocks/>
          </p:cNvCxnSpPr>
          <p:nvPr/>
        </p:nvCxnSpPr>
        <p:spPr>
          <a:xfrm>
            <a:off x="2513386" y="1796268"/>
            <a:ext cx="2167102" cy="5317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A743D95-8D19-77BE-6157-8C61727C22C7}"/>
              </a:ext>
            </a:extLst>
          </p:cNvPr>
          <p:cNvCxnSpPr>
            <a:cxnSpLocks/>
          </p:cNvCxnSpPr>
          <p:nvPr/>
        </p:nvCxnSpPr>
        <p:spPr>
          <a:xfrm>
            <a:off x="4677973" y="1796267"/>
            <a:ext cx="957" cy="2820377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4788BB-0CB9-0639-C07B-0B84E488A7A9}"/>
              </a:ext>
            </a:extLst>
          </p:cNvPr>
          <p:cNvCxnSpPr>
            <a:cxnSpLocks/>
          </p:cNvCxnSpPr>
          <p:nvPr/>
        </p:nvCxnSpPr>
        <p:spPr>
          <a:xfrm flipV="1">
            <a:off x="4674419" y="4601858"/>
            <a:ext cx="660545" cy="3181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53C54AF-CE8C-FBAC-0A0D-7E24F11FCBE0}"/>
              </a:ext>
            </a:extLst>
          </p:cNvPr>
          <p:cNvCxnSpPr>
            <a:cxnSpLocks/>
          </p:cNvCxnSpPr>
          <p:nvPr/>
        </p:nvCxnSpPr>
        <p:spPr>
          <a:xfrm>
            <a:off x="4804413" y="4468420"/>
            <a:ext cx="534039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CE05ACE-11E8-F8B5-192A-4EFFB03B8C41}"/>
              </a:ext>
            </a:extLst>
          </p:cNvPr>
          <p:cNvCxnSpPr>
            <a:cxnSpLocks/>
          </p:cNvCxnSpPr>
          <p:nvPr/>
        </p:nvCxnSpPr>
        <p:spPr>
          <a:xfrm>
            <a:off x="2580480" y="2625400"/>
            <a:ext cx="2223933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7745F8E-8BED-106F-B986-16C13EA6BA5D}"/>
              </a:ext>
            </a:extLst>
          </p:cNvPr>
          <p:cNvCxnSpPr>
            <a:cxnSpLocks/>
          </p:cNvCxnSpPr>
          <p:nvPr/>
        </p:nvCxnSpPr>
        <p:spPr>
          <a:xfrm flipV="1">
            <a:off x="2597049" y="2625400"/>
            <a:ext cx="0" cy="175941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73DAD9-58D5-36F1-A4C8-239298D966B4}"/>
              </a:ext>
            </a:extLst>
          </p:cNvPr>
          <p:cNvCxnSpPr>
            <a:cxnSpLocks/>
          </p:cNvCxnSpPr>
          <p:nvPr/>
        </p:nvCxnSpPr>
        <p:spPr>
          <a:xfrm>
            <a:off x="2597049" y="2801341"/>
            <a:ext cx="189805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C9DE836-8EFA-DF53-92B3-9FB849871FFB}"/>
              </a:ext>
            </a:extLst>
          </p:cNvPr>
          <p:cNvCxnSpPr>
            <a:cxnSpLocks/>
          </p:cNvCxnSpPr>
          <p:nvPr/>
        </p:nvCxnSpPr>
        <p:spPr>
          <a:xfrm flipV="1">
            <a:off x="2398478" y="3206455"/>
            <a:ext cx="391309" cy="4405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C2AF630-42CB-6A07-706C-D2789232C378}"/>
              </a:ext>
            </a:extLst>
          </p:cNvPr>
          <p:cNvCxnSpPr>
            <a:cxnSpLocks/>
          </p:cNvCxnSpPr>
          <p:nvPr/>
        </p:nvCxnSpPr>
        <p:spPr>
          <a:xfrm flipV="1">
            <a:off x="6868802" y="5207557"/>
            <a:ext cx="3651372" cy="27681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0C6B043-13A0-BA14-8AAC-4FFBD25708C9}"/>
              </a:ext>
            </a:extLst>
          </p:cNvPr>
          <p:cNvCxnSpPr>
            <a:cxnSpLocks/>
          </p:cNvCxnSpPr>
          <p:nvPr/>
        </p:nvCxnSpPr>
        <p:spPr>
          <a:xfrm>
            <a:off x="5195908" y="3996851"/>
            <a:ext cx="2720425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5613F65-5B6D-2DF7-98D2-C86D6706D67B}"/>
              </a:ext>
            </a:extLst>
          </p:cNvPr>
          <p:cNvCxnSpPr>
            <a:cxnSpLocks/>
          </p:cNvCxnSpPr>
          <p:nvPr/>
        </p:nvCxnSpPr>
        <p:spPr>
          <a:xfrm>
            <a:off x="5195908" y="4003043"/>
            <a:ext cx="0" cy="343874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5C5B26D-05AC-E87D-569E-A42F5C18A178}"/>
              </a:ext>
            </a:extLst>
          </p:cNvPr>
          <p:cNvCxnSpPr>
            <a:cxnSpLocks/>
          </p:cNvCxnSpPr>
          <p:nvPr/>
        </p:nvCxnSpPr>
        <p:spPr>
          <a:xfrm>
            <a:off x="5195908" y="4346917"/>
            <a:ext cx="14254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E19223C-B4D2-BA71-07C5-5B575EF91F51}"/>
              </a:ext>
            </a:extLst>
          </p:cNvPr>
          <p:cNvCxnSpPr>
            <a:cxnSpLocks/>
          </p:cNvCxnSpPr>
          <p:nvPr/>
        </p:nvCxnSpPr>
        <p:spPr>
          <a:xfrm flipH="1">
            <a:off x="7912410" y="2040624"/>
            <a:ext cx="3923" cy="1956227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E73166A-7D88-CC92-A5A0-C1080CAA4AFF}"/>
              </a:ext>
            </a:extLst>
          </p:cNvPr>
          <p:cNvCxnSpPr>
            <a:cxnSpLocks/>
          </p:cNvCxnSpPr>
          <p:nvPr/>
        </p:nvCxnSpPr>
        <p:spPr>
          <a:xfrm>
            <a:off x="7611091" y="2035954"/>
            <a:ext cx="550776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133C7CB-8AD7-E2A1-1F57-A7B06C791D2E}"/>
              </a:ext>
            </a:extLst>
          </p:cNvPr>
          <p:cNvCxnSpPr>
            <a:cxnSpLocks/>
          </p:cNvCxnSpPr>
          <p:nvPr/>
        </p:nvCxnSpPr>
        <p:spPr>
          <a:xfrm>
            <a:off x="7918841" y="1310302"/>
            <a:ext cx="0" cy="729974"/>
          </a:xfrm>
          <a:prstGeom prst="line">
            <a:avLst/>
          </a:prstGeom>
          <a:ln w="25400">
            <a:solidFill>
              <a:srgbClr val="004B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BAB6D93-DAB4-A5B9-1789-0C608AC8371F}"/>
              </a:ext>
            </a:extLst>
          </p:cNvPr>
          <p:cNvCxnSpPr>
            <a:cxnSpLocks/>
          </p:cNvCxnSpPr>
          <p:nvPr/>
        </p:nvCxnSpPr>
        <p:spPr>
          <a:xfrm>
            <a:off x="7912410" y="1310302"/>
            <a:ext cx="2585100" cy="8834"/>
          </a:xfrm>
          <a:prstGeom prst="straightConnector1">
            <a:avLst/>
          </a:prstGeom>
          <a:ln w="25400">
            <a:solidFill>
              <a:srgbClr val="004B7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1076CAE-DD2E-BF2B-D512-C1AB71C30F6E}"/>
              </a:ext>
            </a:extLst>
          </p:cNvPr>
          <p:cNvCxnSpPr>
            <a:cxnSpLocks/>
          </p:cNvCxnSpPr>
          <p:nvPr/>
        </p:nvCxnSpPr>
        <p:spPr>
          <a:xfrm>
            <a:off x="8144922" y="2035954"/>
            <a:ext cx="0" cy="543693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0CA4B45-FD89-435E-B327-D6B044A95A57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8161867" y="2569465"/>
            <a:ext cx="473701" cy="10183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F85962-90C1-4B66-534A-249019894CF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0159754" y="2574472"/>
            <a:ext cx="360421" cy="5175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653E7F-5207-9667-E54E-4BFCEC56E2C8}"/>
              </a:ext>
            </a:extLst>
          </p:cNvPr>
          <p:cNvCxnSpPr>
            <a:cxnSpLocks/>
          </p:cNvCxnSpPr>
          <p:nvPr/>
        </p:nvCxnSpPr>
        <p:spPr>
          <a:xfrm>
            <a:off x="10339964" y="2577059"/>
            <a:ext cx="0" cy="451895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B48DC70-C36B-253C-2EC3-0891492BAAEF}"/>
              </a:ext>
            </a:extLst>
          </p:cNvPr>
          <p:cNvCxnSpPr>
            <a:cxnSpLocks/>
          </p:cNvCxnSpPr>
          <p:nvPr/>
        </p:nvCxnSpPr>
        <p:spPr>
          <a:xfrm>
            <a:off x="8398717" y="3006406"/>
            <a:ext cx="1941247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B9F0D92-62EA-851B-3676-280BA82D363A}"/>
              </a:ext>
            </a:extLst>
          </p:cNvPr>
          <p:cNvCxnSpPr>
            <a:cxnSpLocks/>
          </p:cNvCxnSpPr>
          <p:nvPr/>
        </p:nvCxnSpPr>
        <p:spPr>
          <a:xfrm>
            <a:off x="8398717" y="3006406"/>
            <a:ext cx="0" cy="495821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9335A23-2D24-C10E-5F37-3A86E14E75C5}"/>
              </a:ext>
            </a:extLst>
          </p:cNvPr>
          <p:cNvCxnSpPr>
            <a:cxnSpLocks/>
          </p:cNvCxnSpPr>
          <p:nvPr/>
        </p:nvCxnSpPr>
        <p:spPr>
          <a:xfrm>
            <a:off x="8407810" y="3497739"/>
            <a:ext cx="244257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AA80581-C465-0FF1-1FCF-508187574673}"/>
              </a:ext>
            </a:extLst>
          </p:cNvPr>
          <p:cNvCxnSpPr>
            <a:cxnSpLocks/>
          </p:cNvCxnSpPr>
          <p:nvPr/>
        </p:nvCxnSpPr>
        <p:spPr>
          <a:xfrm>
            <a:off x="7923739" y="3626708"/>
            <a:ext cx="728328" cy="6443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3FB9A82-3DBF-B33C-7465-93A07EFFC5CD}"/>
              </a:ext>
            </a:extLst>
          </p:cNvPr>
          <p:cNvCxnSpPr>
            <a:cxnSpLocks/>
          </p:cNvCxnSpPr>
          <p:nvPr/>
        </p:nvCxnSpPr>
        <p:spPr>
          <a:xfrm>
            <a:off x="38582" y="3417880"/>
            <a:ext cx="2198472" cy="0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40AE39-889C-1639-11C3-C01ABA45F17F}"/>
              </a:ext>
            </a:extLst>
          </p:cNvPr>
          <p:cNvCxnSpPr>
            <a:cxnSpLocks/>
          </p:cNvCxnSpPr>
          <p:nvPr/>
        </p:nvCxnSpPr>
        <p:spPr>
          <a:xfrm flipV="1">
            <a:off x="38582" y="2256068"/>
            <a:ext cx="0" cy="1161812"/>
          </a:xfrm>
          <a:prstGeom prst="line">
            <a:avLst/>
          </a:prstGeom>
          <a:ln w="25400">
            <a:solidFill>
              <a:srgbClr val="004B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8F552C3-0374-636F-192B-F356875BCDC4}"/>
              </a:ext>
            </a:extLst>
          </p:cNvPr>
          <p:cNvCxnSpPr>
            <a:cxnSpLocks/>
          </p:cNvCxnSpPr>
          <p:nvPr/>
        </p:nvCxnSpPr>
        <p:spPr>
          <a:xfrm>
            <a:off x="38582" y="2256854"/>
            <a:ext cx="2058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421CC12-F549-D09F-FC6F-837859BD2F40}"/>
              </a:ext>
            </a:extLst>
          </p:cNvPr>
          <p:cNvCxnSpPr>
            <a:cxnSpLocks/>
          </p:cNvCxnSpPr>
          <p:nvPr/>
        </p:nvCxnSpPr>
        <p:spPr>
          <a:xfrm>
            <a:off x="25390" y="2892876"/>
            <a:ext cx="205883" cy="0"/>
          </a:xfrm>
          <a:prstGeom prst="straightConnector1">
            <a:avLst/>
          </a:prstGeom>
          <a:ln w="25400">
            <a:solidFill>
              <a:srgbClr val="004B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Left Arrow 266">
            <a:extLst>
              <a:ext uri="{FF2B5EF4-FFF2-40B4-BE49-F238E27FC236}">
                <a16:creationId xmlns:a16="http://schemas.microsoft.com/office/drawing/2014/main" id="{9BD28FE4-09E7-A301-CC01-EAF0A59FC233}"/>
              </a:ext>
            </a:extLst>
          </p:cNvPr>
          <p:cNvSpPr/>
          <p:nvPr/>
        </p:nvSpPr>
        <p:spPr>
          <a:xfrm rot="10800000">
            <a:off x="2132357" y="5409407"/>
            <a:ext cx="3112395" cy="664867"/>
          </a:xfrm>
          <a:prstGeom prst="leftArrow">
            <a:avLst/>
          </a:prstGeom>
          <a:solidFill>
            <a:srgbClr val="709BBD"/>
          </a:solidFill>
          <a:ln>
            <a:solidFill>
              <a:srgbClr val="709B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616EF27-F88F-B824-F473-C07075E8348D}"/>
              </a:ext>
            </a:extLst>
          </p:cNvPr>
          <p:cNvSpPr txBox="1"/>
          <p:nvPr/>
        </p:nvSpPr>
        <p:spPr>
          <a:xfrm>
            <a:off x="2099980" y="5503139"/>
            <a:ext cx="3003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Monitors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Monitors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E1D5EF7-4F3A-FEF0-4AA7-0B0BD47B8A26}"/>
              </a:ext>
            </a:extLst>
          </p:cNvPr>
          <p:cNvCxnSpPr/>
          <p:nvPr/>
        </p:nvCxnSpPr>
        <p:spPr>
          <a:xfrm flipH="1">
            <a:off x="8106648" y="261257"/>
            <a:ext cx="12705" cy="6335486"/>
          </a:xfrm>
          <a:prstGeom prst="line">
            <a:avLst/>
          </a:prstGeom>
          <a:ln w="2540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03C91C9F-10EC-F3CB-31DF-D6F6B48AD0A1}"/>
              </a:ext>
            </a:extLst>
          </p:cNvPr>
          <p:cNvSpPr/>
          <p:nvPr/>
        </p:nvSpPr>
        <p:spPr>
          <a:xfrm>
            <a:off x="5361115" y="114031"/>
            <a:ext cx="63388" cy="69954"/>
          </a:xfrm>
          <a:prstGeom prst="ellipse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6F98931A-8768-6B29-9BAF-B45FB85D42A6}"/>
              </a:ext>
            </a:extLst>
          </p:cNvPr>
          <p:cNvSpPr/>
          <p:nvPr/>
        </p:nvSpPr>
        <p:spPr>
          <a:xfrm rot="20013741" flipV="1">
            <a:off x="5426439" y="50021"/>
            <a:ext cx="181393" cy="45719"/>
          </a:xfrm>
          <a:prstGeom prst="rightArrow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A87046FB-4A3A-8939-1C82-7B47A729688A}"/>
              </a:ext>
            </a:extLst>
          </p:cNvPr>
          <p:cNvSpPr/>
          <p:nvPr/>
        </p:nvSpPr>
        <p:spPr>
          <a:xfrm rot="1487253" flipV="1">
            <a:off x="5414121" y="222081"/>
            <a:ext cx="181393" cy="45719"/>
          </a:xfrm>
          <a:prstGeom prst="rightArrow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ight Arrow 275">
            <a:extLst>
              <a:ext uri="{FF2B5EF4-FFF2-40B4-BE49-F238E27FC236}">
                <a16:creationId xmlns:a16="http://schemas.microsoft.com/office/drawing/2014/main" id="{486C9E93-A100-5B03-273B-CFB68AFEA5D8}"/>
              </a:ext>
            </a:extLst>
          </p:cNvPr>
          <p:cNvSpPr/>
          <p:nvPr/>
        </p:nvSpPr>
        <p:spPr>
          <a:xfrm flipV="1">
            <a:off x="5449163" y="134674"/>
            <a:ext cx="181393" cy="45719"/>
          </a:xfrm>
          <a:prstGeom prst="rightArrow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4E508A6-E006-CBE1-497D-24486AE39DF4}"/>
              </a:ext>
            </a:extLst>
          </p:cNvPr>
          <p:cNvGrpSpPr/>
          <p:nvPr/>
        </p:nvGrpSpPr>
        <p:grpSpPr>
          <a:xfrm>
            <a:off x="8454378" y="34250"/>
            <a:ext cx="277660" cy="388427"/>
            <a:chOff x="8452933" y="111330"/>
            <a:chExt cx="277660" cy="38842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A32F8AD-48A0-D1CA-C5B4-135F34B6C7DA}"/>
                </a:ext>
              </a:extLst>
            </p:cNvPr>
            <p:cNvGrpSpPr/>
            <p:nvPr/>
          </p:nvGrpSpPr>
          <p:grpSpPr>
            <a:xfrm>
              <a:off x="8452933" y="273117"/>
              <a:ext cx="277660" cy="72199"/>
              <a:chOff x="8311543" y="134280"/>
              <a:chExt cx="277660" cy="72199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765739A3-F54F-8330-0F18-F7573FAC4713}"/>
                  </a:ext>
                </a:extLst>
              </p:cNvPr>
              <p:cNvSpPr/>
              <p:nvPr/>
            </p:nvSpPr>
            <p:spPr>
              <a:xfrm>
                <a:off x="8311543" y="134280"/>
                <a:ext cx="63388" cy="72199"/>
              </a:xfrm>
              <a:prstGeom prst="ellipse">
                <a:avLst/>
              </a:prstGeom>
              <a:solidFill>
                <a:srgbClr val="B0B0B0"/>
              </a:solidFill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ight Arrow 279">
                <a:extLst>
                  <a:ext uri="{FF2B5EF4-FFF2-40B4-BE49-F238E27FC236}">
                    <a16:creationId xmlns:a16="http://schemas.microsoft.com/office/drawing/2014/main" id="{ED839ECF-A96E-2B66-DE5A-56AEA7E96EEF}"/>
                  </a:ext>
                </a:extLst>
              </p:cNvPr>
              <p:cNvSpPr/>
              <p:nvPr/>
            </p:nvSpPr>
            <p:spPr>
              <a:xfrm flipV="1">
                <a:off x="8407810" y="145665"/>
                <a:ext cx="181393" cy="47186"/>
              </a:xfrm>
              <a:prstGeom prst="rightArrow">
                <a:avLst/>
              </a:prstGeom>
              <a:solidFill>
                <a:srgbClr val="B0B0B0"/>
              </a:solidFill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8E87CE38-F41F-6F69-5197-67B90190942F}"/>
                </a:ext>
              </a:extLst>
            </p:cNvPr>
            <p:cNvGrpSpPr/>
            <p:nvPr/>
          </p:nvGrpSpPr>
          <p:grpSpPr>
            <a:xfrm>
              <a:off x="8531826" y="111330"/>
              <a:ext cx="189996" cy="127124"/>
              <a:chOff x="8612708" y="387341"/>
              <a:chExt cx="189996" cy="127124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7E70BD4-11FE-3FAA-5C73-349043B7BC35}"/>
                  </a:ext>
                </a:extLst>
              </p:cNvPr>
              <p:cNvSpPr/>
              <p:nvPr/>
            </p:nvSpPr>
            <p:spPr>
              <a:xfrm rot="20095991">
                <a:off x="8612708" y="468746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7DAEA4B-4E09-3384-48B5-3D4F16353DF5}"/>
                  </a:ext>
                </a:extLst>
              </p:cNvPr>
              <p:cNvSpPr/>
              <p:nvPr/>
            </p:nvSpPr>
            <p:spPr>
              <a:xfrm rot="20428301" flipH="1">
                <a:off x="8684087" y="432507"/>
                <a:ext cx="45719" cy="59485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7B9B97DD-3465-6FBE-4200-8249FB2A019F}"/>
                  </a:ext>
                </a:extLst>
              </p:cNvPr>
              <p:cNvSpPr/>
              <p:nvPr/>
            </p:nvSpPr>
            <p:spPr>
              <a:xfrm rot="20428301" flipH="1">
                <a:off x="8756985" y="387341"/>
                <a:ext cx="45719" cy="75219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D11497F7-6D12-4B06-10C7-0518FC2BE456}"/>
                </a:ext>
              </a:extLst>
            </p:cNvPr>
            <p:cNvGrpSpPr/>
            <p:nvPr/>
          </p:nvGrpSpPr>
          <p:grpSpPr>
            <a:xfrm flipV="1">
              <a:off x="8540597" y="372633"/>
              <a:ext cx="189996" cy="127124"/>
              <a:chOff x="8612708" y="387341"/>
              <a:chExt cx="189996" cy="127124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265CCBE7-F74B-061B-6337-73F8BE5A062F}"/>
                  </a:ext>
                </a:extLst>
              </p:cNvPr>
              <p:cNvSpPr/>
              <p:nvPr/>
            </p:nvSpPr>
            <p:spPr>
              <a:xfrm rot="20095991">
                <a:off x="8612708" y="468746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335388F8-2F62-E459-DE4A-1BF32171C500}"/>
                  </a:ext>
                </a:extLst>
              </p:cNvPr>
              <p:cNvSpPr/>
              <p:nvPr/>
            </p:nvSpPr>
            <p:spPr>
              <a:xfrm rot="20428301" flipH="1">
                <a:off x="8684087" y="432507"/>
                <a:ext cx="45719" cy="59485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C6FAF2F8-CAB0-931E-3A18-63881BCDDBA1}"/>
                  </a:ext>
                </a:extLst>
              </p:cNvPr>
              <p:cNvSpPr/>
              <p:nvPr/>
            </p:nvSpPr>
            <p:spPr>
              <a:xfrm rot="20428301" flipH="1">
                <a:off x="8756985" y="387341"/>
                <a:ext cx="45719" cy="75219"/>
              </a:xfrm>
              <a:prstGeom prst="rect">
                <a:avLst/>
              </a:prstGeom>
              <a:noFill/>
              <a:ln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3" name="Oval 312">
            <a:extLst>
              <a:ext uri="{FF2B5EF4-FFF2-40B4-BE49-F238E27FC236}">
                <a16:creationId xmlns:a16="http://schemas.microsoft.com/office/drawing/2014/main" id="{4A0F9CB4-1AC5-CBDA-8096-8A90B89F7362}"/>
              </a:ext>
            </a:extLst>
          </p:cNvPr>
          <p:cNvSpPr/>
          <p:nvPr/>
        </p:nvSpPr>
        <p:spPr>
          <a:xfrm>
            <a:off x="1717937" y="186686"/>
            <a:ext cx="63388" cy="72199"/>
          </a:xfrm>
          <a:prstGeom prst="ellipse">
            <a:avLst/>
          </a:prstGeom>
          <a:solidFill>
            <a:srgbClr val="B0B0B0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61D823A-D9C2-7AD6-1439-13AFEB30CEBF}"/>
              </a:ext>
            </a:extLst>
          </p:cNvPr>
          <p:cNvGrpSpPr/>
          <p:nvPr/>
        </p:nvGrpSpPr>
        <p:grpSpPr>
          <a:xfrm>
            <a:off x="1796830" y="24899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9517D45D-E6FD-13DB-70D5-BC1DA7F5B20B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07FA327-954F-09DE-FAA5-BF73EBA8671A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3788A9C7-0AD8-A992-A9E6-D630CB1E864A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A850F06-7D09-0B63-8217-402D59406ECE}"/>
              </a:ext>
            </a:extLst>
          </p:cNvPr>
          <p:cNvGrpSpPr/>
          <p:nvPr/>
        </p:nvGrpSpPr>
        <p:grpSpPr>
          <a:xfrm flipV="1">
            <a:off x="1805601" y="286202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4565947-D491-543B-2849-BCABF72637FC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2110BAC-88C8-FEA7-A205-4A8CEF1237ED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D6F1EE5-0F57-08F4-F2FC-63F01F600466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FE12D56-0F51-148A-643F-06F0BB91ADC3}"/>
              </a:ext>
            </a:extLst>
          </p:cNvPr>
          <p:cNvGrpSpPr/>
          <p:nvPr/>
        </p:nvGrpSpPr>
        <p:grpSpPr>
          <a:xfrm rot="20123275" flipV="1">
            <a:off x="1846301" y="160307"/>
            <a:ext cx="189996" cy="127124"/>
            <a:chOff x="8612708" y="387341"/>
            <a:chExt cx="189996" cy="127124"/>
          </a:xfrm>
          <a:solidFill>
            <a:srgbClr val="B0B0B0"/>
          </a:solidFill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BC2297D-0283-D9D1-C480-C1B5A1337A9E}"/>
                </a:ext>
              </a:extLst>
            </p:cNvPr>
            <p:cNvSpPr/>
            <p:nvPr/>
          </p:nvSpPr>
          <p:spPr>
            <a:xfrm rot="20095991">
              <a:off x="8612708" y="468746"/>
              <a:ext cx="45719" cy="457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5F89DCF-D5B0-ECA4-8DE7-2AF9A624EA13}"/>
                </a:ext>
              </a:extLst>
            </p:cNvPr>
            <p:cNvSpPr/>
            <p:nvPr/>
          </p:nvSpPr>
          <p:spPr>
            <a:xfrm rot="20428301" flipH="1">
              <a:off x="8684087" y="432507"/>
              <a:ext cx="45719" cy="59485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2CDFF3AE-A8D4-6874-916A-91A42EEE8801}"/>
                </a:ext>
              </a:extLst>
            </p:cNvPr>
            <p:cNvSpPr/>
            <p:nvPr/>
          </p:nvSpPr>
          <p:spPr>
            <a:xfrm rot="20428301" flipH="1">
              <a:off x="8756985" y="387341"/>
              <a:ext cx="45719" cy="75219"/>
            </a:xfrm>
            <a:prstGeom prst="rect">
              <a:avLst/>
            </a:prstGeom>
            <a:grpFill/>
            <a:ln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215283B-CA31-3577-3606-CDDB3452CD5C}"/>
              </a:ext>
            </a:extLst>
          </p:cNvPr>
          <p:cNvSpPr txBox="1"/>
          <p:nvPr/>
        </p:nvSpPr>
        <p:spPr>
          <a:xfrm>
            <a:off x="10535430" y="5063635"/>
            <a:ext cx="15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Human-Machine Interaction</a:t>
            </a:r>
          </a:p>
        </p:txBody>
      </p:sp>
    </p:spTree>
    <p:extLst>
      <p:ext uri="{BB962C8B-B14F-4D97-AF65-F5344CB8AC3E}">
        <p14:creationId xmlns:p14="http://schemas.microsoft.com/office/powerpoint/2010/main" val="92199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138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3</cp:revision>
  <dcterms:created xsi:type="dcterms:W3CDTF">2022-05-07T04:52:56Z</dcterms:created>
  <dcterms:modified xsi:type="dcterms:W3CDTF">2022-05-07T20:11:27Z</dcterms:modified>
</cp:coreProperties>
</file>