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B449"/>
    <a:srgbClr val="0372C1"/>
    <a:srgbClr val="DADADA"/>
    <a:srgbClr val="84E18D"/>
    <a:srgbClr val="548334"/>
    <a:srgbClr val="3D6AB6"/>
    <a:srgbClr val="FFFFFF"/>
    <a:srgbClr val="3E6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AEEA2-475B-4E6F-B3FC-0224A693D475}" v="3" dt="2022-05-07T20:17:45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0639"/>
    <p:restoredTop sz="94656"/>
  </p:normalViewPr>
  <p:slideViewPr>
    <p:cSldViewPr snapToGrid="0" snapToObjects="1">
      <p:cViewPr varScale="1">
        <p:scale>
          <a:sx n="108" d="100"/>
          <a:sy n="108" d="100"/>
        </p:scale>
        <p:origin x="13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mo Weng" userId="a3923ea6-d1f1-4764-8ec8-a48d1d20a348" providerId="ADAL" clId="{FA9AEEA2-475B-4E6F-B3FC-0224A693D475}"/>
    <pc:docChg chg="custSel addSld modSld sldOrd">
      <pc:chgData name="Yanmo Weng" userId="a3923ea6-d1f1-4764-8ec8-a48d1d20a348" providerId="ADAL" clId="{FA9AEEA2-475B-4E6F-B3FC-0224A693D475}" dt="2022-05-07T20:18:03.997" v="9" actId="478"/>
      <pc:docMkLst>
        <pc:docMk/>
      </pc:docMkLst>
      <pc:sldChg chg="delSp add mod">
        <pc:chgData name="Yanmo Weng" userId="a3923ea6-d1f1-4764-8ec8-a48d1d20a348" providerId="ADAL" clId="{FA9AEEA2-475B-4E6F-B3FC-0224A693D475}" dt="2022-05-07T20:18:03.997" v="9" actId="478"/>
        <pc:sldMkLst>
          <pc:docMk/>
          <pc:sldMk cId="2126121960" sldId="257"/>
        </pc:sldMkLst>
        <pc:spChg chg="del">
          <ac:chgData name="Yanmo Weng" userId="a3923ea6-d1f1-4764-8ec8-a48d1d20a348" providerId="ADAL" clId="{FA9AEEA2-475B-4E6F-B3FC-0224A693D475}" dt="2022-05-07T20:18:03.997" v="9" actId="478"/>
          <ac:spMkLst>
            <pc:docMk/>
            <pc:sldMk cId="2126121960" sldId="257"/>
            <ac:spMk id="185" creationId="{49B208F8-C978-EB69-85E5-8DB161364133}"/>
          </ac:spMkLst>
        </pc:spChg>
        <pc:spChg chg="del">
          <ac:chgData name="Yanmo Weng" userId="a3923ea6-d1f1-4764-8ec8-a48d1d20a348" providerId="ADAL" clId="{FA9AEEA2-475B-4E6F-B3FC-0224A693D475}" dt="2022-05-07T20:17:58.595" v="6" actId="478"/>
          <ac:spMkLst>
            <pc:docMk/>
            <pc:sldMk cId="2126121960" sldId="257"/>
            <ac:spMk id="186" creationId="{2ACFB544-9A98-E2D7-C2A1-E5EACB33A152}"/>
          </ac:spMkLst>
        </pc:spChg>
        <pc:spChg chg="del">
          <ac:chgData name="Yanmo Weng" userId="a3923ea6-d1f1-4764-8ec8-a48d1d20a348" providerId="ADAL" clId="{FA9AEEA2-475B-4E6F-B3FC-0224A693D475}" dt="2022-05-07T20:18:02.829" v="8" actId="478"/>
          <ac:spMkLst>
            <pc:docMk/>
            <pc:sldMk cId="2126121960" sldId="257"/>
            <ac:spMk id="187" creationId="{A7C7F173-C50A-512A-D52D-26525DFCC26D}"/>
          </ac:spMkLst>
        </pc:spChg>
        <pc:spChg chg="del">
          <ac:chgData name="Yanmo Weng" userId="a3923ea6-d1f1-4764-8ec8-a48d1d20a348" providerId="ADAL" clId="{FA9AEEA2-475B-4E6F-B3FC-0224A693D475}" dt="2022-05-07T20:18:00.581" v="7" actId="478"/>
          <ac:spMkLst>
            <pc:docMk/>
            <pc:sldMk cId="2126121960" sldId="257"/>
            <ac:spMk id="190" creationId="{D38341BE-D124-137C-2371-8879DDF25049}"/>
          </ac:spMkLst>
        </pc:spChg>
        <pc:spChg chg="del">
          <ac:chgData name="Yanmo Weng" userId="a3923ea6-d1f1-4764-8ec8-a48d1d20a348" providerId="ADAL" clId="{FA9AEEA2-475B-4E6F-B3FC-0224A693D475}" dt="2022-05-07T20:17:58.595" v="6" actId="478"/>
          <ac:spMkLst>
            <pc:docMk/>
            <pc:sldMk cId="2126121960" sldId="257"/>
            <ac:spMk id="191" creationId="{F5116B2D-017C-234A-207B-AB64DC852BC7}"/>
          </ac:spMkLst>
        </pc:spChg>
        <pc:spChg chg="del">
          <ac:chgData name="Yanmo Weng" userId="a3923ea6-d1f1-4764-8ec8-a48d1d20a348" providerId="ADAL" clId="{FA9AEEA2-475B-4E6F-B3FC-0224A693D475}" dt="2022-05-07T20:17:58.595" v="6" actId="478"/>
          <ac:spMkLst>
            <pc:docMk/>
            <pc:sldMk cId="2126121960" sldId="257"/>
            <ac:spMk id="192" creationId="{D571FB9D-DA5E-E9CB-D397-F5AE7F73C81B}"/>
          </ac:spMkLst>
        </pc:spChg>
        <pc:spChg chg="del">
          <ac:chgData name="Yanmo Weng" userId="a3923ea6-d1f1-4764-8ec8-a48d1d20a348" providerId="ADAL" clId="{FA9AEEA2-475B-4E6F-B3FC-0224A693D475}" dt="2022-05-07T20:17:58.595" v="6" actId="478"/>
          <ac:spMkLst>
            <pc:docMk/>
            <pc:sldMk cId="2126121960" sldId="257"/>
            <ac:spMk id="193" creationId="{826E8262-1F46-9043-E1AC-1144CAFD259C}"/>
          </ac:spMkLst>
        </pc:spChg>
        <pc:spChg chg="del">
          <ac:chgData name="Yanmo Weng" userId="a3923ea6-d1f1-4764-8ec8-a48d1d20a348" providerId="ADAL" clId="{FA9AEEA2-475B-4E6F-B3FC-0224A693D475}" dt="2022-05-07T20:17:58.595" v="6" actId="478"/>
          <ac:spMkLst>
            <pc:docMk/>
            <pc:sldMk cId="2126121960" sldId="257"/>
            <ac:spMk id="194" creationId="{3A4CAF72-922E-FE0C-2FFE-5DE145D4C0CB}"/>
          </ac:spMkLst>
        </pc:spChg>
        <pc:spChg chg="del">
          <ac:chgData name="Yanmo Weng" userId="a3923ea6-d1f1-4764-8ec8-a48d1d20a348" providerId="ADAL" clId="{FA9AEEA2-475B-4E6F-B3FC-0224A693D475}" dt="2022-05-07T20:17:58.595" v="6" actId="478"/>
          <ac:spMkLst>
            <pc:docMk/>
            <pc:sldMk cId="2126121960" sldId="257"/>
            <ac:spMk id="195" creationId="{67D5005D-5822-B0E2-5212-5E257600A15F}"/>
          </ac:spMkLst>
        </pc:spChg>
        <pc:spChg chg="del">
          <ac:chgData name="Yanmo Weng" userId="a3923ea6-d1f1-4764-8ec8-a48d1d20a348" providerId="ADAL" clId="{FA9AEEA2-475B-4E6F-B3FC-0224A693D475}" dt="2022-05-07T20:17:58.595" v="6" actId="478"/>
          <ac:spMkLst>
            <pc:docMk/>
            <pc:sldMk cId="2126121960" sldId="257"/>
            <ac:spMk id="196" creationId="{0E1D2CF5-D5F8-1971-16A1-4BBD18D1798E}"/>
          </ac:spMkLst>
        </pc:spChg>
        <pc:spChg chg="del">
          <ac:chgData name="Yanmo Weng" userId="a3923ea6-d1f1-4764-8ec8-a48d1d20a348" providerId="ADAL" clId="{FA9AEEA2-475B-4E6F-B3FC-0224A693D475}" dt="2022-05-07T20:18:00.581" v="7" actId="478"/>
          <ac:spMkLst>
            <pc:docMk/>
            <pc:sldMk cId="2126121960" sldId="257"/>
            <ac:spMk id="197" creationId="{F43FBAA4-754E-72D0-81FD-08DAFF7091DF}"/>
          </ac:spMkLst>
        </pc:spChg>
        <pc:spChg chg="del">
          <ac:chgData name="Yanmo Weng" userId="a3923ea6-d1f1-4764-8ec8-a48d1d20a348" providerId="ADAL" clId="{FA9AEEA2-475B-4E6F-B3FC-0224A693D475}" dt="2022-05-07T20:17:58.595" v="6" actId="478"/>
          <ac:spMkLst>
            <pc:docMk/>
            <pc:sldMk cId="2126121960" sldId="257"/>
            <ac:spMk id="224" creationId="{268605B7-20F1-6CD1-F8E6-80CFFF4D9BBD}"/>
          </ac:spMkLst>
        </pc:spChg>
      </pc:sldChg>
      <pc:sldChg chg="add">
        <pc:chgData name="Yanmo Weng" userId="a3923ea6-d1f1-4764-8ec8-a48d1d20a348" providerId="ADAL" clId="{FA9AEEA2-475B-4E6F-B3FC-0224A693D475}" dt="2022-05-07T20:17:44.991" v="1"/>
        <pc:sldMkLst>
          <pc:docMk/>
          <pc:sldMk cId="4057751824" sldId="258"/>
        </pc:sldMkLst>
      </pc:sldChg>
      <pc:sldChg chg="delSp modSp add mod ord">
        <pc:chgData name="Yanmo Weng" userId="a3923ea6-d1f1-4764-8ec8-a48d1d20a348" providerId="ADAL" clId="{FA9AEEA2-475B-4E6F-B3FC-0224A693D475}" dt="2022-05-07T20:17:53.918" v="5"/>
        <pc:sldMkLst>
          <pc:docMk/>
          <pc:sldMk cId="3521985579" sldId="259"/>
        </pc:sldMkLst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96" creationId="{1F86D11E-94AB-7A6A-90FB-23298694674A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10" creationId="{E4DA8F9B-7830-11FC-BD32-18C05DA0B013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11" creationId="{836E27F5-F181-4FAE-9ECA-219C072B3B29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12" creationId="{9EE22563-8601-3EE5-0CAA-0ABE334084FF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13" creationId="{A44073C3-ED50-386B-6B04-2064E0D23D0A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14" creationId="{DE28E5E0-27B1-C736-3F34-7012FD094C82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15" creationId="{495661F8-080D-663B-9117-D31B602BFFBF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16" creationId="{F2EAD837-33DE-0F9F-9F4F-50F292D13A3F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17" creationId="{10028021-B80F-6106-9D58-5B23DB9743E2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18" creationId="{55EBD5F0-89B0-F014-3C15-281D569C60E6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19" creationId="{11FE1C9B-E898-6210-F4C5-D9B8DFCECB73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20" creationId="{888057CC-9A3E-E299-69FB-F8B9B8AB5D85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21" creationId="{DD58835D-1848-33B7-FD28-252BA8C1468B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22" creationId="{11E436F1-81F3-2A82-90CF-DCF84B85D7A3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23" creationId="{2778E499-4BEB-F1B2-4FBC-6C133DC5DE56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24" creationId="{9EE857FE-2B7F-B810-9D52-E66619643836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25" creationId="{29EB2CE1-1473-5192-6EBA-8BC1898B5FA6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26" creationId="{346FF48D-BC22-52F6-B019-9AA2B891EEBF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27" creationId="{11373871-1B5F-D120-6A89-48F9FF6C737D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29" creationId="{BF2ABAF7-E0F5-93DF-414F-BB50256C664B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30" creationId="{8BD6ED72-E3C9-2BAA-B4D2-3DB20BB079BF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31" creationId="{942C8FEC-1A46-4B92-FAD2-2B30D21D0FFD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32" creationId="{CCB71BC5-FC7E-3606-AA8C-30B9DC3ABFA4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33" creationId="{A383AAB2-3A98-3EE9-7A36-5EE6AB291058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34" creationId="{ED09C28B-0EA6-56FD-39B4-B76FCE62208D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35" creationId="{0D4D6661-DDB7-B01F-85AF-37EC9F71AF75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36" creationId="{085DFD87-09E1-C965-B440-ECA7802516BE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37" creationId="{A30AD102-152F-C1DB-C2D9-E89EB66DA4F9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38" creationId="{1AC994B3-3CB6-EC04-2DD9-03BD7098AB4B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39" creationId="{2B76E5B7-3CD1-76D4-F2D6-9BEFA2FAABA4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40" creationId="{10753845-4F2E-B612-D2B1-02C211498D09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41" creationId="{8DBA6F62-31DC-40FC-0C18-2ED1E1C32E29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42" creationId="{3BD9D084-88CB-DF43-2AB5-F8BD26DA2FA2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43" creationId="{5330457A-F74F-047C-FB10-BF47ACAA61CA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44" creationId="{6413C74E-9B49-F194-46CC-989B1257B21F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45" creationId="{4071A9DA-2F2B-8E68-AE48-6F3F533D773F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46" creationId="{97A6D722-5B4C-E998-A1D8-A2C58DE9F3B8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48" creationId="{CC76DE7F-AF4E-1950-F265-F37687A26C51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49" creationId="{6A1EF2FA-A565-7570-AA09-C7FBBDA8CA4B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50" creationId="{CC673EEB-85D4-BDC8-3493-6124A2EFD544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51" creationId="{F5CA55FB-AE68-CDAF-AD2F-15C922BD2A8B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52" creationId="{11D3A539-A70A-4153-4AEA-4277D4EE56AD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53" creationId="{00D88D18-D772-1127-AA2A-445184DFEEAD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54" creationId="{579C0050-94B5-7599-0B49-15AACE8A2C2C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55" creationId="{0E7B13F3-2B1B-4574-44CC-AA53C51ADAF1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56" creationId="{CB7BBFBC-C852-A3A1-0937-2193C84CCFA2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57" creationId="{399B85F7-0864-586B-0B91-1E359225C89E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58" creationId="{062752CB-D951-6D89-3174-8836539D5342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59" creationId="{2CA43398-45AF-7B7F-435C-D74EAD3B500B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60" creationId="{83B1579D-B40F-B701-7461-513351EB7523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61" creationId="{3EC5BB8E-BE48-AEA6-C262-6DDEF9B3DDAC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62" creationId="{CE72434D-4CA4-9883-9831-E55792A3EC32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63" creationId="{8CEE6C69-A22B-B580-E1DD-F2FB4FE18B36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64" creationId="{77A19771-D2DF-4800-0CE1-3B618FD9BEFB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65" creationId="{AF61908A-9074-24BA-5FC4-67A296D2407F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67" creationId="{63B38D7C-1375-5772-B8DA-BCEE9F0200A4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68" creationId="{855E4779-ECBE-17CD-0FE3-81311EDA420D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69" creationId="{BCBA1423-1205-1148-77F6-82D265AFE869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70" creationId="{68ECA044-7B1F-E422-75BF-CBE7C554066E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71" creationId="{74AC8BD9-84BC-AD68-BCE5-44F41D3281D8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72" creationId="{4BC2ED0B-86E0-A87C-60F0-812F19D7649D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73" creationId="{7C37C13D-CBDE-4078-6166-642EC010CF03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74" creationId="{DE222D50-51FB-5D5C-A213-76D7AF13721A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75" creationId="{89808B90-FA82-F629-6BD9-438E21E4DDB3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76" creationId="{4BA83CE7-1831-E1A4-78B5-20F944629375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77" creationId="{B75DF661-89A6-9158-4473-280812E0638D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78" creationId="{187FC5DF-5B27-7219-B673-0C3757E468AA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79" creationId="{71CB0F4E-F426-31F7-BE6F-8244FBD2A0AF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80" creationId="{CEDBB2AD-4DC6-9F04-7CB0-5711CE6D71A9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81" creationId="{CBAFBF46-8BFF-4386-A7FF-26233D2CAD6B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82" creationId="{E5870C3C-1826-D218-0EAB-FF5D546AEFA9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83" creationId="{3157571D-51FC-170E-FC81-4EF5B3D3F522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84" creationId="{94970ECE-FCDE-18D8-22B5-C0786146BEB3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85" creationId="{49B208F8-C978-EB69-85E5-8DB161364133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86" creationId="{2ACFB544-9A98-E2D7-C2A1-E5EACB33A152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87" creationId="{A7C7F173-C50A-512A-D52D-26525DFCC26D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90" creationId="{D38341BE-D124-137C-2371-8879DDF25049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91" creationId="{F5116B2D-017C-234A-207B-AB64DC852BC7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92" creationId="{D571FB9D-DA5E-E9CB-D397-F5AE7F73C81B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93" creationId="{826E8262-1F46-9043-E1AC-1144CAFD259C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94" creationId="{3A4CAF72-922E-FE0C-2FFE-5DE145D4C0CB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95" creationId="{67D5005D-5822-B0E2-5212-5E257600A15F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96" creationId="{0E1D2CF5-D5F8-1971-16A1-4BBD18D1798E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197" creationId="{F43FBAA4-754E-72D0-81FD-08DAFF7091DF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200" creationId="{1F3499F1-59EE-5C48-43BD-9966833BF277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203" creationId="{F16B55FC-DFEA-CFCA-F2E5-C871CD189896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207" creationId="{6062E0F9-8498-6D85-F246-9FC40100E8DC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210" creationId="{56983322-B1B7-909F-BB01-344938E9D255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223" creationId="{1BF56607-5C99-8D7C-C65B-0D0179369252}"/>
          </ac:spMkLst>
        </pc:spChg>
        <pc:spChg chg="del">
          <ac:chgData name="Yanmo Weng" userId="a3923ea6-d1f1-4764-8ec8-a48d1d20a348" providerId="ADAL" clId="{FA9AEEA2-475B-4E6F-B3FC-0224A693D475}" dt="2022-05-07T20:17:50.718" v="3" actId="478"/>
          <ac:spMkLst>
            <pc:docMk/>
            <pc:sldMk cId="3521985579" sldId="259"/>
            <ac:spMk id="224" creationId="{268605B7-20F1-6CD1-F8E6-80CFFF4D9BBD}"/>
          </ac:spMkLst>
        </pc:spChg>
        <pc:cxnChg chg="del mod">
          <ac:chgData name="Yanmo Weng" userId="a3923ea6-d1f1-4764-8ec8-a48d1d20a348" providerId="ADAL" clId="{FA9AEEA2-475B-4E6F-B3FC-0224A693D475}" dt="2022-05-07T20:17:50.718" v="3" actId="478"/>
          <ac:cxnSpMkLst>
            <pc:docMk/>
            <pc:sldMk cId="3521985579" sldId="259"/>
            <ac:cxnSpMk id="97" creationId="{67E93A66-E197-BF0F-D060-BA5355CB501A}"/>
          </ac:cxnSpMkLst>
        </pc:cxnChg>
        <pc:cxnChg chg="del">
          <ac:chgData name="Yanmo Weng" userId="a3923ea6-d1f1-4764-8ec8-a48d1d20a348" providerId="ADAL" clId="{FA9AEEA2-475B-4E6F-B3FC-0224A693D475}" dt="2022-05-07T20:17:50.718" v="3" actId="478"/>
          <ac:cxnSpMkLst>
            <pc:docMk/>
            <pc:sldMk cId="3521985579" sldId="259"/>
            <ac:cxnSpMk id="99" creationId="{22A47C37-98CE-2C41-F61F-3B7AAA74E4A9}"/>
          </ac:cxnSpMkLst>
        </pc:cxnChg>
        <pc:cxnChg chg="del">
          <ac:chgData name="Yanmo Weng" userId="a3923ea6-d1f1-4764-8ec8-a48d1d20a348" providerId="ADAL" clId="{FA9AEEA2-475B-4E6F-B3FC-0224A693D475}" dt="2022-05-07T20:17:50.718" v="3" actId="478"/>
          <ac:cxnSpMkLst>
            <pc:docMk/>
            <pc:sldMk cId="3521985579" sldId="259"/>
            <ac:cxnSpMk id="101" creationId="{164AB84C-B1E2-1B4A-675F-521E891300D9}"/>
          </ac:cxnSpMkLst>
        </pc:cxnChg>
        <pc:cxnChg chg="del">
          <ac:chgData name="Yanmo Weng" userId="a3923ea6-d1f1-4764-8ec8-a48d1d20a348" providerId="ADAL" clId="{FA9AEEA2-475B-4E6F-B3FC-0224A693D475}" dt="2022-05-07T20:17:50.718" v="3" actId="478"/>
          <ac:cxnSpMkLst>
            <pc:docMk/>
            <pc:sldMk cId="3521985579" sldId="259"/>
            <ac:cxnSpMk id="104" creationId="{092BE596-EA1D-3717-2FEE-5BC0F7A9AF2E}"/>
          </ac:cxnSpMkLst>
        </pc:cxnChg>
        <pc:cxnChg chg="del">
          <ac:chgData name="Yanmo Weng" userId="a3923ea6-d1f1-4764-8ec8-a48d1d20a348" providerId="ADAL" clId="{FA9AEEA2-475B-4E6F-B3FC-0224A693D475}" dt="2022-05-07T20:17:50.718" v="3" actId="478"/>
          <ac:cxnSpMkLst>
            <pc:docMk/>
            <pc:sldMk cId="3521985579" sldId="259"/>
            <ac:cxnSpMk id="105" creationId="{5558DEC3-456D-1FEA-7DB2-02543790D652}"/>
          </ac:cxnSpMkLst>
        </pc:cxnChg>
        <pc:cxnChg chg="del">
          <ac:chgData name="Yanmo Weng" userId="a3923ea6-d1f1-4764-8ec8-a48d1d20a348" providerId="ADAL" clId="{FA9AEEA2-475B-4E6F-B3FC-0224A693D475}" dt="2022-05-07T20:17:50.718" v="3" actId="478"/>
          <ac:cxnSpMkLst>
            <pc:docMk/>
            <pc:sldMk cId="3521985579" sldId="259"/>
            <ac:cxnSpMk id="106" creationId="{3210E907-4FA9-7DBD-E8F5-5EE2B38E3057}"/>
          </ac:cxnSpMkLst>
        </pc:cxnChg>
        <pc:cxnChg chg="del">
          <ac:chgData name="Yanmo Weng" userId="a3923ea6-d1f1-4764-8ec8-a48d1d20a348" providerId="ADAL" clId="{FA9AEEA2-475B-4E6F-B3FC-0224A693D475}" dt="2022-05-07T20:17:50.718" v="3" actId="478"/>
          <ac:cxnSpMkLst>
            <pc:docMk/>
            <pc:sldMk cId="3521985579" sldId="259"/>
            <ac:cxnSpMk id="107" creationId="{C0EE3B7C-4B5A-A3C5-B941-0F740806C6F2}"/>
          </ac:cxnSpMkLst>
        </pc:cxnChg>
        <pc:cxnChg chg="del">
          <ac:chgData name="Yanmo Weng" userId="a3923ea6-d1f1-4764-8ec8-a48d1d20a348" providerId="ADAL" clId="{FA9AEEA2-475B-4E6F-B3FC-0224A693D475}" dt="2022-05-07T20:17:50.718" v="3" actId="478"/>
          <ac:cxnSpMkLst>
            <pc:docMk/>
            <pc:sldMk cId="3521985579" sldId="259"/>
            <ac:cxnSpMk id="108" creationId="{9DF3F9D2-552A-A615-35D4-6BB288E83071}"/>
          </ac:cxnSpMkLst>
        </pc:cxnChg>
        <pc:cxnChg chg="del">
          <ac:chgData name="Yanmo Weng" userId="a3923ea6-d1f1-4764-8ec8-a48d1d20a348" providerId="ADAL" clId="{FA9AEEA2-475B-4E6F-B3FC-0224A693D475}" dt="2022-05-07T20:17:50.718" v="3" actId="478"/>
          <ac:cxnSpMkLst>
            <pc:docMk/>
            <pc:sldMk cId="3521985579" sldId="259"/>
            <ac:cxnSpMk id="128" creationId="{A922A2DC-DB6B-819B-3BED-0418FD6CE4BB}"/>
          </ac:cxnSpMkLst>
        </pc:cxnChg>
        <pc:cxnChg chg="del">
          <ac:chgData name="Yanmo Weng" userId="a3923ea6-d1f1-4764-8ec8-a48d1d20a348" providerId="ADAL" clId="{FA9AEEA2-475B-4E6F-B3FC-0224A693D475}" dt="2022-05-07T20:17:50.718" v="3" actId="478"/>
          <ac:cxnSpMkLst>
            <pc:docMk/>
            <pc:sldMk cId="3521985579" sldId="259"/>
            <ac:cxnSpMk id="147" creationId="{68D57F73-F121-E78B-A3C5-524A4CCBFE8A}"/>
          </ac:cxnSpMkLst>
        </pc:cxnChg>
        <pc:cxnChg chg="del">
          <ac:chgData name="Yanmo Weng" userId="a3923ea6-d1f1-4764-8ec8-a48d1d20a348" providerId="ADAL" clId="{FA9AEEA2-475B-4E6F-B3FC-0224A693D475}" dt="2022-05-07T20:17:50.718" v="3" actId="478"/>
          <ac:cxnSpMkLst>
            <pc:docMk/>
            <pc:sldMk cId="3521985579" sldId="259"/>
            <ac:cxnSpMk id="166" creationId="{C0D61CE2-7AC2-9417-0645-34B82346E7D3}"/>
          </ac:cxnSpMkLst>
        </pc:cxnChg>
        <pc:cxnChg chg="del">
          <ac:chgData name="Yanmo Weng" userId="a3923ea6-d1f1-4764-8ec8-a48d1d20a348" providerId="ADAL" clId="{FA9AEEA2-475B-4E6F-B3FC-0224A693D475}" dt="2022-05-07T20:17:50.718" v="3" actId="478"/>
          <ac:cxnSpMkLst>
            <pc:docMk/>
            <pc:sldMk cId="3521985579" sldId="259"/>
            <ac:cxnSpMk id="188" creationId="{41AE976E-C0C4-4F33-22E6-4529A820947F}"/>
          </ac:cxnSpMkLst>
        </pc:cxnChg>
        <pc:cxnChg chg="del">
          <ac:chgData name="Yanmo Weng" userId="a3923ea6-d1f1-4764-8ec8-a48d1d20a348" providerId="ADAL" clId="{FA9AEEA2-475B-4E6F-B3FC-0224A693D475}" dt="2022-05-07T20:17:50.718" v="3" actId="478"/>
          <ac:cxnSpMkLst>
            <pc:docMk/>
            <pc:sldMk cId="3521985579" sldId="259"/>
            <ac:cxnSpMk id="199" creationId="{4E81077A-DF00-9353-E2FE-4C5921869032}"/>
          </ac:cxnSpMkLst>
        </pc:cxnChg>
        <pc:cxnChg chg="del">
          <ac:chgData name="Yanmo Weng" userId="a3923ea6-d1f1-4764-8ec8-a48d1d20a348" providerId="ADAL" clId="{FA9AEEA2-475B-4E6F-B3FC-0224A693D475}" dt="2022-05-07T20:17:50.718" v="3" actId="478"/>
          <ac:cxnSpMkLst>
            <pc:docMk/>
            <pc:sldMk cId="3521985579" sldId="259"/>
            <ac:cxnSpMk id="201" creationId="{7A2FD303-9E7D-C491-5CAD-F2499C4E8ADB}"/>
          </ac:cxnSpMkLst>
        </pc:cxnChg>
        <pc:cxnChg chg="del">
          <ac:chgData name="Yanmo Weng" userId="a3923ea6-d1f1-4764-8ec8-a48d1d20a348" providerId="ADAL" clId="{FA9AEEA2-475B-4E6F-B3FC-0224A693D475}" dt="2022-05-07T20:17:50.718" v="3" actId="478"/>
          <ac:cxnSpMkLst>
            <pc:docMk/>
            <pc:sldMk cId="3521985579" sldId="259"/>
            <ac:cxnSpMk id="204" creationId="{03FAD6BE-9954-B6F6-B87D-EE8553FC1BF5}"/>
          </ac:cxnSpMkLst>
        </pc:cxnChg>
        <pc:cxnChg chg="del">
          <ac:chgData name="Yanmo Weng" userId="a3923ea6-d1f1-4764-8ec8-a48d1d20a348" providerId="ADAL" clId="{FA9AEEA2-475B-4E6F-B3FC-0224A693D475}" dt="2022-05-07T20:17:50.718" v="3" actId="478"/>
          <ac:cxnSpMkLst>
            <pc:docMk/>
            <pc:sldMk cId="3521985579" sldId="259"/>
            <ac:cxnSpMk id="208" creationId="{E67D0EEB-D342-63EC-5602-5FE3CAC642A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B5269-3039-764F-AD9A-3DB61834611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DA353-F238-1E44-8DF9-CEE622C0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DA353-F238-1E44-8DF9-CEE622C0ED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96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DA353-F238-1E44-8DF9-CEE622C0ED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3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DA353-F238-1E44-8DF9-CEE622C0ED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13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DA353-F238-1E44-8DF9-CEE622C0ED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0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4FB7-781B-8765-F6CC-93294406E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2CA2F-72BD-ADE5-BE65-258582A9F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96853-22DE-59AE-9665-E94BB24A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47AF-C183-DE4E-8E63-BBF4923E70D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120FE-14A2-7F57-9358-BE64474A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6A142-2890-A64A-8290-EE061FE4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5D3E-EE15-4A4F-ABD4-D9A5E83B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4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E536-1E9A-F79D-8301-19C6FB9A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9182A-9AF0-63B5-87D4-78FC4C65A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4802-8695-E718-0B26-6576FD51D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47AF-C183-DE4E-8E63-BBF4923E70D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9836F-32F8-F1E0-877E-B30FC62F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67B97-B116-F84B-2849-F3B88F4C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5D3E-EE15-4A4F-ABD4-D9A5E83B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1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A6F4A-520E-3335-2233-1C71729D7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11F5B-2EE8-4448-CCC4-05BFB58F6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A011F-D3D0-A11F-942B-466DD134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47AF-C183-DE4E-8E63-BBF4923E70D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21490-8614-BED4-A451-7752F440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3BE9F-0E59-0FED-F5D3-959CD870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5D3E-EE15-4A4F-ABD4-D9A5E83B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9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859B-BB7C-92E9-2C73-A356AC63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6587-C42E-B000-1E25-1C9BFE98A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06491-793F-0486-FEFC-3244A0BE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47AF-C183-DE4E-8E63-BBF4923E70D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C3408-CA0B-D46C-0B3F-5B6E1621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68091-1970-0DCC-85E8-409E74B6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5D3E-EE15-4A4F-ABD4-D9A5E83B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7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536E-BE38-2AEC-3024-88E284B5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DAE31-F50C-2E29-051C-6BA982343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8DCD4-347F-EA74-F860-B3DC0DA45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47AF-C183-DE4E-8E63-BBF4923E70D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3BF14-EE32-5CC9-7D60-FBC41A28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45B08-4CFE-B0AA-C540-0BE00EE3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5D3E-EE15-4A4F-ABD4-D9A5E83B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CC6C-8131-C998-4C64-8C6CFCC3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CFB8F-BA5A-78E5-0397-6EB8A3171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45114-A11E-82C0-61BE-65F6FDDDF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DBA05-615B-2120-852C-1A246F1D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47AF-C183-DE4E-8E63-BBF4923E70D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F46DF-3267-E34C-F920-33A4D60E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FB658-4C9A-FDEB-E2CC-A51D817B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5D3E-EE15-4A4F-ABD4-D9A5E83B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7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4F9C-B680-845A-7E5A-C9A36D60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FBC0C-2663-3307-E8FF-56E42D0D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98D9F-2A7D-1298-D0CF-0711D5C65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A07CF-9104-DB06-EA3F-4B801DE9F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17B47-F33E-E0E5-34FE-324B7C476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45C8C-6B95-F365-781D-D7BE35EF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47AF-C183-DE4E-8E63-BBF4923E70D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021B6-035E-37DA-3174-6AB7E3A2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5D4D9-6635-B919-30A6-1444DFAA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5D3E-EE15-4A4F-ABD4-D9A5E83B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8375-74C8-ABAE-B8F9-47FDD348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9C6D9-8DC8-855C-4146-1B91A891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47AF-C183-DE4E-8E63-BBF4923E70D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B3A36-6CD9-7234-9814-ACAB1CF6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085F5-7DA9-7EAF-F343-6F266C5F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5D3E-EE15-4A4F-ABD4-D9A5E83B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9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A9CD7-10DC-3329-F9D0-1E5A556E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47AF-C183-DE4E-8E63-BBF4923E70D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7CC6F-C4D7-6A06-CFA4-BF3FED08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358DA-E252-294E-1137-9BBCF06B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5D3E-EE15-4A4F-ABD4-D9A5E83B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7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388C-4C66-FE2A-FC10-9E7D2F55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149FC-5048-8D64-D472-C3B77B218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2023F-4A40-35AD-7F81-7C21E0E33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58335-1239-8401-6051-AAB34581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47AF-C183-DE4E-8E63-BBF4923E70D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7A337-9A46-B929-19FA-0FA12FA44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B48A3-5334-272C-AC36-7157FC3E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5D3E-EE15-4A4F-ABD4-D9A5E83B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2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9651-9096-0E4B-4139-7AEBBF80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05928-40DD-D0C0-7952-537C47A1A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DDC8E-38FC-BC3E-45D7-F54B6F268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5FA7F-6E02-E1AE-2D36-FFFE0FD8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47AF-C183-DE4E-8E63-BBF4923E70D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D01AF-03BF-92D9-ED5E-954B9BA2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C0DA-986C-28E9-4918-C3C244C0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5D3E-EE15-4A4F-ABD4-D9A5E83B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8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10B6F-6215-77CF-154A-F4C8A5B9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1D291-0017-1635-D245-760531D82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03A98-30AB-CF71-852E-89A94230F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47AF-C183-DE4E-8E63-BBF4923E70D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51F3D-FFE8-A1FA-EE8D-A84DEAC81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F51A-4CAA-6D8B-8F7C-B371D40CC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95D3E-EE15-4A4F-ABD4-D9A5E83B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7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F28108A-1796-BF32-5291-6288A114A3F0}"/>
              </a:ext>
            </a:extLst>
          </p:cNvPr>
          <p:cNvSpPr/>
          <p:nvPr/>
        </p:nvSpPr>
        <p:spPr>
          <a:xfrm>
            <a:off x="1619125" y="1712127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FE74B3-AA45-520E-A11D-236F1FB8700F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1576874" y="1712128"/>
            <a:ext cx="0" cy="28959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32ACA1A-C83B-9D42-EF8E-7B06A8A82500}"/>
              </a:ext>
            </a:extLst>
          </p:cNvPr>
          <p:cNvSpPr/>
          <p:nvPr/>
        </p:nvSpPr>
        <p:spPr>
          <a:xfrm>
            <a:off x="559837" y="1712127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09F98B-0D48-959C-0DEE-95347FB5A5F2}"/>
              </a:ext>
            </a:extLst>
          </p:cNvPr>
          <p:cNvSpPr/>
          <p:nvPr/>
        </p:nvSpPr>
        <p:spPr>
          <a:xfrm>
            <a:off x="888999" y="1712128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4E32B1-7D42-046A-BCEF-D6531E92F0B1}"/>
              </a:ext>
            </a:extLst>
          </p:cNvPr>
          <p:cNvSpPr/>
          <p:nvPr/>
        </p:nvSpPr>
        <p:spPr>
          <a:xfrm>
            <a:off x="1218158" y="1712127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34B5C2-C4F9-D21F-592B-C3E4543E79EA}"/>
              </a:ext>
            </a:extLst>
          </p:cNvPr>
          <p:cNvSpPr/>
          <p:nvPr/>
        </p:nvSpPr>
        <p:spPr>
          <a:xfrm>
            <a:off x="559837" y="1951545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D99507-E95C-DF0D-CF32-F3E16E836FBE}"/>
              </a:ext>
            </a:extLst>
          </p:cNvPr>
          <p:cNvSpPr/>
          <p:nvPr/>
        </p:nvSpPr>
        <p:spPr>
          <a:xfrm>
            <a:off x="888999" y="1951546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8A28F8-1094-CC6E-04E1-2DC0C0B44B2A}"/>
              </a:ext>
            </a:extLst>
          </p:cNvPr>
          <p:cNvSpPr/>
          <p:nvPr/>
        </p:nvSpPr>
        <p:spPr>
          <a:xfrm>
            <a:off x="1218158" y="1951545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54D67E-D643-5E7B-6264-55BB4A16B5FC}"/>
              </a:ext>
            </a:extLst>
          </p:cNvPr>
          <p:cNvSpPr/>
          <p:nvPr/>
        </p:nvSpPr>
        <p:spPr>
          <a:xfrm>
            <a:off x="559837" y="2190961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E39341-F380-9BA6-AC57-D074749D30E6}"/>
              </a:ext>
            </a:extLst>
          </p:cNvPr>
          <p:cNvSpPr/>
          <p:nvPr/>
        </p:nvSpPr>
        <p:spPr>
          <a:xfrm>
            <a:off x="888999" y="2190962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2EBD4-70B1-419E-3FC6-5393A7218BCA}"/>
              </a:ext>
            </a:extLst>
          </p:cNvPr>
          <p:cNvSpPr/>
          <p:nvPr/>
        </p:nvSpPr>
        <p:spPr>
          <a:xfrm>
            <a:off x="1218158" y="2190961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9EE84C-F50D-36F3-CE31-4A82E450F1BA}"/>
              </a:ext>
            </a:extLst>
          </p:cNvPr>
          <p:cNvSpPr/>
          <p:nvPr/>
        </p:nvSpPr>
        <p:spPr>
          <a:xfrm>
            <a:off x="559837" y="2430379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24E690-08F9-C582-34B3-8052B42A8DFC}"/>
              </a:ext>
            </a:extLst>
          </p:cNvPr>
          <p:cNvSpPr/>
          <p:nvPr/>
        </p:nvSpPr>
        <p:spPr>
          <a:xfrm>
            <a:off x="888999" y="2430380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F84945-E670-EF00-E308-33830384C85C}"/>
              </a:ext>
            </a:extLst>
          </p:cNvPr>
          <p:cNvSpPr/>
          <p:nvPr/>
        </p:nvSpPr>
        <p:spPr>
          <a:xfrm>
            <a:off x="1218158" y="2430379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7133A3-11D1-BA87-0EDF-C834A91A41C9}"/>
              </a:ext>
            </a:extLst>
          </p:cNvPr>
          <p:cNvSpPr/>
          <p:nvPr/>
        </p:nvSpPr>
        <p:spPr>
          <a:xfrm>
            <a:off x="559837" y="2669789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F7FBC2-3A9C-B057-33AD-01A4F11E7D04}"/>
              </a:ext>
            </a:extLst>
          </p:cNvPr>
          <p:cNvSpPr/>
          <p:nvPr/>
        </p:nvSpPr>
        <p:spPr>
          <a:xfrm>
            <a:off x="888999" y="2669790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14F232-5514-CD0C-37E6-95518277BBDF}"/>
              </a:ext>
            </a:extLst>
          </p:cNvPr>
          <p:cNvSpPr/>
          <p:nvPr/>
        </p:nvSpPr>
        <p:spPr>
          <a:xfrm>
            <a:off x="1218158" y="2669789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F8A4CA-891C-08B7-B902-9B6A8CD452A7}"/>
              </a:ext>
            </a:extLst>
          </p:cNvPr>
          <p:cNvSpPr/>
          <p:nvPr/>
        </p:nvSpPr>
        <p:spPr>
          <a:xfrm>
            <a:off x="559837" y="2909207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F94F7C-0387-00F2-76E9-21252C54E6BF}"/>
              </a:ext>
            </a:extLst>
          </p:cNvPr>
          <p:cNvSpPr/>
          <p:nvPr/>
        </p:nvSpPr>
        <p:spPr>
          <a:xfrm>
            <a:off x="888999" y="2909208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9394AE-B081-62ED-D24B-987CFE997B4C}"/>
              </a:ext>
            </a:extLst>
          </p:cNvPr>
          <p:cNvSpPr/>
          <p:nvPr/>
        </p:nvSpPr>
        <p:spPr>
          <a:xfrm>
            <a:off x="1218158" y="2909207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C4F89B-858D-9567-FD29-FACA4C2F01D5}"/>
              </a:ext>
            </a:extLst>
          </p:cNvPr>
          <p:cNvSpPr/>
          <p:nvPr/>
        </p:nvSpPr>
        <p:spPr>
          <a:xfrm>
            <a:off x="1948287" y="1712128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03D8503-2FAE-67DE-70F8-9B13682C120F}"/>
              </a:ext>
            </a:extLst>
          </p:cNvPr>
          <p:cNvSpPr/>
          <p:nvPr/>
        </p:nvSpPr>
        <p:spPr>
          <a:xfrm>
            <a:off x="2277446" y="1712127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ABF0B0-AA9F-DEB9-4DAD-1687894E8645}"/>
              </a:ext>
            </a:extLst>
          </p:cNvPr>
          <p:cNvSpPr/>
          <p:nvPr/>
        </p:nvSpPr>
        <p:spPr>
          <a:xfrm>
            <a:off x="1619125" y="1951545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EF700E-CB6C-6D45-61AC-1861FE2274CE}"/>
              </a:ext>
            </a:extLst>
          </p:cNvPr>
          <p:cNvSpPr/>
          <p:nvPr/>
        </p:nvSpPr>
        <p:spPr>
          <a:xfrm>
            <a:off x="1948287" y="1951546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7CCD99-C758-32EC-9CB6-0537DC07DF05}"/>
              </a:ext>
            </a:extLst>
          </p:cNvPr>
          <p:cNvSpPr/>
          <p:nvPr/>
        </p:nvSpPr>
        <p:spPr>
          <a:xfrm>
            <a:off x="2277446" y="1951545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8886B27-7501-5708-DB8A-D5DA0C98AB86}"/>
              </a:ext>
            </a:extLst>
          </p:cNvPr>
          <p:cNvSpPr/>
          <p:nvPr/>
        </p:nvSpPr>
        <p:spPr>
          <a:xfrm>
            <a:off x="1619125" y="2190961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4AA330-6838-B5D5-058B-BACBA99F3C8A}"/>
              </a:ext>
            </a:extLst>
          </p:cNvPr>
          <p:cNvSpPr/>
          <p:nvPr/>
        </p:nvSpPr>
        <p:spPr>
          <a:xfrm>
            <a:off x="1948287" y="2190962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608377-F18E-00E6-4D3E-CE0DAC8F5584}"/>
              </a:ext>
            </a:extLst>
          </p:cNvPr>
          <p:cNvSpPr/>
          <p:nvPr/>
        </p:nvSpPr>
        <p:spPr>
          <a:xfrm>
            <a:off x="2277446" y="2190961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F6EE516-1024-72CD-85B9-F72BA06BA283}"/>
              </a:ext>
            </a:extLst>
          </p:cNvPr>
          <p:cNvSpPr/>
          <p:nvPr/>
        </p:nvSpPr>
        <p:spPr>
          <a:xfrm>
            <a:off x="1619125" y="2430379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558881-4D49-2DDF-D603-3C8F864DED9D}"/>
              </a:ext>
            </a:extLst>
          </p:cNvPr>
          <p:cNvSpPr/>
          <p:nvPr/>
        </p:nvSpPr>
        <p:spPr>
          <a:xfrm>
            <a:off x="1948287" y="2430380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CBC224-F180-5139-F62A-41FF60DA57E0}"/>
              </a:ext>
            </a:extLst>
          </p:cNvPr>
          <p:cNvSpPr/>
          <p:nvPr/>
        </p:nvSpPr>
        <p:spPr>
          <a:xfrm>
            <a:off x="2277446" y="2430379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B136894-0354-BDC3-342F-5B804C48FFB7}"/>
              </a:ext>
            </a:extLst>
          </p:cNvPr>
          <p:cNvSpPr/>
          <p:nvPr/>
        </p:nvSpPr>
        <p:spPr>
          <a:xfrm>
            <a:off x="1619125" y="2669789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BCB202-8A99-400C-39E7-4CE4E81F1F86}"/>
              </a:ext>
            </a:extLst>
          </p:cNvPr>
          <p:cNvSpPr/>
          <p:nvPr/>
        </p:nvSpPr>
        <p:spPr>
          <a:xfrm>
            <a:off x="1948287" y="2669790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923B67-1A49-3C07-CB60-D5DF7B351EBB}"/>
              </a:ext>
            </a:extLst>
          </p:cNvPr>
          <p:cNvSpPr/>
          <p:nvPr/>
        </p:nvSpPr>
        <p:spPr>
          <a:xfrm>
            <a:off x="2277446" y="2669789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1FB0DFB-4C3B-997F-D97A-79C30D17BB43}"/>
              </a:ext>
            </a:extLst>
          </p:cNvPr>
          <p:cNvSpPr/>
          <p:nvPr/>
        </p:nvSpPr>
        <p:spPr>
          <a:xfrm>
            <a:off x="1619125" y="2909207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2399B4-9DE6-F9A0-A288-67D1A674859E}"/>
              </a:ext>
            </a:extLst>
          </p:cNvPr>
          <p:cNvSpPr/>
          <p:nvPr/>
        </p:nvSpPr>
        <p:spPr>
          <a:xfrm>
            <a:off x="1948287" y="2909208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2394034-A744-69F3-BFE9-152264CC0B2E}"/>
              </a:ext>
            </a:extLst>
          </p:cNvPr>
          <p:cNvSpPr/>
          <p:nvPr/>
        </p:nvSpPr>
        <p:spPr>
          <a:xfrm>
            <a:off x="2277446" y="2909207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489F5E-816C-88D5-7776-BE05652FD3B5}"/>
              </a:ext>
            </a:extLst>
          </p:cNvPr>
          <p:cNvSpPr/>
          <p:nvPr/>
        </p:nvSpPr>
        <p:spPr>
          <a:xfrm>
            <a:off x="561316" y="3171616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D33B248-07B5-7A26-5A70-AD73F1A95B08}"/>
              </a:ext>
            </a:extLst>
          </p:cNvPr>
          <p:cNvSpPr/>
          <p:nvPr/>
        </p:nvSpPr>
        <p:spPr>
          <a:xfrm>
            <a:off x="890478" y="3171617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36D70C-8781-F0A5-B7A8-D04002194CBE}"/>
              </a:ext>
            </a:extLst>
          </p:cNvPr>
          <p:cNvSpPr/>
          <p:nvPr/>
        </p:nvSpPr>
        <p:spPr>
          <a:xfrm>
            <a:off x="1219637" y="3171616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BAA550A-C2D1-1613-07A9-40DD3F31EC85}"/>
              </a:ext>
            </a:extLst>
          </p:cNvPr>
          <p:cNvSpPr/>
          <p:nvPr/>
        </p:nvSpPr>
        <p:spPr>
          <a:xfrm>
            <a:off x="561316" y="3411034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3FD817-4F1A-FC82-E779-362D5C306440}"/>
              </a:ext>
            </a:extLst>
          </p:cNvPr>
          <p:cNvSpPr/>
          <p:nvPr/>
        </p:nvSpPr>
        <p:spPr>
          <a:xfrm>
            <a:off x="890478" y="3411035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133B4A8-0DB5-4252-55B1-E25D368293B9}"/>
              </a:ext>
            </a:extLst>
          </p:cNvPr>
          <p:cNvSpPr/>
          <p:nvPr/>
        </p:nvSpPr>
        <p:spPr>
          <a:xfrm>
            <a:off x="1219637" y="3411034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B1677F0-91BA-B96C-7A1A-88FA9450DEE7}"/>
              </a:ext>
            </a:extLst>
          </p:cNvPr>
          <p:cNvSpPr/>
          <p:nvPr/>
        </p:nvSpPr>
        <p:spPr>
          <a:xfrm>
            <a:off x="561316" y="3650450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4C848BA-1088-8AA6-7154-DAD2AD993819}"/>
              </a:ext>
            </a:extLst>
          </p:cNvPr>
          <p:cNvSpPr/>
          <p:nvPr/>
        </p:nvSpPr>
        <p:spPr>
          <a:xfrm>
            <a:off x="890478" y="3650451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41C42A-AF2E-93EC-6F5E-743D0B4AD783}"/>
              </a:ext>
            </a:extLst>
          </p:cNvPr>
          <p:cNvSpPr/>
          <p:nvPr/>
        </p:nvSpPr>
        <p:spPr>
          <a:xfrm>
            <a:off x="1219637" y="3650450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00C7C1-EF57-635E-36D6-9D50EB01963D}"/>
              </a:ext>
            </a:extLst>
          </p:cNvPr>
          <p:cNvSpPr/>
          <p:nvPr/>
        </p:nvSpPr>
        <p:spPr>
          <a:xfrm>
            <a:off x="561316" y="3889868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C84EA5-F8CE-1217-8801-2783795A2AF0}"/>
              </a:ext>
            </a:extLst>
          </p:cNvPr>
          <p:cNvSpPr/>
          <p:nvPr/>
        </p:nvSpPr>
        <p:spPr>
          <a:xfrm>
            <a:off x="890478" y="3889869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9EA73B-7F18-BC5A-F5D0-CD90C97029B9}"/>
              </a:ext>
            </a:extLst>
          </p:cNvPr>
          <p:cNvSpPr/>
          <p:nvPr/>
        </p:nvSpPr>
        <p:spPr>
          <a:xfrm>
            <a:off x="1219637" y="3889868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C5774DE-05BF-3364-80CD-0C71E2A2C3E9}"/>
              </a:ext>
            </a:extLst>
          </p:cNvPr>
          <p:cNvSpPr/>
          <p:nvPr/>
        </p:nvSpPr>
        <p:spPr>
          <a:xfrm>
            <a:off x="561316" y="4129278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34D2279-2760-5969-DCCD-765F6EBD78D3}"/>
              </a:ext>
            </a:extLst>
          </p:cNvPr>
          <p:cNvSpPr/>
          <p:nvPr/>
        </p:nvSpPr>
        <p:spPr>
          <a:xfrm>
            <a:off x="890478" y="4129279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7A8C5A-98E0-B8C4-0443-54AB38E3D219}"/>
              </a:ext>
            </a:extLst>
          </p:cNvPr>
          <p:cNvSpPr/>
          <p:nvPr/>
        </p:nvSpPr>
        <p:spPr>
          <a:xfrm>
            <a:off x="1219637" y="4129278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295F0EE-D92A-E031-65C8-886C0C8FF06C}"/>
              </a:ext>
            </a:extLst>
          </p:cNvPr>
          <p:cNvSpPr/>
          <p:nvPr/>
        </p:nvSpPr>
        <p:spPr>
          <a:xfrm>
            <a:off x="561316" y="4368696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F66AA5D-BF2F-632D-DFD7-6693554C8A95}"/>
              </a:ext>
            </a:extLst>
          </p:cNvPr>
          <p:cNvSpPr/>
          <p:nvPr/>
        </p:nvSpPr>
        <p:spPr>
          <a:xfrm>
            <a:off x="890478" y="4368697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0208A15-140E-ADC6-34F9-7AF240C3B5E7}"/>
              </a:ext>
            </a:extLst>
          </p:cNvPr>
          <p:cNvSpPr/>
          <p:nvPr/>
        </p:nvSpPr>
        <p:spPr>
          <a:xfrm>
            <a:off x="1219637" y="4368696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ED09925-D774-A84C-94F7-857100582FB7}"/>
              </a:ext>
            </a:extLst>
          </p:cNvPr>
          <p:cNvSpPr/>
          <p:nvPr/>
        </p:nvSpPr>
        <p:spPr>
          <a:xfrm>
            <a:off x="1618797" y="3176692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C15A67-9407-F55F-15E7-0E3A2C258557}"/>
              </a:ext>
            </a:extLst>
          </p:cNvPr>
          <p:cNvSpPr/>
          <p:nvPr/>
        </p:nvSpPr>
        <p:spPr>
          <a:xfrm>
            <a:off x="1947959" y="3176693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CCC9EEB-993C-0FC7-A5EB-6020575647DB}"/>
              </a:ext>
            </a:extLst>
          </p:cNvPr>
          <p:cNvSpPr/>
          <p:nvPr/>
        </p:nvSpPr>
        <p:spPr>
          <a:xfrm>
            <a:off x="2277118" y="3176692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AA356B-05A6-1C37-974D-A86CEBFB21CA}"/>
              </a:ext>
            </a:extLst>
          </p:cNvPr>
          <p:cNvSpPr/>
          <p:nvPr/>
        </p:nvSpPr>
        <p:spPr>
          <a:xfrm>
            <a:off x="1618797" y="3416110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D777DF5-2ECA-2BBA-01FB-9C723A371305}"/>
              </a:ext>
            </a:extLst>
          </p:cNvPr>
          <p:cNvSpPr/>
          <p:nvPr/>
        </p:nvSpPr>
        <p:spPr>
          <a:xfrm>
            <a:off x="1947959" y="3416111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93905A0-C0F0-2E30-1FE3-CAFFA0C0D37B}"/>
              </a:ext>
            </a:extLst>
          </p:cNvPr>
          <p:cNvSpPr/>
          <p:nvPr/>
        </p:nvSpPr>
        <p:spPr>
          <a:xfrm>
            <a:off x="2277118" y="3416110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67BCF07-AE58-6EF7-88F0-0DCC9C7864FE}"/>
              </a:ext>
            </a:extLst>
          </p:cNvPr>
          <p:cNvSpPr/>
          <p:nvPr/>
        </p:nvSpPr>
        <p:spPr>
          <a:xfrm>
            <a:off x="1618797" y="3655526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D25B3BF-E036-7BD4-D1B3-8176A06F3C6E}"/>
              </a:ext>
            </a:extLst>
          </p:cNvPr>
          <p:cNvSpPr/>
          <p:nvPr/>
        </p:nvSpPr>
        <p:spPr>
          <a:xfrm>
            <a:off x="1947959" y="3655527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C184133-7D15-7019-FA9B-EB78E389569F}"/>
              </a:ext>
            </a:extLst>
          </p:cNvPr>
          <p:cNvSpPr/>
          <p:nvPr/>
        </p:nvSpPr>
        <p:spPr>
          <a:xfrm>
            <a:off x="2277118" y="3655526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9E11A4-CEE7-4118-ACD4-AD7E71A636C3}"/>
              </a:ext>
            </a:extLst>
          </p:cNvPr>
          <p:cNvSpPr/>
          <p:nvPr/>
        </p:nvSpPr>
        <p:spPr>
          <a:xfrm>
            <a:off x="1618797" y="3894944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BE6AEC0-F866-2E79-43CE-754F1794F145}"/>
              </a:ext>
            </a:extLst>
          </p:cNvPr>
          <p:cNvSpPr/>
          <p:nvPr/>
        </p:nvSpPr>
        <p:spPr>
          <a:xfrm>
            <a:off x="1947959" y="3894945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7B3253C-9E91-E7DE-C76B-0B431EB85D18}"/>
              </a:ext>
            </a:extLst>
          </p:cNvPr>
          <p:cNvSpPr/>
          <p:nvPr/>
        </p:nvSpPr>
        <p:spPr>
          <a:xfrm>
            <a:off x="2277118" y="3894944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BB91499-F43A-268C-5122-0261D64703AE}"/>
              </a:ext>
            </a:extLst>
          </p:cNvPr>
          <p:cNvSpPr/>
          <p:nvPr/>
        </p:nvSpPr>
        <p:spPr>
          <a:xfrm>
            <a:off x="1618797" y="4134354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2ABF545-5223-28AA-C7A0-62CC58D0CAAF}"/>
              </a:ext>
            </a:extLst>
          </p:cNvPr>
          <p:cNvSpPr/>
          <p:nvPr/>
        </p:nvSpPr>
        <p:spPr>
          <a:xfrm>
            <a:off x="1947959" y="4134355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9556673-2BF4-A58D-4FD7-69CDA153377B}"/>
              </a:ext>
            </a:extLst>
          </p:cNvPr>
          <p:cNvSpPr/>
          <p:nvPr/>
        </p:nvSpPr>
        <p:spPr>
          <a:xfrm>
            <a:off x="2277118" y="4134354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A3C0F01-229B-6762-795D-0787C0DD1B9A}"/>
              </a:ext>
            </a:extLst>
          </p:cNvPr>
          <p:cNvSpPr/>
          <p:nvPr/>
        </p:nvSpPr>
        <p:spPr>
          <a:xfrm>
            <a:off x="1618797" y="4373772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EABF598-E7D9-55D9-7862-AF74BD5EB9B4}"/>
              </a:ext>
            </a:extLst>
          </p:cNvPr>
          <p:cNvSpPr/>
          <p:nvPr/>
        </p:nvSpPr>
        <p:spPr>
          <a:xfrm>
            <a:off x="1947959" y="4373773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E82FFAC-F704-4DDF-9E15-DE266A0E4E3D}"/>
              </a:ext>
            </a:extLst>
          </p:cNvPr>
          <p:cNvSpPr/>
          <p:nvPr/>
        </p:nvSpPr>
        <p:spPr>
          <a:xfrm>
            <a:off x="2277118" y="4373772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F86D11E-94AB-7A6A-90FB-23298694674A}"/>
              </a:ext>
            </a:extLst>
          </p:cNvPr>
          <p:cNvSpPr/>
          <p:nvPr/>
        </p:nvSpPr>
        <p:spPr>
          <a:xfrm>
            <a:off x="4488873" y="2082748"/>
            <a:ext cx="2576945" cy="21777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FE7EA4-5C82-3095-3F3E-735A27ED5EF0}"/>
              </a:ext>
            </a:extLst>
          </p:cNvPr>
          <p:cNvSpPr/>
          <p:nvPr/>
        </p:nvSpPr>
        <p:spPr>
          <a:xfrm>
            <a:off x="559837" y="1712128"/>
            <a:ext cx="2034073" cy="28959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7E93A66-E197-BF0F-D060-BA5355CB501A}"/>
              </a:ext>
            </a:extLst>
          </p:cNvPr>
          <p:cNvCxnSpPr>
            <a:cxnSpLocks/>
            <a:stCxn id="96" idx="3"/>
          </p:cNvCxnSpPr>
          <p:nvPr/>
        </p:nvCxnSpPr>
        <p:spPr>
          <a:xfrm flipH="1">
            <a:off x="4488873" y="3171616"/>
            <a:ext cx="257694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7EEC0B-2282-37F6-328B-84D65A2053F0}"/>
              </a:ext>
            </a:extLst>
          </p:cNvPr>
          <p:cNvCxnSpPr>
            <a:cxnSpLocks/>
          </p:cNvCxnSpPr>
          <p:nvPr/>
        </p:nvCxnSpPr>
        <p:spPr>
          <a:xfrm flipH="1">
            <a:off x="558722" y="3158078"/>
            <a:ext cx="203102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F380B6E-757E-300F-62B6-5D0B52762C2A}"/>
              </a:ext>
            </a:extLst>
          </p:cNvPr>
          <p:cNvCxnSpPr>
            <a:cxnSpLocks/>
          </p:cNvCxnSpPr>
          <p:nvPr/>
        </p:nvCxnSpPr>
        <p:spPr>
          <a:xfrm flipH="1">
            <a:off x="558722" y="2430379"/>
            <a:ext cx="20310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115CEAF-0F1D-9CCA-FF1F-B0C48F58518F}"/>
              </a:ext>
            </a:extLst>
          </p:cNvPr>
          <p:cNvCxnSpPr>
            <a:cxnSpLocks/>
          </p:cNvCxnSpPr>
          <p:nvPr/>
        </p:nvCxnSpPr>
        <p:spPr>
          <a:xfrm flipH="1">
            <a:off x="561362" y="3891005"/>
            <a:ext cx="20310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64AB84C-B1E2-1B4A-675F-521E891300D9}"/>
              </a:ext>
            </a:extLst>
          </p:cNvPr>
          <p:cNvCxnSpPr>
            <a:cxnSpLocks/>
          </p:cNvCxnSpPr>
          <p:nvPr/>
        </p:nvCxnSpPr>
        <p:spPr>
          <a:xfrm flipV="1">
            <a:off x="5748448" y="2082748"/>
            <a:ext cx="0" cy="21777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92BE596-EA1D-3717-2FEE-5BC0F7A9AF2E}"/>
              </a:ext>
            </a:extLst>
          </p:cNvPr>
          <p:cNvCxnSpPr>
            <a:cxnSpLocks/>
          </p:cNvCxnSpPr>
          <p:nvPr/>
        </p:nvCxnSpPr>
        <p:spPr>
          <a:xfrm flipH="1">
            <a:off x="4488873" y="2430379"/>
            <a:ext cx="25769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558DEC3-456D-1FEA-7DB2-02543790D652}"/>
              </a:ext>
            </a:extLst>
          </p:cNvPr>
          <p:cNvCxnSpPr>
            <a:cxnSpLocks/>
          </p:cNvCxnSpPr>
          <p:nvPr/>
        </p:nvCxnSpPr>
        <p:spPr>
          <a:xfrm flipH="1">
            <a:off x="4488873" y="2790597"/>
            <a:ext cx="25769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210E907-4FA9-7DBD-E8F5-5EE2B38E3057}"/>
              </a:ext>
            </a:extLst>
          </p:cNvPr>
          <p:cNvCxnSpPr>
            <a:cxnSpLocks/>
          </p:cNvCxnSpPr>
          <p:nvPr/>
        </p:nvCxnSpPr>
        <p:spPr>
          <a:xfrm flipH="1">
            <a:off x="4488873" y="3538319"/>
            <a:ext cx="25769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0EE3B7C-4B5A-A3C5-B941-0F740806C6F2}"/>
              </a:ext>
            </a:extLst>
          </p:cNvPr>
          <p:cNvCxnSpPr>
            <a:cxnSpLocks/>
          </p:cNvCxnSpPr>
          <p:nvPr/>
        </p:nvCxnSpPr>
        <p:spPr>
          <a:xfrm flipH="1">
            <a:off x="4488873" y="3898537"/>
            <a:ext cx="25769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DF3F9D2-552A-A615-35D4-6BB288E83071}"/>
              </a:ext>
            </a:extLst>
          </p:cNvPr>
          <p:cNvCxnSpPr>
            <a:cxnSpLocks/>
          </p:cNvCxnSpPr>
          <p:nvPr/>
        </p:nvCxnSpPr>
        <p:spPr>
          <a:xfrm flipV="1">
            <a:off x="6399611" y="2093309"/>
            <a:ext cx="0" cy="21777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4DA8F9B-7830-11FC-BD32-18C05DA0B013}"/>
              </a:ext>
            </a:extLst>
          </p:cNvPr>
          <p:cNvSpPr/>
          <p:nvPr/>
        </p:nvSpPr>
        <p:spPr>
          <a:xfrm>
            <a:off x="4489695" y="2083528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36E27F5-F181-4FAE-9ECA-219C072B3B29}"/>
              </a:ext>
            </a:extLst>
          </p:cNvPr>
          <p:cNvSpPr/>
          <p:nvPr/>
        </p:nvSpPr>
        <p:spPr>
          <a:xfrm>
            <a:off x="4702131" y="2079422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EE22563-8601-3EE5-0CAA-0ABE334084FF}"/>
              </a:ext>
            </a:extLst>
          </p:cNvPr>
          <p:cNvSpPr/>
          <p:nvPr/>
        </p:nvSpPr>
        <p:spPr>
          <a:xfrm>
            <a:off x="4914567" y="2083528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44073C3-ED50-386B-6B04-2064E0D23D0A}"/>
              </a:ext>
            </a:extLst>
          </p:cNvPr>
          <p:cNvSpPr/>
          <p:nvPr/>
        </p:nvSpPr>
        <p:spPr>
          <a:xfrm>
            <a:off x="4489695" y="2438641"/>
            <a:ext cx="212436" cy="347631"/>
          </a:xfrm>
          <a:prstGeom prst="rect">
            <a:avLst/>
          </a:prstGeom>
          <a:solidFill>
            <a:srgbClr val="84E18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E28E5E0-27B1-C736-3F34-7012FD094C82}"/>
              </a:ext>
            </a:extLst>
          </p:cNvPr>
          <p:cNvSpPr/>
          <p:nvPr/>
        </p:nvSpPr>
        <p:spPr>
          <a:xfrm>
            <a:off x="4702131" y="2439590"/>
            <a:ext cx="212436" cy="347631"/>
          </a:xfrm>
          <a:prstGeom prst="rect">
            <a:avLst/>
          </a:prstGeom>
          <a:solidFill>
            <a:srgbClr val="84E18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95661F8-080D-663B-9117-D31B602BFFBF}"/>
              </a:ext>
            </a:extLst>
          </p:cNvPr>
          <p:cNvSpPr/>
          <p:nvPr/>
        </p:nvSpPr>
        <p:spPr>
          <a:xfrm>
            <a:off x="4914567" y="2438641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2EAD837-33DE-0F9F-9F4F-50F292D13A3F}"/>
              </a:ext>
            </a:extLst>
          </p:cNvPr>
          <p:cNvSpPr/>
          <p:nvPr/>
        </p:nvSpPr>
        <p:spPr>
          <a:xfrm>
            <a:off x="4489695" y="2798858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0028021-B80F-6106-9D58-5B23DB9743E2}"/>
              </a:ext>
            </a:extLst>
          </p:cNvPr>
          <p:cNvSpPr/>
          <p:nvPr/>
        </p:nvSpPr>
        <p:spPr>
          <a:xfrm>
            <a:off x="4702131" y="2799807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5EBD5F0-89B0-F014-3C15-281D569C60E6}"/>
              </a:ext>
            </a:extLst>
          </p:cNvPr>
          <p:cNvSpPr/>
          <p:nvPr/>
        </p:nvSpPr>
        <p:spPr>
          <a:xfrm>
            <a:off x="4914567" y="2798858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1FE1C9B-E898-6210-F4C5-D9B8DFCECB73}"/>
              </a:ext>
            </a:extLst>
          </p:cNvPr>
          <p:cNvSpPr/>
          <p:nvPr/>
        </p:nvSpPr>
        <p:spPr>
          <a:xfrm>
            <a:off x="4484681" y="3196573"/>
            <a:ext cx="212436" cy="347631"/>
          </a:xfrm>
          <a:prstGeom prst="rect">
            <a:avLst/>
          </a:prstGeom>
          <a:solidFill>
            <a:srgbClr val="84E18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8057CC-9A3E-E299-69FB-F8B9B8AB5D85}"/>
              </a:ext>
            </a:extLst>
          </p:cNvPr>
          <p:cNvSpPr/>
          <p:nvPr/>
        </p:nvSpPr>
        <p:spPr>
          <a:xfrm>
            <a:off x="4697117" y="3192467"/>
            <a:ext cx="212436" cy="347631"/>
          </a:xfrm>
          <a:prstGeom prst="rect">
            <a:avLst/>
          </a:prstGeom>
          <a:solidFill>
            <a:srgbClr val="84E18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D58835D-1848-33B7-FD28-252BA8C1468B}"/>
              </a:ext>
            </a:extLst>
          </p:cNvPr>
          <p:cNvSpPr/>
          <p:nvPr/>
        </p:nvSpPr>
        <p:spPr>
          <a:xfrm>
            <a:off x="4909553" y="3196573"/>
            <a:ext cx="212436" cy="347631"/>
          </a:xfrm>
          <a:prstGeom prst="rect">
            <a:avLst/>
          </a:prstGeom>
          <a:solidFill>
            <a:srgbClr val="84E18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1E436F1-81F3-2A82-90CF-DCF84B85D7A3}"/>
              </a:ext>
            </a:extLst>
          </p:cNvPr>
          <p:cNvSpPr/>
          <p:nvPr/>
        </p:nvSpPr>
        <p:spPr>
          <a:xfrm>
            <a:off x="4484681" y="3551686"/>
            <a:ext cx="212436" cy="347631"/>
          </a:xfrm>
          <a:prstGeom prst="rect">
            <a:avLst/>
          </a:prstGeom>
          <a:solidFill>
            <a:srgbClr val="84E18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778E499-4BEB-F1B2-4FBC-6C133DC5DE56}"/>
              </a:ext>
            </a:extLst>
          </p:cNvPr>
          <p:cNvSpPr/>
          <p:nvPr/>
        </p:nvSpPr>
        <p:spPr>
          <a:xfrm>
            <a:off x="4697117" y="3552635"/>
            <a:ext cx="212436" cy="347631"/>
          </a:xfrm>
          <a:prstGeom prst="rect">
            <a:avLst/>
          </a:prstGeom>
          <a:solidFill>
            <a:srgbClr val="84E18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EE857FE-2B7F-B810-9D52-E66619643836}"/>
              </a:ext>
            </a:extLst>
          </p:cNvPr>
          <p:cNvSpPr/>
          <p:nvPr/>
        </p:nvSpPr>
        <p:spPr>
          <a:xfrm>
            <a:off x="4909553" y="3551686"/>
            <a:ext cx="212436" cy="347631"/>
          </a:xfrm>
          <a:prstGeom prst="rect">
            <a:avLst/>
          </a:prstGeom>
          <a:solidFill>
            <a:srgbClr val="84E18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9EB2CE1-1473-5192-6EBA-8BC1898B5FA6}"/>
              </a:ext>
            </a:extLst>
          </p:cNvPr>
          <p:cNvSpPr/>
          <p:nvPr/>
        </p:nvSpPr>
        <p:spPr>
          <a:xfrm>
            <a:off x="4484681" y="3911903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46FF48D-BC22-52F6-B019-9AA2B891EEBF}"/>
              </a:ext>
            </a:extLst>
          </p:cNvPr>
          <p:cNvSpPr/>
          <p:nvPr/>
        </p:nvSpPr>
        <p:spPr>
          <a:xfrm>
            <a:off x="4697117" y="3912852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1373871-1B5F-D120-6A89-48F9FF6C737D}"/>
              </a:ext>
            </a:extLst>
          </p:cNvPr>
          <p:cNvSpPr/>
          <p:nvPr/>
        </p:nvSpPr>
        <p:spPr>
          <a:xfrm>
            <a:off x="4905742" y="3919145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F2ABAF7-E0F5-93DF-414F-BB50256C664B}"/>
              </a:ext>
            </a:extLst>
          </p:cNvPr>
          <p:cNvSpPr/>
          <p:nvPr/>
        </p:nvSpPr>
        <p:spPr>
          <a:xfrm>
            <a:off x="5119965" y="2083528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BD6ED72-E3C9-2BAA-B4D2-3DB20BB079BF}"/>
              </a:ext>
            </a:extLst>
          </p:cNvPr>
          <p:cNvSpPr/>
          <p:nvPr/>
        </p:nvSpPr>
        <p:spPr>
          <a:xfrm>
            <a:off x="5332401" y="2079422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42C8FEC-1A46-4B92-FAD2-2B30D21D0FFD}"/>
              </a:ext>
            </a:extLst>
          </p:cNvPr>
          <p:cNvSpPr/>
          <p:nvPr/>
        </p:nvSpPr>
        <p:spPr>
          <a:xfrm>
            <a:off x="5544837" y="2083528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CB71BC5-FC7E-3606-AA8C-30B9DC3ABFA4}"/>
              </a:ext>
            </a:extLst>
          </p:cNvPr>
          <p:cNvSpPr/>
          <p:nvPr/>
        </p:nvSpPr>
        <p:spPr>
          <a:xfrm>
            <a:off x="5119965" y="2438641"/>
            <a:ext cx="212436" cy="347631"/>
          </a:xfrm>
          <a:prstGeom prst="rect">
            <a:avLst/>
          </a:prstGeom>
          <a:solidFill>
            <a:srgbClr val="75B44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383AAB2-3A98-3EE9-7A36-5EE6AB291058}"/>
              </a:ext>
            </a:extLst>
          </p:cNvPr>
          <p:cNvSpPr/>
          <p:nvPr/>
        </p:nvSpPr>
        <p:spPr>
          <a:xfrm>
            <a:off x="5332401" y="2439590"/>
            <a:ext cx="212436" cy="347631"/>
          </a:xfrm>
          <a:prstGeom prst="rect">
            <a:avLst/>
          </a:prstGeom>
          <a:solidFill>
            <a:srgbClr val="84E18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D09C28B-0EA6-56FD-39B4-B76FCE62208D}"/>
              </a:ext>
            </a:extLst>
          </p:cNvPr>
          <p:cNvSpPr/>
          <p:nvPr/>
        </p:nvSpPr>
        <p:spPr>
          <a:xfrm>
            <a:off x="5544837" y="2438641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D4D6661-DDB7-B01F-85AF-37EC9F71AF75}"/>
              </a:ext>
            </a:extLst>
          </p:cNvPr>
          <p:cNvSpPr/>
          <p:nvPr/>
        </p:nvSpPr>
        <p:spPr>
          <a:xfrm>
            <a:off x="5119965" y="2798858"/>
            <a:ext cx="212436" cy="347631"/>
          </a:xfrm>
          <a:prstGeom prst="rect">
            <a:avLst/>
          </a:prstGeom>
          <a:solidFill>
            <a:srgbClr val="54833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85DFD87-09E1-C965-B440-ECA7802516BE}"/>
              </a:ext>
            </a:extLst>
          </p:cNvPr>
          <p:cNvSpPr/>
          <p:nvPr/>
        </p:nvSpPr>
        <p:spPr>
          <a:xfrm>
            <a:off x="5332401" y="2799807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30AD102-152F-C1DB-C2D9-E89EB66DA4F9}"/>
              </a:ext>
            </a:extLst>
          </p:cNvPr>
          <p:cNvSpPr/>
          <p:nvPr/>
        </p:nvSpPr>
        <p:spPr>
          <a:xfrm>
            <a:off x="5544837" y="2798858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AC994B3-3CB6-EC04-2DD9-03BD7098AB4B}"/>
              </a:ext>
            </a:extLst>
          </p:cNvPr>
          <p:cNvSpPr/>
          <p:nvPr/>
        </p:nvSpPr>
        <p:spPr>
          <a:xfrm>
            <a:off x="5114951" y="3196573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B76E5B7-3CD1-76D4-F2D6-9BEFA2FAABA4}"/>
              </a:ext>
            </a:extLst>
          </p:cNvPr>
          <p:cNvSpPr/>
          <p:nvPr/>
        </p:nvSpPr>
        <p:spPr>
          <a:xfrm>
            <a:off x="5327387" y="3192467"/>
            <a:ext cx="212436" cy="347631"/>
          </a:xfrm>
          <a:prstGeom prst="rect">
            <a:avLst/>
          </a:prstGeom>
          <a:solidFill>
            <a:srgbClr val="54833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0753845-4F2E-B612-D2B1-02C211498D09}"/>
              </a:ext>
            </a:extLst>
          </p:cNvPr>
          <p:cNvSpPr/>
          <p:nvPr/>
        </p:nvSpPr>
        <p:spPr>
          <a:xfrm>
            <a:off x="5539823" y="3196573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DBA6F62-31DC-40FC-0C18-2ED1E1C32E29}"/>
              </a:ext>
            </a:extLst>
          </p:cNvPr>
          <p:cNvSpPr/>
          <p:nvPr/>
        </p:nvSpPr>
        <p:spPr>
          <a:xfrm>
            <a:off x="5114951" y="3551686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BD9D084-88CB-DF43-2AB5-F8BD26DA2FA2}"/>
              </a:ext>
            </a:extLst>
          </p:cNvPr>
          <p:cNvSpPr/>
          <p:nvPr/>
        </p:nvSpPr>
        <p:spPr>
          <a:xfrm>
            <a:off x="5327387" y="3552635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330457A-F74F-047C-FB10-BF47ACAA61CA}"/>
              </a:ext>
            </a:extLst>
          </p:cNvPr>
          <p:cNvSpPr/>
          <p:nvPr/>
        </p:nvSpPr>
        <p:spPr>
          <a:xfrm>
            <a:off x="5539823" y="3551686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413C74E-9B49-F194-46CC-989B1257B21F}"/>
              </a:ext>
            </a:extLst>
          </p:cNvPr>
          <p:cNvSpPr/>
          <p:nvPr/>
        </p:nvSpPr>
        <p:spPr>
          <a:xfrm>
            <a:off x="5114951" y="3911903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71A9DA-2F2B-8E68-AE48-6F3F533D773F}"/>
              </a:ext>
            </a:extLst>
          </p:cNvPr>
          <p:cNvSpPr/>
          <p:nvPr/>
        </p:nvSpPr>
        <p:spPr>
          <a:xfrm>
            <a:off x="5327387" y="3912852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7A6D722-5B4C-E998-A1D8-A2C58DE9F3B8}"/>
              </a:ext>
            </a:extLst>
          </p:cNvPr>
          <p:cNvSpPr/>
          <p:nvPr/>
        </p:nvSpPr>
        <p:spPr>
          <a:xfrm>
            <a:off x="5536012" y="3919145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C76DE7F-AF4E-1950-F265-F37687A26C51}"/>
              </a:ext>
            </a:extLst>
          </p:cNvPr>
          <p:cNvSpPr/>
          <p:nvPr/>
        </p:nvSpPr>
        <p:spPr>
          <a:xfrm>
            <a:off x="5760276" y="2083528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A1EF2FA-A565-7570-AA09-C7FBBDA8CA4B}"/>
              </a:ext>
            </a:extLst>
          </p:cNvPr>
          <p:cNvSpPr/>
          <p:nvPr/>
        </p:nvSpPr>
        <p:spPr>
          <a:xfrm>
            <a:off x="5972712" y="2079422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C673EEB-85D4-BDC8-3493-6124A2EFD544}"/>
              </a:ext>
            </a:extLst>
          </p:cNvPr>
          <p:cNvSpPr/>
          <p:nvPr/>
        </p:nvSpPr>
        <p:spPr>
          <a:xfrm>
            <a:off x="6185148" y="2083528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5CA55FB-AE68-CDAF-AD2F-15C922BD2A8B}"/>
              </a:ext>
            </a:extLst>
          </p:cNvPr>
          <p:cNvSpPr/>
          <p:nvPr/>
        </p:nvSpPr>
        <p:spPr>
          <a:xfrm>
            <a:off x="5760276" y="2438641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1D3A539-A70A-4153-4AEA-4277D4EE56AD}"/>
              </a:ext>
            </a:extLst>
          </p:cNvPr>
          <p:cNvSpPr/>
          <p:nvPr/>
        </p:nvSpPr>
        <p:spPr>
          <a:xfrm>
            <a:off x="5972712" y="2439590"/>
            <a:ext cx="212436" cy="347631"/>
          </a:xfrm>
          <a:prstGeom prst="rect">
            <a:avLst/>
          </a:prstGeom>
          <a:solidFill>
            <a:srgbClr val="75B44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0D88D18-D772-1127-AA2A-445184DFEEAD}"/>
              </a:ext>
            </a:extLst>
          </p:cNvPr>
          <p:cNvSpPr/>
          <p:nvPr/>
        </p:nvSpPr>
        <p:spPr>
          <a:xfrm>
            <a:off x="6185148" y="2438641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79C0050-94B5-7599-0B49-15AACE8A2C2C}"/>
              </a:ext>
            </a:extLst>
          </p:cNvPr>
          <p:cNvSpPr/>
          <p:nvPr/>
        </p:nvSpPr>
        <p:spPr>
          <a:xfrm>
            <a:off x="5760276" y="2798858"/>
            <a:ext cx="212436" cy="347631"/>
          </a:xfrm>
          <a:prstGeom prst="rect">
            <a:avLst/>
          </a:prstGeom>
          <a:solidFill>
            <a:srgbClr val="75B44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E7B13F3-2B1B-4574-44CC-AA53C51ADAF1}"/>
              </a:ext>
            </a:extLst>
          </p:cNvPr>
          <p:cNvSpPr/>
          <p:nvPr/>
        </p:nvSpPr>
        <p:spPr>
          <a:xfrm>
            <a:off x="5972712" y="2799807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B7BBFBC-C852-A3A1-0937-2193C84CCFA2}"/>
              </a:ext>
            </a:extLst>
          </p:cNvPr>
          <p:cNvSpPr/>
          <p:nvPr/>
        </p:nvSpPr>
        <p:spPr>
          <a:xfrm>
            <a:off x="6185148" y="2798858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99B85F7-0864-586B-0B91-1E359225C89E}"/>
              </a:ext>
            </a:extLst>
          </p:cNvPr>
          <p:cNvSpPr/>
          <p:nvPr/>
        </p:nvSpPr>
        <p:spPr>
          <a:xfrm>
            <a:off x="5755262" y="3196573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62752CB-D951-6D89-3174-8836539D5342}"/>
              </a:ext>
            </a:extLst>
          </p:cNvPr>
          <p:cNvSpPr/>
          <p:nvPr/>
        </p:nvSpPr>
        <p:spPr>
          <a:xfrm>
            <a:off x="5967698" y="3192467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CA43398-45AF-7B7F-435C-D74EAD3B500B}"/>
              </a:ext>
            </a:extLst>
          </p:cNvPr>
          <p:cNvSpPr/>
          <p:nvPr/>
        </p:nvSpPr>
        <p:spPr>
          <a:xfrm>
            <a:off x="6180134" y="3196573"/>
            <a:ext cx="212436" cy="347631"/>
          </a:xfrm>
          <a:prstGeom prst="rect">
            <a:avLst/>
          </a:prstGeom>
          <a:solidFill>
            <a:srgbClr val="54833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3B1579D-B40F-B701-7461-513351EB7523}"/>
              </a:ext>
            </a:extLst>
          </p:cNvPr>
          <p:cNvSpPr/>
          <p:nvPr/>
        </p:nvSpPr>
        <p:spPr>
          <a:xfrm>
            <a:off x="5755262" y="3551686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EC5BB8E-BE48-AEA6-C262-6DDEF9B3DDAC}"/>
              </a:ext>
            </a:extLst>
          </p:cNvPr>
          <p:cNvSpPr/>
          <p:nvPr/>
        </p:nvSpPr>
        <p:spPr>
          <a:xfrm>
            <a:off x="5967698" y="3552635"/>
            <a:ext cx="212436" cy="347631"/>
          </a:xfrm>
          <a:prstGeom prst="rect">
            <a:avLst/>
          </a:prstGeom>
          <a:solidFill>
            <a:srgbClr val="54833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E72434D-4CA4-9883-9831-E55792A3EC32}"/>
              </a:ext>
            </a:extLst>
          </p:cNvPr>
          <p:cNvSpPr/>
          <p:nvPr/>
        </p:nvSpPr>
        <p:spPr>
          <a:xfrm>
            <a:off x="6180134" y="3551686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CEE6C69-A22B-B580-E1DD-F2FB4FE18B36}"/>
              </a:ext>
            </a:extLst>
          </p:cNvPr>
          <p:cNvSpPr/>
          <p:nvPr/>
        </p:nvSpPr>
        <p:spPr>
          <a:xfrm>
            <a:off x="5755262" y="3911903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7A19771-D2DF-4800-0CE1-3B618FD9BEFB}"/>
              </a:ext>
            </a:extLst>
          </p:cNvPr>
          <p:cNvSpPr/>
          <p:nvPr/>
        </p:nvSpPr>
        <p:spPr>
          <a:xfrm>
            <a:off x="5967698" y="3912852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F61908A-9074-24BA-5FC4-67A296D2407F}"/>
              </a:ext>
            </a:extLst>
          </p:cNvPr>
          <p:cNvSpPr/>
          <p:nvPr/>
        </p:nvSpPr>
        <p:spPr>
          <a:xfrm>
            <a:off x="6176323" y="3919145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0D61CE2-7AC2-9417-0645-34B82346E7D3}"/>
              </a:ext>
            </a:extLst>
          </p:cNvPr>
          <p:cNvCxnSpPr>
            <a:cxnSpLocks/>
          </p:cNvCxnSpPr>
          <p:nvPr/>
        </p:nvCxnSpPr>
        <p:spPr>
          <a:xfrm flipV="1">
            <a:off x="7048746" y="2083528"/>
            <a:ext cx="0" cy="21777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3B38D7C-1375-5772-B8DA-BCEE9F0200A4}"/>
              </a:ext>
            </a:extLst>
          </p:cNvPr>
          <p:cNvSpPr/>
          <p:nvPr/>
        </p:nvSpPr>
        <p:spPr>
          <a:xfrm>
            <a:off x="6420146" y="2083528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55E4779-ECBE-17CD-0FE3-81311EDA420D}"/>
              </a:ext>
            </a:extLst>
          </p:cNvPr>
          <p:cNvSpPr/>
          <p:nvPr/>
        </p:nvSpPr>
        <p:spPr>
          <a:xfrm>
            <a:off x="6632582" y="2079422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CBA1423-1205-1148-77F6-82D265AFE869}"/>
              </a:ext>
            </a:extLst>
          </p:cNvPr>
          <p:cNvSpPr/>
          <p:nvPr/>
        </p:nvSpPr>
        <p:spPr>
          <a:xfrm>
            <a:off x="6845018" y="2083528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8ECA044-7B1F-E422-75BF-CBE7C554066E}"/>
              </a:ext>
            </a:extLst>
          </p:cNvPr>
          <p:cNvSpPr/>
          <p:nvPr/>
        </p:nvSpPr>
        <p:spPr>
          <a:xfrm>
            <a:off x="6420146" y="2438641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4AC8BD9-84BC-AD68-BCE5-44F41D3281D8}"/>
              </a:ext>
            </a:extLst>
          </p:cNvPr>
          <p:cNvSpPr/>
          <p:nvPr/>
        </p:nvSpPr>
        <p:spPr>
          <a:xfrm>
            <a:off x="6632582" y="2439590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BC2ED0B-86E0-A87C-60F0-812F19D7649D}"/>
              </a:ext>
            </a:extLst>
          </p:cNvPr>
          <p:cNvSpPr/>
          <p:nvPr/>
        </p:nvSpPr>
        <p:spPr>
          <a:xfrm>
            <a:off x="6845018" y="2438641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C37C13D-CBDE-4078-6166-642EC010CF03}"/>
              </a:ext>
            </a:extLst>
          </p:cNvPr>
          <p:cNvSpPr/>
          <p:nvPr/>
        </p:nvSpPr>
        <p:spPr>
          <a:xfrm>
            <a:off x="6420146" y="2798858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E222D50-51FB-5D5C-A213-76D7AF13721A}"/>
              </a:ext>
            </a:extLst>
          </p:cNvPr>
          <p:cNvSpPr/>
          <p:nvPr/>
        </p:nvSpPr>
        <p:spPr>
          <a:xfrm>
            <a:off x="6632582" y="2799807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9808B90-FA82-F629-6BD9-438E21E4DDB3}"/>
              </a:ext>
            </a:extLst>
          </p:cNvPr>
          <p:cNvSpPr/>
          <p:nvPr/>
        </p:nvSpPr>
        <p:spPr>
          <a:xfrm>
            <a:off x="6845018" y="2798858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BA83CE7-1831-E1A4-78B5-20F944629375}"/>
              </a:ext>
            </a:extLst>
          </p:cNvPr>
          <p:cNvSpPr/>
          <p:nvPr/>
        </p:nvSpPr>
        <p:spPr>
          <a:xfrm>
            <a:off x="6415132" y="3196573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75DF661-89A6-9158-4473-280812E0638D}"/>
              </a:ext>
            </a:extLst>
          </p:cNvPr>
          <p:cNvSpPr/>
          <p:nvPr/>
        </p:nvSpPr>
        <p:spPr>
          <a:xfrm>
            <a:off x="6627568" y="3192467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87FC5DF-5B27-7219-B673-0C3757E468AA}"/>
              </a:ext>
            </a:extLst>
          </p:cNvPr>
          <p:cNvSpPr/>
          <p:nvPr/>
        </p:nvSpPr>
        <p:spPr>
          <a:xfrm>
            <a:off x="6840004" y="3196573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1CB0F4E-F426-31F7-BE6F-8244FBD2A0AF}"/>
              </a:ext>
            </a:extLst>
          </p:cNvPr>
          <p:cNvSpPr/>
          <p:nvPr/>
        </p:nvSpPr>
        <p:spPr>
          <a:xfrm>
            <a:off x="6415132" y="3551686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EDBB2AD-4DC6-9F04-7CB0-5711CE6D71A9}"/>
              </a:ext>
            </a:extLst>
          </p:cNvPr>
          <p:cNvSpPr/>
          <p:nvPr/>
        </p:nvSpPr>
        <p:spPr>
          <a:xfrm>
            <a:off x="6627568" y="3552635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BAFBF46-8BFF-4386-A7FF-26233D2CAD6B}"/>
              </a:ext>
            </a:extLst>
          </p:cNvPr>
          <p:cNvSpPr/>
          <p:nvPr/>
        </p:nvSpPr>
        <p:spPr>
          <a:xfrm>
            <a:off x="6840004" y="3551686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5870C3C-1826-D218-0EAB-FF5D546AEFA9}"/>
              </a:ext>
            </a:extLst>
          </p:cNvPr>
          <p:cNvSpPr/>
          <p:nvPr/>
        </p:nvSpPr>
        <p:spPr>
          <a:xfrm>
            <a:off x="6415132" y="3911903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157571D-51FC-170E-FC81-4EF5B3D3F522}"/>
              </a:ext>
            </a:extLst>
          </p:cNvPr>
          <p:cNvSpPr/>
          <p:nvPr/>
        </p:nvSpPr>
        <p:spPr>
          <a:xfrm>
            <a:off x="6627568" y="3912852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4970ECE-FCDE-18D8-22B5-C0786146BEB3}"/>
              </a:ext>
            </a:extLst>
          </p:cNvPr>
          <p:cNvSpPr/>
          <p:nvPr/>
        </p:nvSpPr>
        <p:spPr>
          <a:xfrm>
            <a:off x="6836193" y="3919145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2A47C37-98CE-2C41-F61F-3B7AAA74E4A9}"/>
              </a:ext>
            </a:extLst>
          </p:cNvPr>
          <p:cNvCxnSpPr>
            <a:cxnSpLocks/>
          </p:cNvCxnSpPr>
          <p:nvPr/>
        </p:nvCxnSpPr>
        <p:spPr>
          <a:xfrm flipV="1">
            <a:off x="5118295" y="2083528"/>
            <a:ext cx="0" cy="21777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Left-Right Arrow 184">
            <a:extLst>
              <a:ext uri="{FF2B5EF4-FFF2-40B4-BE49-F238E27FC236}">
                <a16:creationId xmlns:a16="http://schemas.microsoft.com/office/drawing/2014/main" id="{49B208F8-C978-EB69-85E5-8DB161364133}"/>
              </a:ext>
            </a:extLst>
          </p:cNvPr>
          <p:cNvSpPr/>
          <p:nvPr/>
        </p:nvSpPr>
        <p:spPr>
          <a:xfrm rot="19982483">
            <a:off x="7367536" y="1350144"/>
            <a:ext cx="1959429" cy="723965"/>
          </a:xfrm>
          <a:prstGeom prst="leftRightArrow">
            <a:avLst/>
          </a:prstGeom>
          <a:solidFill>
            <a:srgbClr val="548334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Left-Right Arrow 185">
            <a:extLst>
              <a:ext uri="{FF2B5EF4-FFF2-40B4-BE49-F238E27FC236}">
                <a16:creationId xmlns:a16="http://schemas.microsoft.com/office/drawing/2014/main" id="{2ACFB544-9A98-E2D7-C2A1-E5EACB33A152}"/>
              </a:ext>
            </a:extLst>
          </p:cNvPr>
          <p:cNvSpPr/>
          <p:nvPr/>
        </p:nvSpPr>
        <p:spPr>
          <a:xfrm>
            <a:off x="7523417" y="2850041"/>
            <a:ext cx="1959429" cy="723965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Left-Right Arrow 186">
            <a:extLst>
              <a:ext uri="{FF2B5EF4-FFF2-40B4-BE49-F238E27FC236}">
                <a16:creationId xmlns:a16="http://schemas.microsoft.com/office/drawing/2014/main" id="{A7C7F173-C50A-512A-D52D-26525DFCC26D}"/>
              </a:ext>
            </a:extLst>
          </p:cNvPr>
          <p:cNvSpPr/>
          <p:nvPr/>
        </p:nvSpPr>
        <p:spPr>
          <a:xfrm rot="1274313">
            <a:off x="7482229" y="4249463"/>
            <a:ext cx="1959429" cy="723965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1AE976E-C0C4-4F33-22E6-4529A820947F}"/>
              </a:ext>
            </a:extLst>
          </p:cNvPr>
          <p:cNvCxnSpPr>
            <a:cxnSpLocks/>
          </p:cNvCxnSpPr>
          <p:nvPr/>
        </p:nvCxnSpPr>
        <p:spPr>
          <a:xfrm flipV="1">
            <a:off x="4484681" y="2069210"/>
            <a:ext cx="0" cy="21975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Cloud 189">
            <a:extLst>
              <a:ext uri="{FF2B5EF4-FFF2-40B4-BE49-F238E27FC236}">
                <a16:creationId xmlns:a16="http://schemas.microsoft.com/office/drawing/2014/main" id="{D38341BE-D124-137C-2371-8879DDF25049}"/>
              </a:ext>
            </a:extLst>
          </p:cNvPr>
          <p:cNvSpPr/>
          <p:nvPr/>
        </p:nvSpPr>
        <p:spPr>
          <a:xfrm>
            <a:off x="9440426" y="696979"/>
            <a:ext cx="2264898" cy="1015148"/>
          </a:xfrm>
          <a:prstGeom prst="cloud">
            <a:avLst/>
          </a:prstGeom>
          <a:solidFill>
            <a:srgbClr val="548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Cloud 190">
            <a:extLst>
              <a:ext uri="{FF2B5EF4-FFF2-40B4-BE49-F238E27FC236}">
                <a16:creationId xmlns:a16="http://schemas.microsoft.com/office/drawing/2014/main" id="{F5116B2D-017C-234A-207B-AB64DC852BC7}"/>
              </a:ext>
            </a:extLst>
          </p:cNvPr>
          <p:cNvSpPr/>
          <p:nvPr/>
        </p:nvSpPr>
        <p:spPr>
          <a:xfrm>
            <a:off x="9550607" y="2648852"/>
            <a:ext cx="2264898" cy="1001598"/>
          </a:xfrm>
          <a:prstGeom prst="cloud">
            <a:avLst/>
          </a:prstGeom>
          <a:solidFill>
            <a:srgbClr val="75B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Cloud 191">
            <a:extLst>
              <a:ext uri="{FF2B5EF4-FFF2-40B4-BE49-F238E27FC236}">
                <a16:creationId xmlns:a16="http://schemas.microsoft.com/office/drawing/2014/main" id="{D571FB9D-DA5E-E9CB-D397-F5AE7F73C81B}"/>
              </a:ext>
            </a:extLst>
          </p:cNvPr>
          <p:cNvSpPr/>
          <p:nvPr/>
        </p:nvSpPr>
        <p:spPr>
          <a:xfrm>
            <a:off x="9577927" y="4488405"/>
            <a:ext cx="2264898" cy="938828"/>
          </a:xfrm>
          <a:prstGeom prst="cloud">
            <a:avLst/>
          </a:prstGeom>
          <a:solidFill>
            <a:srgbClr val="84E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Left-Right Arrow 192">
            <a:extLst>
              <a:ext uri="{FF2B5EF4-FFF2-40B4-BE49-F238E27FC236}">
                <a16:creationId xmlns:a16="http://schemas.microsoft.com/office/drawing/2014/main" id="{826E8262-1F46-9043-E1AC-1144CAFD259C}"/>
              </a:ext>
            </a:extLst>
          </p:cNvPr>
          <p:cNvSpPr/>
          <p:nvPr/>
        </p:nvSpPr>
        <p:spPr>
          <a:xfrm>
            <a:off x="9286874" y="5915220"/>
            <a:ext cx="2762251" cy="418785"/>
          </a:xfrm>
          <a:prstGeom prst="leftRightArrow">
            <a:avLst/>
          </a:prstGeom>
          <a:solidFill>
            <a:srgbClr val="DADA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A4CAF72-922E-FE0C-2FFE-5DE145D4C0CB}"/>
              </a:ext>
            </a:extLst>
          </p:cNvPr>
          <p:cNvSpPr txBox="1"/>
          <p:nvPr/>
        </p:nvSpPr>
        <p:spPr>
          <a:xfrm>
            <a:off x="9660835" y="5421823"/>
            <a:ext cx="214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Functional Scenarios (natural language)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7D5005D-5822-B0E2-5212-5E257600A15F}"/>
              </a:ext>
            </a:extLst>
          </p:cNvPr>
          <p:cNvSpPr txBox="1"/>
          <p:nvPr/>
        </p:nvSpPr>
        <p:spPr>
          <a:xfrm>
            <a:off x="9914882" y="4544205"/>
            <a:ext cx="1580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Scenario N</a:t>
            </a:r>
            <a:r>
              <a:rPr lang="en-US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E1D2CF5-D5F8-1971-16A1-4BBD18D1798E}"/>
              </a:ext>
            </a:extLst>
          </p:cNvPr>
          <p:cNvSpPr txBox="1"/>
          <p:nvPr/>
        </p:nvSpPr>
        <p:spPr>
          <a:xfrm>
            <a:off x="9914554" y="2742579"/>
            <a:ext cx="1580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Scenario 2</a:t>
            </a:r>
            <a:endParaRPr lang="en-US" sz="2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43FBAA4-754E-72D0-81FD-08DAFF7091DF}"/>
              </a:ext>
            </a:extLst>
          </p:cNvPr>
          <p:cNvSpPr txBox="1"/>
          <p:nvPr/>
        </p:nvSpPr>
        <p:spPr>
          <a:xfrm>
            <a:off x="9762154" y="807099"/>
            <a:ext cx="1580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1</a:t>
            </a:r>
            <a:endParaRPr lang="en-US" sz="24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E81077A-DF00-9353-E2FE-4C5921869032}"/>
              </a:ext>
            </a:extLst>
          </p:cNvPr>
          <p:cNvCxnSpPr/>
          <p:nvPr/>
        </p:nvCxnSpPr>
        <p:spPr>
          <a:xfrm>
            <a:off x="6950413" y="1509684"/>
            <a:ext cx="0" cy="743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F3499F1-59EE-5C48-43BD-9966833BF277}"/>
              </a:ext>
            </a:extLst>
          </p:cNvPr>
          <p:cNvSpPr txBox="1"/>
          <p:nvPr/>
        </p:nvSpPr>
        <p:spPr>
          <a:xfrm>
            <a:off x="6675842" y="950343"/>
            <a:ext cx="1344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White = Unused portion of OES F/W for this feature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7A2FD303-9E7D-C491-5CAD-F2499C4E8ADB}"/>
              </a:ext>
            </a:extLst>
          </p:cNvPr>
          <p:cNvCxnSpPr>
            <a:cxnSpLocks/>
          </p:cNvCxnSpPr>
          <p:nvPr/>
        </p:nvCxnSpPr>
        <p:spPr>
          <a:xfrm>
            <a:off x="5020785" y="1831836"/>
            <a:ext cx="0" cy="595217"/>
          </a:xfrm>
          <a:prstGeom prst="straightConnector1">
            <a:avLst/>
          </a:prstGeom>
          <a:ln>
            <a:solidFill>
              <a:srgbClr val="037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922A2DC-DB6B-819B-3BED-0418FD6CE4BB}"/>
              </a:ext>
            </a:extLst>
          </p:cNvPr>
          <p:cNvCxnSpPr>
            <a:cxnSpLocks/>
          </p:cNvCxnSpPr>
          <p:nvPr/>
        </p:nvCxnSpPr>
        <p:spPr>
          <a:xfrm flipV="1">
            <a:off x="5748565" y="2083528"/>
            <a:ext cx="0" cy="21777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8D57F73-F121-E78B-A3C5-524A4CCBFE8A}"/>
              </a:ext>
            </a:extLst>
          </p:cNvPr>
          <p:cNvCxnSpPr>
            <a:cxnSpLocks/>
          </p:cNvCxnSpPr>
          <p:nvPr/>
        </p:nvCxnSpPr>
        <p:spPr>
          <a:xfrm flipV="1">
            <a:off x="6388876" y="2083528"/>
            <a:ext cx="0" cy="21777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F16B55FC-DFEA-CFCA-F2E5-C871CD189896}"/>
              </a:ext>
            </a:extLst>
          </p:cNvPr>
          <p:cNvSpPr txBox="1"/>
          <p:nvPr/>
        </p:nvSpPr>
        <p:spPr>
          <a:xfrm>
            <a:off x="4088994" y="1235862"/>
            <a:ext cx="1455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Blue = Elements from ODD selected by OE for self-selection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3FAD6BE-9954-B6F6-B87D-EE8553FC1BF5}"/>
              </a:ext>
            </a:extLst>
          </p:cNvPr>
          <p:cNvCxnSpPr>
            <a:cxnSpLocks/>
          </p:cNvCxnSpPr>
          <p:nvPr/>
        </p:nvCxnSpPr>
        <p:spPr>
          <a:xfrm flipH="1" flipV="1">
            <a:off x="5797331" y="4284661"/>
            <a:ext cx="69163" cy="596574"/>
          </a:xfrm>
          <a:prstGeom prst="straightConnector1">
            <a:avLst/>
          </a:prstGeom>
          <a:ln>
            <a:solidFill>
              <a:srgbClr val="037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6062E0F9-8498-6D85-F246-9FC40100E8DC}"/>
              </a:ext>
            </a:extLst>
          </p:cNvPr>
          <p:cNvSpPr txBox="1"/>
          <p:nvPr/>
        </p:nvSpPr>
        <p:spPr>
          <a:xfrm>
            <a:off x="5450867" y="4873333"/>
            <a:ext cx="880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Residual Blue = Not covered in scenario set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E67D0EEB-D342-63EC-5602-5FE3CAC642AA}"/>
              </a:ext>
            </a:extLst>
          </p:cNvPr>
          <p:cNvCxnSpPr>
            <a:cxnSpLocks/>
          </p:cNvCxnSpPr>
          <p:nvPr/>
        </p:nvCxnSpPr>
        <p:spPr>
          <a:xfrm flipV="1">
            <a:off x="3979612" y="3816865"/>
            <a:ext cx="433308" cy="537705"/>
          </a:xfrm>
          <a:prstGeom prst="straightConnector1">
            <a:avLst/>
          </a:prstGeom>
          <a:ln>
            <a:solidFill>
              <a:srgbClr val="75B4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56983322-B1B7-909F-BB01-344938E9D255}"/>
              </a:ext>
            </a:extLst>
          </p:cNvPr>
          <p:cNvSpPr txBox="1"/>
          <p:nvPr/>
        </p:nvSpPr>
        <p:spPr>
          <a:xfrm>
            <a:off x="3547997" y="4368696"/>
            <a:ext cx="88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Green = Elements of the OES F/W covered in a scenario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A5EEBBC5-F1C4-7512-3F7E-0FABDA829777}"/>
              </a:ext>
            </a:extLst>
          </p:cNvPr>
          <p:cNvCxnSpPr>
            <a:cxnSpLocks/>
          </p:cNvCxnSpPr>
          <p:nvPr/>
        </p:nvCxnSpPr>
        <p:spPr>
          <a:xfrm>
            <a:off x="2253834" y="1210380"/>
            <a:ext cx="0" cy="367990"/>
          </a:xfrm>
          <a:prstGeom prst="straightConnector1">
            <a:avLst/>
          </a:prstGeom>
          <a:ln>
            <a:solidFill>
              <a:srgbClr val="037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6DDBA169-3D7D-28A4-6D59-CD1AE77FEE83}"/>
              </a:ext>
            </a:extLst>
          </p:cNvPr>
          <p:cNvSpPr txBox="1"/>
          <p:nvPr/>
        </p:nvSpPr>
        <p:spPr>
          <a:xfrm>
            <a:off x="1713775" y="718020"/>
            <a:ext cx="1455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Blue = Portion of ODD F/W used for this feature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48CFEE7-2A69-268A-4FA0-84A6C5AFEF3D}"/>
              </a:ext>
            </a:extLst>
          </p:cNvPr>
          <p:cNvCxnSpPr>
            <a:cxnSpLocks/>
          </p:cNvCxnSpPr>
          <p:nvPr/>
        </p:nvCxnSpPr>
        <p:spPr>
          <a:xfrm flipV="1">
            <a:off x="724418" y="4721112"/>
            <a:ext cx="0" cy="212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F295154C-E00A-10FF-835E-CF20ECF2F682}"/>
              </a:ext>
            </a:extLst>
          </p:cNvPr>
          <p:cNvSpPr txBox="1"/>
          <p:nvPr/>
        </p:nvSpPr>
        <p:spPr>
          <a:xfrm>
            <a:off x="492090" y="4866107"/>
            <a:ext cx="1243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White = Unused portion of ODD F/W for this feature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A98F3B1-8820-9763-F09E-17646A87D4E4}"/>
              </a:ext>
            </a:extLst>
          </p:cNvPr>
          <p:cNvSpPr txBox="1"/>
          <p:nvPr/>
        </p:nvSpPr>
        <p:spPr>
          <a:xfrm>
            <a:off x="243336" y="5625361"/>
            <a:ext cx="3080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Operational Design Domain</a:t>
            </a: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</a:p>
          <a:p>
            <a:pPr algn="ctr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(Design State Space)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BF56607-5C99-8D7C-C65B-0D0179369252}"/>
              </a:ext>
            </a:extLst>
          </p:cNvPr>
          <p:cNvSpPr txBox="1"/>
          <p:nvPr/>
        </p:nvSpPr>
        <p:spPr>
          <a:xfrm>
            <a:off x="3963145" y="5625361"/>
            <a:ext cx="3358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Operating Envelope Specification</a:t>
            </a: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</a:p>
          <a:p>
            <a:pPr algn="ctr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(Operating State Space)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68605B7-20F1-6CD1-F8E6-80CFFF4D9BBD}"/>
              </a:ext>
            </a:extLst>
          </p:cNvPr>
          <p:cNvSpPr txBox="1"/>
          <p:nvPr/>
        </p:nvSpPr>
        <p:spPr>
          <a:xfrm>
            <a:off x="9707728" y="5902985"/>
            <a:ext cx="2146852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 Scenario Layers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83623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F28108A-1796-BF32-5291-6288A114A3F0}"/>
              </a:ext>
            </a:extLst>
          </p:cNvPr>
          <p:cNvSpPr/>
          <p:nvPr/>
        </p:nvSpPr>
        <p:spPr>
          <a:xfrm>
            <a:off x="1619125" y="1712127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FE74B3-AA45-520E-A11D-236F1FB8700F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1576874" y="1712128"/>
            <a:ext cx="0" cy="28959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32ACA1A-C83B-9D42-EF8E-7B06A8A82500}"/>
              </a:ext>
            </a:extLst>
          </p:cNvPr>
          <p:cNvSpPr/>
          <p:nvPr/>
        </p:nvSpPr>
        <p:spPr>
          <a:xfrm>
            <a:off x="559837" y="1712127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09F98B-0D48-959C-0DEE-95347FB5A5F2}"/>
              </a:ext>
            </a:extLst>
          </p:cNvPr>
          <p:cNvSpPr/>
          <p:nvPr/>
        </p:nvSpPr>
        <p:spPr>
          <a:xfrm>
            <a:off x="888999" y="1712128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4E32B1-7D42-046A-BCEF-D6531E92F0B1}"/>
              </a:ext>
            </a:extLst>
          </p:cNvPr>
          <p:cNvSpPr/>
          <p:nvPr/>
        </p:nvSpPr>
        <p:spPr>
          <a:xfrm>
            <a:off x="1218158" y="1712127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34B5C2-C4F9-D21F-592B-C3E4543E79EA}"/>
              </a:ext>
            </a:extLst>
          </p:cNvPr>
          <p:cNvSpPr/>
          <p:nvPr/>
        </p:nvSpPr>
        <p:spPr>
          <a:xfrm>
            <a:off x="559837" y="1951545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D99507-E95C-DF0D-CF32-F3E16E836FBE}"/>
              </a:ext>
            </a:extLst>
          </p:cNvPr>
          <p:cNvSpPr/>
          <p:nvPr/>
        </p:nvSpPr>
        <p:spPr>
          <a:xfrm>
            <a:off x="888999" y="1951546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8A28F8-1094-CC6E-04E1-2DC0C0B44B2A}"/>
              </a:ext>
            </a:extLst>
          </p:cNvPr>
          <p:cNvSpPr/>
          <p:nvPr/>
        </p:nvSpPr>
        <p:spPr>
          <a:xfrm>
            <a:off x="1218158" y="1951545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54D67E-D643-5E7B-6264-55BB4A16B5FC}"/>
              </a:ext>
            </a:extLst>
          </p:cNvPr>
          <p:cNvSpPr/>
          <p:nvPr/>
        </p:nvSpPr>
        <p:spPr>
          <a:xfrm>
            <a:off x="559837" y="2190961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E39341-F380-9BA6-AC57-D074749D30E6}"/>
              </a:ext>
            </a:extLst>
          </p:cNvPr>
          <p:cNvSpPr/>
          <p:nvPr/>
        </p:nvSpPr>
        <p:spPr>
          <a:xfrm>
            <a:off x="888999" y="2190962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2EBD4-70B1-419E-3FC6-5393A7218BCA}"/>
              </a:ext>
            </a:extLst>
          </p:cNvPr>
          <p:cNvSpPr/>
          <p:nvPr/>
        </p:nvSpPr>
        <p:spPr>
          <a:xfrm>
            <a:off x="1218158" y="2190961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9EE84C-F50D-36F3-CE31-4A82E450F1BA}"/>
              </a:ext>
            </a:extLst>
          </p:cNvPr>
          <p:cNvSpPr/>
          <p:nvPr/>
        </p:nvSpPr>
        <p:spPr>
          <a:xfrm>
            <a:off x="559837" y="2430379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24E690-08F9-C582-34B3-8052B42A8DFC}"/>
              </a:ext>
            </a:extLst>
          </p:cNvPr>
          <p:cNvSpPr/>
          <p:nvPr/>
        </p:nvSpPr>
        <p:spPr>
          <a:xfrm>
            <a:off x="888999" y="2430380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F84945-E670-EF00-E308-33830384C85C}"/>
              </a:ext>
            </a:extLst>
          </p:cNvPr>
          <p:cNvSpPr/>
          <p:nvPr/>
        </p:nvSpPr>
        <p:spPr>
          <a:xfrm>
            <a:off x="1218158" y="2430379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7133A3-11D1-BA87-0EDF-C834A91A41C9}"/>
              </a:ext>
            </a:extLst>
          </p:cNvPr>
          <p:cNvSpPr/>
          <p:nvPr/>
        </p:nvSpPr>
        <p:spPr>
          <a:xfrm>
            <a:off x="559837" y="2669789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F7FBC2-3A9C-B057-33AD-01A4F11E7D04}"/>
              </a:ext>
            </a:extLst>
          </p:cNvPr>
          <p:cNvSpPr/>
          <p:nvPr/>
        </p:nvSpPr>
        <p:spPr>
          <a:xfrm>
            <a:off x="888999" y="2669790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14F232-5514-CD0C-37E6-95518277BBDF}"/>
              </a:ext>
            </a:extLst>
          </p:cNvPr>
          <p:cNvSpPr/>
          <p:nvPr/>
        </p:nvSpPr>
        <p:spPr>
          <a:xfrm>
            <a:off x="1218158" y="2669789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F8A4CA-891C-08B7-B902-9B6A8CD452A7}"/>
              </a:ext>
            </a:extLst>
          </p:cNvPr>
          <p:cNvSpPr/>
          <p:nvPr/>
        </p:nvSpPr>
        <p:spPr>
          <a:xfrm>
            <a:off x="559837" y="2909207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F94F7C-0387-00F2-76E9-21252C54E6BF}"/>
              </a:ext>
            </a:extLst>
          </p:cNvPr>
          <p:cNvSpPr/>
          <p:nvPr/>
        </p:nvSpPr>
        <p:spPr>
          <a:xfrm>
            <a:off x="888999" y="2909208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9394AE-B081-62ED-D24B-987CFE997B4C}"/>
              </a:ext>
            </a:extLst>
          </p:cNvPr>
          <p:cNvSpPr/>
          <p:nvPr/>
        </p:nvSpPr>
        <p:spPr>
          <a:xfrm>
            <a:off x="1218158" y="2909207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C4F89B-858D-9567-FD29-FACA4C2F01D5}"/>
              </a:ext>
            </a:extLst>
          </p:cNvPr>
          <p:cNvSpPr/>
          <p:nvPr/>
        </p:nvSpPr>
        <p:spPr>
          <a:xfrm>
            <a:off x="1948287" y="1712128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03D8503-2FAE-67DE-70F8-9B13682C120F}"/>
              </a:ext>
            </a:extLst>
          </p:cNvPr>
          <p:cNvSpPr/>
          <p:nvPr/>
        </p:nvSpPr>
        <p:spPr>
          <a:xfrm>
            <a:off x="2277446" y="1712127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ABF0B0-AA9F-DEB9-4DAD-1687894E8645}"/>
              </a:ext>
            </a:extLst>
          </p:cNvPr>
          <p:cNvSpPr/>
          <p:nvPr/>
        </p:nvSpPr>
        <p:spPr>
          <a:xfrm>
            <a:off x="1619125" y="1951545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EF700E-CB6C-6D45-61AC-1861FE2274CE}"/>
              </a:ext>
            </a:extLst>
          </p:cNvPr>
          <p:cNvSpPr/>
          <p:nvPr/>
        </p:nvSpPr>
        <p:spPr>
          <a:xfrm>
            <a:off x="1948287" y="1951546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7CCD99-C758-32EC-9CB6-0537DC07DF05}"/>
              </a:ext>
            </a:extLst>
          </p:cNvPr>
          <p:cNvSpPr/>
          <p:nvPr/>
        </p:nvSpPr>
        <p:spPr>
          <a:xfrm>
            <a:off x="2277446" y="1951545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8886B27-7501-5708-DB8A-D5DA0C98AB86}"/>
              </a:ext>
            </a:extLst>
          </p:cNvPr>
          <p:cNvSpPr/>
          <p:nvPr/>
        </p:nvSpPr>
        <p:spPr>
          <a:xfrm>
            <a:off x="1619125" y="2190961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4AA330-6838-B5D5-058B-BACBA99F3C8A}"/>
              </a:ext>
            </a:extLst>
          </p:cNvPr>
          <p:cNvSpPr/>
          <p:nvPr/>
        </p:nvSpPr>
        <p:spPr>
          <a:xfrm>
            <a:off x="1948287" y="2190962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608377-F18E-00E6-4D3E-CE0DAC8F5584}"/>
              </a:ext>
            </a:extLst>
          </p:cNvPr>
          <p:cNvSpPr/>
          <p:nvPr/>
        </p:nvSpPr>
        <p:spPr>
          <a:xfrm>
            <a:off x="2277446" y="2190961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F6EE516-1024-72CD-85B9-F72BA06BA283}"/>
              </a:ext>
            </a:extLst>
          </p:cNvPr>
          <p:cNvSpPr/>
          <p:nvPr/>
        </p:nvSpPr>
        <p:spPr>
          <a:xfrm>
            <a:off x="1619125" y="2430379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558881-4D49-2DDF-D603-3C8F864DED9D}"/>
              </a:ext>
            </a:extLst>
          </p:cNvPr>
          <p:cNvSpPr/>
          <p:nvPr/>
        </p:nvSpPr>
        <p:spPr>
          <a:xfrm>
            <a:off x="1948287" y="2430380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CBC224-F180-5139-F62A-41FF60DA57E0}"/>
              </a:ext>
            </a:extLst>
          </p:cNvPr>
          <p:cNvSpPr/>
          <p:nvPr/>
        </p:nvSpPr>
        <p:spPr>
          <a:xfrm>
            <a:off x="2277446" y="2430379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B136894-0354-BDC3-342F-5B804C48FFB7}"/>
              </a:ext>
            </a:extLst>
          </p:cNvPr>
          <p:cNvSpPr/>
          <p:nvPr/>
        </p:nvSpPr>
        <p:spPr>
          <a:xfrm>
            <a:off x="1619125" y="2669789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BCB202-8A99-400C-39E7-4CE4E81F1F86}"/>
              </a:ext>
            </a:extLst>
          </p:cNvPr>
          <p:cNvSpPr/>
          <p:nvPr/>
        </p:nvSpPr>
        <p:spPr>
          <a:xfrm>
            <a:off x="1948287" y="2669790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923B67-1A49-3C07-CB60-D5DF7B351EBB}"/>
              </a:ext>
            </a:extLst>
          </p:cNvPr>
          <p:cNvSpPr/>
          <p:nvPr/>
        </p:nvSpPr>
        <p:spPr>
          <a:xfrm>
            <a:off x="2277446" y="2669789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1FB0DFB-4C3B-997F-D97A-79C30D17BB43}"/>
              </a:ext>
            </a:extLst>
          </p:cNvPr>
          <p:cNvSpPr/>
          <p:nvPr/>
        </p:nvSpPr>
        <p:spPr>
          <a:xfrm>
            <a:off x="1619125" y="2909207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2399B4-9DE6-F9A0-A288-67D1A674859E}"/>
              </a:ext>
            </a:extLst>
          </p:cNvPr>
          <p:cNvSpPr/>
          <p:nvPr/>
        </p:nvSpPr>
        <p:spPr>
          <a:xfrm>
            <a:off x="1948287" y="2909208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2394034-A744-69F3-BFE9-152264CC0B2E}"/>
              </a:ext>
            </a:extLst>
          </p:cNvPr>
          <p:cNvSpPr/>
          <p:nvPr/>
        </p:nvSpPr>
        <p:spPr>
          <a:xfrm>
            <a:off x="2277446" y="2909207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489F5E-816C-88D5-7776-BE05652FD3B5}"/>
              </a:ext>
            </a:extLst>
          </p:cNvPr>
          <p:cNvSpPr/>
          <p:nvPr/>
        </p:nvSpPr>
        <p:spPr>
          <a:xfrm>
            <a:off x="561316" y="3171616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D33B248-07B5-7A26-5A70-AD73F1A95B08}"/>
              </a:ext>
            </a:extLst>
          </p:cNvPr>
          <p:cNvSpPr/>
          <p:nvPr/>
        </p:nvSpPr>
        <p:spPr>
          <a:xfrm>
            <a:off x="890478" y="3171617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36D70C-8781-F0A5-B7A8-D04002194CBE}"/>
              </a:ext>
            </a:extLst>
          </p:cNvPr>
          <p:cNvSpPr/>
          <p:nvPr/>
        </p:nvSpPr>
        <p:spPr>
          <a:xfrm>
            <a:off x="1219637" y="3171616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BAA550A-C2D1-1613-07A9-40DD3F31EC85}"/>
              </a:ext>
            </a:extLst>
          </p:cNvPr>
          <p:cNvSpPr/>
          <p:nvPr/>
        </p:nvSpPr>
        <p:spPr>
          <a:xfrm>
            <a:off x="561316" y="3411034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3FD817-4F1A-FC82-E779-362D5C306440}"/>
              </a:ext>
            </a:extLst>
          </p:cNvPr>
          <p:cNvSpPr/>
          <p:nvPr/>
        </p:nvSpPr>
        <p:spPr>
          <a:xfrm>
            <a:off x="890478" y="3411035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133B4A8-0DB5-4252-55B1-E25D368293B9}"/>
              </a:ext>
            </a:extLst>
          </p:cNvPr>
          <p:cNvSpPr/>
          <p:nvPr/>
        </p:nvSpPr>
        <p:spPr>
          <a:xfrm>
            <a:off x="1219637" y="3411034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B1677F0-91BA-B96C-7A1A-88FA9450DEE7}"/>
              </a:ext>
            </a:extLst>
          </p:cNvPr>
          <p:cNvSpPr/>
          <p:nvPr/>
        </p:nvSpPr>
        <p:spPr>
          <a:xfrm>
            <a:off x="561316" y="3650450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4C848BA-1088-8AA6-7154-DAD2AD993819}"/>
              </a:ext>
            </a:extLst>
          </p:cNvPr>
          <p:cNvSpPr/>
          <p:nvPr/>
        </p:nvSpPr>
        <p:spPr>
          <a:xfrm>
            <a:off x="890478" y="3650451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41C42A-AF2E-93EC-6F5E-743D0B4AD783}"/>
              </a:ext>
            </a:extLst>
          </p:cNvPr>
          <p:cNvSpPr/>
          <p:nvPr/>
        </p:nvSpPr>
        <p:spPr>
          <a:xfrm>
            <a:off x="1219637" y="3650450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00C7C1-EF57-635E-36D6-9D50EB01963D}"/>
              </a:ext>
            </a:extLst>
          </p:cNvPr>
          <p:cNvSpPr/>
          <p:nvPr/>
        </p:nvSpPr>
        <p:spPr>
          <a:xfrm>
            <a:off x="561316" y="3889868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C84EA5-F8CE-1217-8801-2783795A2AF0}"/>
              </a:ext>
            </a:extLst>
          </p:cNvPr>
          <p:cNvSpPr/>
          <p:nvPr/>
        </p:nvSpPr>
        <p:spPr>
          <a:xfrm>
            <a:off x="890478" y="3889869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9EA73B-7F18-BC5A-F5D0-CD90C97029B9}"/>
              </a:ext>
            </a:extLst>
          </p:cNvPr>
          <p:cNvSpPr/>
          <p:nvPr/>
        </p:nvSpPr>
        <p:spPr>
          <a:xfrm>
            <a:off x="1219637" y="3889868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C5774DE-05BF-3364-80CD-0C71E2A2C3E9}"/>
              </a:ext>
            </a:extLst>
          </p:cNvPr>
          <p:cNvSpPr/>
          <p:nvPr/>
        </p:nvSpPr>
        <p:spPr>
          <a:xfrm>
            <a:off x="561316" y="4129278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34D2279-2760-5969-DCCD-765F6EBD78D3}"/>
              </a:ext>
            </a:extLst>
          </p:cNvPr>
          <p:cNvSpPr/>
          <p:nvPr/>
        </p:nvSpPr>
        <p:spPr>
          <a:xfrm>
            <a:off x="890478" y="4129279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7A8C5A-98E0-B8C4-0443-54AB38E3D219}"/>
              </a:ext>
            </a:extLst>
          </p:cNvPr>
          <p:cNvSpPr/>
          <p:nvPr/>
        </p:nvSpPr>
        <p:spPr>
          <a:xfrm>
            <a:off x="1219637" y="4129278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295F0EE-D92A-E031-65C8-886C0C8FF06C}"/>
              </a:ext>
            </a:extLst>
          </p:cNvPr>
          <p:cNvSpPr/>
          <p:nvPr/>
        </p:nvSpPr>
        <p:spPr>
          <a:xfrm>
            <a:off x="561316" y="4368696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F66AA5D-BF2F-632D-DFD7-6693554C8A95}"/>
              </a:ext>
            </a:extLst>
          </p:cNvPr>
          <p:cNvSpPr/>
          <p:nvPr/>
        </p:nvSpPr>
        <p:spPr>
          <a:xfrm>
            <a:off x="890478" y="4368697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0208A15-140E-ADC6-34F9-7AF240C3B5E7}"/>
              </a:ext>
            </a:extLst>
          </p:cNvPr>
          <p:cNvSpPr/>
          <p:nvPr/>
        </p:nvSpPr>
        <p:spPr>
          <a:xfrm>
            <a:off x="1219637" y="4368696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ED09925-D774-A84C-94F7-857100582FB7}"/>
              </a:ext>
            </a:extLst>
          </p:cNvPr>
          <p:cNvSpPr/>
          <p:nvPr/>
        </p:nvSpPr>
        <p:spPr>
          <a:xfrm>
            <a:off x="1618797" y="3176692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C15A67-9407-F55F-15E7-0E3A2C258557}"/>
              </a:ext>
            </a:extLst>
          </p:cNvPr>
          <p:cNvSpPr/>
          <p:nvPr/>
        </p:nvSpPr>
        <p:spPr>
          <a:xfrm>
            <a:off x="1947959" y="3176693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CCC9EEB-993C-0FC7-A5EB-6020575647DB}"/>
              </a:ext>
            </a:extLst>
          </p:cNvPr>
          <p:cNvSpPr/>
          <p:nvPr/>
        </p:nvSpPr>
        <p:spPr>
          <a:xfrm>
            <a:off x="2277118" y="3176692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AA356B-05A6-1C37-974D-A86CEBFB21CA}"/>
              </a:ext>
            </a:extLst>
          </p:cNvPr>
          <p:cNvSpPr/>
          <p:nvPr/>
        </p:nvSpPr>
        <p:spPr>
          <a:xfrm>
            <a:off x="1618797" y="3416110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D777DF5-2ECA-2BBA-01FB-9C723A371305}"/>
              </a:ext>
            </a:extLst>
          </p:cNvPr>
          <p:cNvSpPr/>
          <p:nvPr/>
        </p:nvSpPr>
        <p:spPr>
          <a:xfrm>
            <a:off x="1947959" y="3416111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93905A0-C0F0-2E30-1FE3-CAFFA0C0D37B}"/>
              </a:ext>
            </a:extLst>
          </p:cNvPr>
          <p:cNvSpPr/>
          <p:nvPr/>
        </p:nvSpPr>
        <p:spPr>
          <a:xfrm>
            <a:off x="2277118" y="3416110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67BCF07-AE58-6EF7-88F0-0DCC9C7864FE}"/>
              </a:ext>
            </a:extLst>
          </p:cNvPr>
          <p:cNvSpPr/>
          <p:nvPr/>
        </p:nvSpPr>
        <p:spPr>
          <a:xfrm>
            <a:off x="1618797" y="3655526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D25B3BF-E036-7BD4-D1B3-8176A06F3C6E}"/>
              </a:ext>
            </a:extLst>
          </p:cNvPr>
          <p:cNvSpPr/>
          <p:nvPr/>
        </p:nvSpPr>
        <p:spPr>
          <a:xfrm>
            <a:off x="1947959" y="3655527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C184133-7D15-7019-FA9B-EB78E389569F}"/>
              </a:ext>
            </a:extLst>
          </p:cNvPr>
          <p:cNvSpPr/>
          <p:nvPr/>
        </p:nvSpPr>
        <p:spPr>
          <a:xfrm>
            <a:off x="2277118" y="3655526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9E11A4-CEE7-4118-ACD4-AD7E71A636C3}"/>
              </a:ext>
            </a:extLst>
          </p:cNvPr>
          <p:cNvSpPr/>
          <p:nvPr/>
        </p:nvSpPr>
        <p:spPr>
          <a:xfrm>
            <a:off x="1618797" y="3894944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BE6AEC0-F866-2E79-43CE-754F1794F145}"/>
              </a:ext>
            </a:extLst>
          </p:cNvPr>
          <p:cNvSpPr/>
          <p:nvPr/>
        </p:nvSpPr>
        <p:spPr>
          <a:xfrm>
            <a:off x="1947959" y="3894945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7B3253C-9E91-E7DE-C76B-0B431EB85D18}"/>
              </a:ext>
            </a:extLst>
          </p:cNvPr>
          <p:cNvSpPr/>
          <p:nvPr/>
        </p:nvSpPr>
        <p:spPr>
          <a:xfrm>
            <a:off x="2277118" y="3894944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BB91499-F43A-268C-5122-0261D64703AE}"/>
              </a:ext>
            </a:extLst>
          </p:cNvPr>
          <p:cNvSpPr/>
          <p:nvPr/>
        </p:nvSpPr>
        <p:spPr>
          <a:xfrm>
            <a:off x="1618797" y="4134354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2ABF545-5223-28AA-C7A0-62CC58D0CAAF}"/>
              </a:ext>
            </a:extLst>
          </p:cNvPr>
          <p:cNvSpPr/>
          <p:nvPr/>
        </p:nvSpPr>
        <p:spPr>
          <a:xfrm>
            <a:off x="1947959" y="4134355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9556673-2BF4-A58D-4FD7-69CDA153377B}"/>
              </a:ext>
            </a:extLst>
          </p:cNvPr>
          <p:cNvSpPr/>
          <p:nvPr/>
        </p:nvSpPr>
        <p:spPr>
          <a:xfrm>
            <a:off x="2277118" y="4134354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A3C0F01-229B-6762-795D-0787C0DD1B9A}"/>
              </a:ext>
            </a:extLst>
          </p:cNvPr>
          <p:cNvSpPr/>
          <p:nvPr/>
        </p:nvSpPr>
        <p:spPr>
          <a:xfrm>
            <a:off x="1618797" y="4373772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EABF598-E7D9-55D9-7862-AF74BD5EB9B4}"/>
              </a:ext>
            </a:extLst>
          </p:cNvPr>
          <p:cNvSpPr/>
          <p:nvPr/>
        </p:nvSpPr>
        <p:spPr>
          <a:xfrm>
            <a:off x="1947959" y="4373773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E82FFAC-F704-4DDF-9E15-DE266A0E4E3D}"/>
              </a:ext>
            </a:extLst>
          </p:cNvPr>
          <p:cNvSpPr/>
          <p:nvPr/>
        </p:nvSpPr>
        <p:spPr>
          <a:xfrm>
            <a:off x="2277118" y="4373772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FE7EA4-5C82-3095-3F3E-735A27ED5EF0}"/>
              </a:ext>
            </a:extLst>
          </p:cNvPr>
          <p:cNvSpPr/>
          <p:nvPr/>
        </p:nvSpPr>
        <p:spPr>
          <a:xfrm>
            <a:off x="559837" y="1712128"/>
            <a:ext cx="2034073" cy="28959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7EEC0B-2282-37F6-328B-84D65A2053F0}"/>
              </a:ext>
            </a:extLst>
          </p:cNvPr>
          <p:cNvCxnSpPr>
            <a:cxnSpLocks/>
          </p:cNvCxnSpPr>
          <p:nvPr/>
        </p:nvCxnSpPr>
        <p:spPr>
          <a:xfrm flipH="1">
            <a:off x="558722" y="3158078"/>
            <a:ext cx="203102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F380B6E-757E-300F-62B6-5D0B52762C2A}"/>
              </a:ext>
            </a:extLst>
          </p:cNvPr>
          <p:cNvCxnSpPr>
            <a:cxnSpLocks/>
          </p:cNvCxnSpPr>
          <p:nvPr/>
        </p:nvCxnSpPr>
        <p:spPr>
          <a:xfrm flipH="1">
            <a:off x="558722" y="2430379"/>
            <a:ext cx="20310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115CEAF-0F1D-9CCA-FF1F-B0C48F58518F}"/>
              </a:ext>
            </a:extLst>
          </p:cNvPr>
          <p:cNvCxnSpPr>
            <a:cxnSpLocks/>
          </p:cNvCxnSpPr>
          <p:nvPr/>
        </p:nvCxnSpPr>
        <p:spPr>
          <a:xfrm flipH="1">
            <a:off x="561362" y="3891005"/>
            <a:ext cx="20310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A5EEBBC5-F1C4-7512-3F7E-0FABDA829777}"/>
              </a:ext>
            </a:extLst>
          </p:cNvPr>
          <p:cNvCxnSpPr>
            <a:cxnSpLocks/>
          </p:cNvCxnSpPr>
          <p:nvPr/>
        </p:nvCxnSpPr>
        <p:spPr>
          <a:xfrm>
            <a:off x="2253834" y="1210380"/>
            <a:ext cx="0" cy="367990"/>
          </a:xfrm>
          <a:prstGeom prst="straightConnector1">
            <a:avLst/>
          </a:prstGeom>
          <a:ln>
            <a:solidFill>
              <a:srgbClr val="037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6DDBA169-3D7D-28A4-6D59-CD1AE77FEE83}"/>
              </a:ext>
            </a:extLst>
          </p:cNvPr>
          <p:cNvSpPr txBox="1"/>
          <p:nvPr/>
        </p:nvSpPr>
        <p:spPr>
          <a:xfrm>
            <a:off x="1713775" y="718020"/>
            <a:ext cx="1455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Blue = Portion of ODD F/W used for this feature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48CFEE7-2A69-268A-4FA0-84A6C5AFEF3D}"/>
              </a:ext>
            </a:extLst>
          </p:cNvPr>
          <p:cNvCxnSpPr>
            <a:cxnSpLocks/>
          </p:cNvCxnSpPr>
          <p:nvPr/>
        </p:nvCxnSpPr>
        <p:spPr>
          <a:xfrm flipV="1">
            <a:off x="724418" y="4721112"/>
            <a:ext cx="0" cy="212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F295154C-E00A-10FF-835E-CF20ECF2F682}"/>
              </a:ext>
            </a:extLst>
          </p:cNvPr>
          <p:cNvSpPr txBox="1"/>
          <p:nvPr/>
        </p:nvSpPr>
        <p:spPr>
          <a:xfrm>
            <a:off x="492090" y="4866107"/>
            <a:ext cx="1243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White = Unused portion of ODD F/W for this feature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A98F3B1-8820-9763-F09E-17646A87D4E4}"/>
              </a:ext>
            </a:extLst>
          </p:cNvPr>
          <p:cNvSpPr txBox="1"/>
          <p:nvPr/>
        </p:nvSpPr>
        <p:spPr>
          <a:xfrm>
            <a:off x="243336" y="5625361"/>
            <a:ext cx="3080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Operational Design Domain</a:t>
            </a: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</a:p>
          <a:p>
            <a:pPr algn="ctr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(Design State Space)</a:t>
            </a:r>
          </a:p>
        </p:txBody>
      </p:sp>
    </p:spTree>
    <p:extLst>
      <p:ext uri="{BB962C8B-B14F-4D97-AF65-F5344CB8AC3E}">
        <p14:creationId xmlns:p14="http://schemas.microsoft.com/office/powerpoint/2010/main" val="352198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F28108A-1796-BF32-5291-6288A114A3F0}"/>
              </a:ext>
            </a:extLst>
          </p:cNvPr>
          <p:cNvSpPr/>
          <p:nvPr/>
        </p:nvSpPr>
        <p:spPr>
          <a:xfrm>
            <a:off x="1619125" y="1712127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FE74B3-AA45-520E-A11D-236F1FB8700F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1576874" y="1712128"/>
            <a:ext cx="0" cy="28959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32ACA1A-C83B-9D42-EF8E-7B06A8A82500}"/>
              </a:ext>
            </a:extLst>
          </p:cNvPr>
          <p:cNvSpPr/>
          <p:nvPr/>
        </p:nvSpPr>
        <p:spPr>
          <a:xfrm>
            <a:off x="559837" y="1712127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09F98B-0D48-959C-0DEE-95347FB5A5F2}"/>
              </a:ext>
            </a:extLst>
          </p:cNvPr>
          <p:cNvSpPr/>
          <p:nvPr/>
        </p:nvSpPr>
        <p:spPr>
          <a:xfrm>
            <a:off x="888999" y="1712128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4E32B1-7D42-046A-BCEF-D6531E92F0B1}"/>
              </a:ext>
            </a:extLst>
          </p:cNvPr>
          <p:cNvSpPr/>
          <p:nvPr/>
        </p:nvSpPr>
        <p:spPr>
          <a:xfrm>
            <a:off x="1218158" y="1712127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34B5C2-C4F9-D21F-592B-C3E4543E79EA}"/>
              </a:ext>
            </a:extLst>
          </p:cNvPr>
          <p:cNvSpPr/>
          <p:nvPr/>
        </p:nvSpPr>
        <p:spPr>
          <a:xfrm>
            <a:off x="559837" y="1951545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D99507-E95C-DF0D-CF32-F3E16E836FBE}"/>
              </a:ext>
            </a:extLst>
          </p:cNvPr>
          <p:cNvSpPr/>
          <p:nvPr/>
        </p:nvSpPr>
        <p:spPr>
          <a:xfrm>
            <a:off x="888999" y="1951546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8A28F8-1094-CC6E-04E1-2DC0C0B44B2A}"/>
              </a:ext>
            </a:extLst>
          </p:cNvPr>
          <p:cNvSpPr/>
          <p:nvPr/>
        </p:nvSpPr>
        <p:spPr>
          <a:xfrm>
            <a:off x="1218158" y="1951545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54D67E-D643-5E7B-6264-55BB4A16B5FC}"/>
              </a:ext>
            </a:extLst>
          </p:cNvPr>
          <p:cNvSpPr/>
          <p:nvPr/>
        </p:nvSpPr>
        <p:spPr>
          <a:xfrm>
            <a:off x="559837" y="2190961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E39341-F380-9BA6-AC57-D074749D30E6}"/>
              </a:ext>
            </a:extLst>
          </p:cNvPr>
          <p:cNvSpPr/>
          <p:nvPr/>
        </p:nvSpPr>
        <p:spPr>
          <a:xfrm>
            <a:off x="888999" y="2190962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2EBD4-70B1-419E-3FC6-5393A7218BCA}"/>
              </a:ext>
            </a:extLst>
          </p:cNvPr>
          <p:cNvSpPr/>
          <p:nvPr/>
        </p:nvSpPr>
        <p:spPr>
          <a:xfrm>
            <a:off x="1218158" y="2190961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9EE84C-F50D-36F3-CE31-4A82E450F1BA}"/>
              </a:ext>
            </a:extLst>
          </p:cNvPr>
          <p:cNvSpPr/>
          <p:nvPr/>
        </p:nvSpPr>
        <p:spPr>
          <a:xfrm>
            <a:off x="559837" y="2430379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24E690-08F9-C582-34B3-8052B42A8DFC}"/>
              </a:ext>
            </a:extLst>
          </p:cNvPr>
          <p:cNvSpPr/>
          <p:nvPr/>
        </p:nvSpPr>
        <p:spPr>
          <a:xfrm>
            <a:off x="888999" y="2430380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F84945-E670-EF00-E308-33830384C85C}"/>
              </a:ext>
            </a:extLst>
          </p:cNvPr>
          <p:cNvSpPr/>
          <p:nvPr/>
        </p:nvSpPr>
        <p:spPr>
          <a:xfrm>
            <a:off x="1218158" y="2430379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7133A3-11D1-BA87-0EDF-C834A91A41C9}"/>
              </a:ext>
            </a:extLst>
          </p:cNvPr>
          <p:cNvSpPr/>
          <p:nvPr/>
        </p:nvSpPr>
        <p:spPr>
          <a:xfrm>
            <a:off x="559837" y="2669789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F7FBC2-3A9C-B057-33AD-01A4F11E7D04}"/>
              </a:ext>
            </a:extLst>
          </p:cNvPr>
          <p:cNvSpPr/>
          <p:nvPr/>
        </p:nvSpPr>
        <p:spPr>
          <a:xfrm>
            <a:off x="888999" y="2669790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14F232-5514-CD0C-37E6-95518277BBDF}"/>
              </a:ext>
            </a:extLst>
          </p:cNvPr>
          <p:cNvSpPr/>
          <p:nvPr/>
        </p:nvSpPr>
        <p:spPr>
          <a:xfrm>
            <a:off x="1218158" y="2669789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F8A4CA-891C-08B7-B902-9B6A8CD452A7}"/>
              </a:ext>
            </a:extLst>
          </p:cNvPr>
          <p:cNvSpPr/>
          <p:nvPr/>
        </p:nvSpPr>
        <p:spPr>
          <a:xfrm>
            <a:off x="559837" y="2909207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F94F7C-0387-00F2-76E9-21252C54E6BF}"/>
              </a:ext>
            </a:extLst>
          </p:cNvPr>
          <p:cNvSpPr/>
          <p:nvPr/>
        </p:nvSpPr>
        <p:spPr>
          <a:xfrm>
            <a:off x="888999" y="2909208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9394AE-B081-62ED-D24B-987CFE997B4C}"/>
              </a:ext>
            </a:extLst>
          </p:cNvPr>
          <p:cNvSpPr/>
          <p:nvPr/>
        </p:nvSpPr>
        <p:spPr>
          <a:xfrm>
            <a:off x="1218158" y="2909207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C4F89B-858D-9567-FD29-FACA4C2F01D5}"/>
              </a:ext>
            </a:extLst>
          </p:cNvPr>
          <p:cNvSpPr/>
          <p:nvPr/>
        </p:nvSpPr>
        <p:spPr>
          <a:xfrm>
            <a:off x="1948287" y="1712128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03D8503-2FAE-67DE-70F8-9B13682C120F}"/>
              </a:ext>
            </a:extLst>
          </p:cNvPr>
          <p:cNvSpPr/>
          <p:nvPr/>
        </p:nvSpPr>
        <p:spPr>
          <a:xfrm>
            <a:off x="2277446" y="1712127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ABF0B0-AA9F-DEB9-4DAD-1687894E8645}"/>
              </a:ext>
            </a:extLst>
          </p:cNvPr>
          <p:cNvSpPr/>
          <p:nvPr/>
        </p:nvSpPr>
        <p:spPr>
          <a:xfrm>
            <a:off x="1619125" y="1951545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EF700E-CB6C-6D45-61AC-1861FE2274CE}"/>
              </a:ext>
            </a:extLst>
          </p:cNvPr>
          <p:cNvSpPr/>
          <p:nvPr/>
        </p:nvSpPr>
        <p:spPr>
          <a:xfrm>
            <a:off x="1948287" y="1951546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7CCD99-C758-32EC-9CB6-0537DC07DF05}"/>
              </a:ext>
            </a:extLst>
          </p:cNvPr>
          <p:cNvSpPr/>
          <p:nvPr/>
        </p:nvSpPr>
        <p:spPr>
          <a:xfrm>
            <a:off x="2277446" y="1951545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8886B27-7501-5708-DB8A-D5DA0C98AB86}"/>
              </a:ext>
            </a:extLst>
          </p:cNvPr>
          <p:cNvSpPr/>
          <p:nvPr/>
        </p:nvSpPr>
        <p:spPr>
          <a:xfrm>
            <a:off x="1619125" y="2190961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4AA330-6838-B5D5-058B-BACBA99F3C8A}"/>
              </a:ext>
            </a:extLst>
          </p:cNvPr>
          <p:cNvSpPr/>
          <p:nvPr/>
        </p:nvSpPr>
        <p:spPr>
          <a:xfrm>
            <a:off x="1948287" y="2190962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608377-F18E-00E6-4D3E-CE0DAC8F5584}"/>
              </a:ext>
            </a:extLst>
          </p:cNvPr>
          <p:cNvSpPr/>
          <p:nvPr/>
        </p:nvSpPr>
        <p:spPr>
          <a:xfrm>
            <a:off x="2277446" y="2190961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F6EE516-1024-72CD-85B9-F72BA06BA283}"/>
              </a:ext>
            </a:extLst>
          </p:cNvPr>
          <p:cNvSpPr/>
          <p:nvPr/>
        </p:nvSpPr>
        <p:spPr>
          <a:xfrm>
            <a:off x="1619125" y="2430379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558881-4D49-2DDF-D603-3C8F864DED9D}"/>
              </a:ext>
            </a:extLst>
          </p:cNvPr>
          <p:cNvSpPr/>
          <p:nvPr/>
        </p:nvSpPr>
        <p:spPr>
          <a:xfrm>
            <a:off x="1948287" y="2430380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CBC224-F180-5139-F62A-41FF60DA57E0}"/>
              </a:ext>
            </a:extLst>
          </p:cNvPr>
          <p:cNvSpPr/>
          <p:nvPr/>
        </p:nvSpPr>
        <p:spPr>
          <a:xfrm>
            <a:off x="2277446" y="2430379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B136894-0354-BDC3-342F-5B804C48FFB7}"/>
              </a:ext>
            </a:extLst>
          </p:cNvPr>
          <p:cNvSpPr/>
          <p:nvPr/>
        </p:nvSpPr>
        <p:spPr>
          <a:xfrm>
            <a:off x="1619125" y="2669789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BCB202-8A99-400C-39E7-4CE4E81F1F86}"/>
              </a:ext>
            </a:extLst>
          </p:cNvPr>
          <p:cNvSpPr/>
          <p:nvPr/>
        </p:nvSpPr>
        <p:spPr>
          <a:xfrm>
            <a:off x="1948287" y="2669790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923B67-1A49-3C07-CB60-D5DF7B351EBB}"/>
              </a:ext>
            </a:extLst>
          </p:cNvPr>
          <p:cNvSpPr/>
          <p:nvPr/>
        </p:nvSpPr>
        <p:spPr>
          <a:xfrm>
            <a:off x="2277446" y="2669789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1FB0DFB-4C3B-997F-D97A-79C30D17BB43}"/>
              </a:ext>
            </a:extLst>
          </p:cNvPr>
          <p:cNvSpPr/>
          <p:nvPr/>
        </p:nvSpPr>
        <p:spPr>
          <a:xfrm>
            <a:off x="1619125" y="2909207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2399B4-9DE6-F9A0-A288-67D1A674859E}"/>
              </a:ext>
            </a:extLst>
          </p:cNvPr>
          <p:cNvSpPr/>
          <p:nvPr/>
        </p:nvSpPr>
        <p:spPr>
          <a:xfrm>
            <a:off x="1948287" y="2909208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2394034-A744-69F3-BFE9-152264CC0B2E}"/>
              </a:ext>
            </a:extLst>
          </p:cNvPr>
          <p:cNvSpPr/>
          <p:nvPr/>
        </p:nvSpPr>
        <p:spPr>
          <a:xfrm>
            <a:off x="2277446" y="2909207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489F5E-816C-88D5-7776-BE05652FD3B5}"/>
              </a:ext>
            </a:extLst>
          </p:cNvPr>
          <p:cNvSpPr/>
          <p:nvPr/>
        </p:nvSpPr>
        <p:spPr>
          <a:xfrm>
            <a:off x="561316" y="3171616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D33B248-07B5-7A26-5A70-AD73F1A95B08}"/>
              </a:ext>
            </a:extLst>
          </p:cNvPr>
          <p:cNvSpPr/>
          <p:nvPr/>
        </p:nvSpPr>
        <p:spPr>
          <a:xfrm>
            <a:off x="890478" y="3171617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36D70C-8781-F0A5-B7A8-D04002194CBE}"/>
              </a:ext>
            </a:extLst>
          </p:cNvPr>
          <p:cNvSpPr/>
          <p:nvPr/>
        </p:nvSpPr>
        <p:spPr>
          <a:xfrm>
            <a:off x="1219637" y="3171616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BAA550A-C2D1-1613-07A9-40DD3F31EC85}"/>
              </a:ext>
            </a:extLst>
          </p:cNvPr>
          <p:cNvSpPr/>
          <p:nvPr/>
        </p:nvSpPr>
        <p:spPr>
          <a:xfrm>
            <a:off x="561316" y="3411034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3FD817-4F1A-FC82-E779-362D5C306440}"/>
              </a:ext>
            </a:extLst>
          </p:cNvPr>
          <p:cNvSpPr/>
          <p:nvPr/>
        </p:nvSpPr>
        <p:spPr>
          <a:xfrm>
            <a:off x="890478" y="3411035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133B4A8-0DB5-4252-55B1-E25D368293B9}"/>
              </a:ext>
            </a:extLst>
          </p:cNvPr>
          <p:cNvSpPr/>
          <p:nvPr/>
        </p:nvSpPr>
        <p:spPr>
          <a:xfrm>
            <a:off x="1219637" y="3411034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B1677F0-91BA-B96C-7A1A-88FA9450DEE7}"/>
              </a:ext>
            </a:extLst>
          </p:cNvPr>
          <p:cNvSpPr/>
          <p:nvPr/>
        </p:nvSpPr>
        <p:spPr>
          <a:xfrm>
            <a:off x="561316" y="3650450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4C848BA-1088-8AA6-7154-DAD2AD993819}"/>
              </a:ext>
            </a:extLst>
          </p:cNvPr>
          <p:cNvSpPr/>
          <p:nvPr/>
        </p:nvSpPr>
        <p:spPr>
          <a:xfrm>
            <a:off x="890478" y="3650451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41C42A-AF2E-93EC-6F5E-743D0B4AD783}"/>
              </a:ext>
            </a:extLst>
          </p:cNvPr>
          <p:cNvSpPr/>
          <p:nvPr/>
        </p:nvSpPr>
        <p:spPr>
          <a:xfrm>
            <a:off x="1219637" y="3650450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00C7C1-EF57-635E-36D6-9D50EB01963D}"/>
              </a:ext>
            </a:extLst>
          </p:cNvPr>
          <p:cNvSpPr/>
          <p:nvPr/>
        </p:nvSpPr>
        <p:spPr>
          <a:xfrm>
            <a:off x="561316" y="3889868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C84EA5-F8CE-1217-8801-2783795A2AF0}"/>
              </a:ext>
            </a:extLst>
          </p:cNvPr>
          <p:cNvSpPr/>
          <p:nvPr/>
        </p:nvSpPr>
        <p:spPr>
          <a:xfrm>
            <a:off x="890478" y="3889869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9EA73B-7F18-BC5A-F5D0-CD90C97029B9}"/>
              </a:ext>
            </a:extLst>
          </p:cNvPr>
          <p:cNvSpPr/>
          <p:nvPr/>
        </p:nvSpPr>
        <p:spPr>
          <a:xfrm>
            <a:off x="1219637" y="3889868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C5774DE-05BF-3364-80CD-0C71E2A2C3E9}"/>
              </a:ext>
            </a:extLst>
          </p:cNvPr>
          <p:cNvSpPr/>
          <p:nvPr/>
        </p:nvSpPr>
        <p:spPr>
          <a:xfrm>
            <a:off x="561316" y="4129278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34D2279-2760-5969-DCCD-765F6EBD78D3}"/>
              </a:ext>
            </a:extLst>
          </p:cNvPr>
          <p:cNvSpPr/>
          <p:nvPr/>
        </p:nvSpPr>
        <p:spPr>
          <a:xfrm>
            <a:off x="890478" y="4129279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7A8C5A-98E0-B8C4-0443-54AB38E3D219}"/>
              </a:ext>
            </a:extLst>
          </p:cNvPr>
          <p:cNvSpPr/>
          <p:nvPr/>
        </p:nvSpPr>
        <p:spPr>
          <a:xfrm>
            <a:off x="1219637" y="4129278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295F0EE-D92A-E031-65C8-886C0C8FF06C}"/>
              </a:ext>
            </a:extLst>
          </p:cNvPr>
          <p:cNvSpPr/>
          <p:nvPr/>
        </p:nvSpPr>
        <p:spPr>
          <a:xfrm>
            <a:off x="561316" y="4368696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F66AA5D-BF2F-632D-DFD7-6693554C8A95}"/>
              </a:ext>
            </a:extLst>
          </p:cNvPr>
          <p:cNvSpPr/>
          <p:nvPr/>
        </p:nvSpPr>
        <p:spPr>
          <a:xfrm>
            <a:off x="890478" y="4368697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0208A15-140E-ADC6-34F9-7AF240C3B5E7}"/>
              </a:ext>
            </a:extLst>
          </p:cNvPr>
          <p:cNvSpPr/>
          <p:nvPr/>
        </p:nvSpPr>
        <p:spPr>
          <a:xfrm>
            <a:off x="1219637" y="4368696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ED09925-D774-A84C-94F7-857100582FB7}"/>
              </a:ext>
            </a:extLst>
          </p:cNvPr>
          <p:cNvSpPr/>
          <p:nvPr/>
        </p:nvSpPr>
        <p:spPr>
          <a:xfrm>
            <a:off x="1618797" y="3176692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C15A67-9407-F55F-15E7-0E3A2C258557}"/>
              </a:ext>
            </a:extLst>
          </p:cNvPr>
          <p:cNvSpPr/>
          <p:nvPr/>
        </p:nvSpPr>
        <p:spPr>
          <a:xfrm>
            <a:off x="1947959" y="3176693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CCC9EEB-993C-0FC7-A5EB-6020575647DB}"/>
              </a:ext>
            </a:extLst>
          </p:cNvPr>
          <p:cNvSpPr/>
          <p:nvPr/>
        </p:nvSpPr>
        <p:spPr>
          <a:xfrm>
            <a:off x="2277118" y="3176692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AA356B-05A6-1C37-974D-A86CEBFB21CA}"/>
              </a:ext>
            </a:extLst>
          </p:cNvPr>
          <p:cNvSpPr/>
          <p:nvPr/>
        </p:nvSpPr>
        <p:spPr>
          <a:xfrm>
            <a:off x="1618797" y="3416110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D777DF5-2ECA-2BBA-01FB-9C723A371305}"/>
              </a:ext>
            </a:extLst>
          </p:cNvPr>
          <p:cNvSpPr/>
          <p:nvPr/>
        </p:nvSpPr>
        <p:spPr>
          <a:xfrm>
            <a:off x="1947959" y="3416111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93905A0-C0F0-2E30-1FE3-CAFFA0C0D37B}"/>
              </a:ext>
            </a:extLst>
          </p:cNvPr>
          <p:cNvSpPr/>
          <p:nvPr/>
        </p:nvSpPr>
        <p:spPr>
          <a:xfrm>
            <a:off x="2277118" y="3416110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67BCF07-AE58-6EF7-88F0-0DCC9C7864FE}"/>
              </a:ext>
            </a:extLst>
          </p:cNvPr>
          <p:cNvSpPr/>
          <p:nvPr/>
        </p:nvSpPr>
        <p:spPr>
          <a:xfrm>
            <a:off x="1618797" y="3655526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D25B3BF-E036-7BD4-D1B3-8176A06F3C6E}"/>
              </a:ext>
            </a:extLst>
          </p:cNvPr>
          <p:cNvSpPr/>
          <p:nvPr/>
        </p:nvSpPr>
        <p:spPr>
          <a:xfrm>
            <a:off x="1947959" y="3655527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C184133-7D15-7019-FA9B-EB78E389569F}"/>
              </a:ext>
            </a:extLst>
          </p:cNvPr>
          <p:cNvSpPr/>
          <p:nvPr/>
        </p:nvSpPr>
        <p:spPr>
          <a:xfrm>
            <a:off x="2277118" y="3655526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9E11A4-CEE7-4118-ACD4-AD7E71A636C3}"/>
              </a:ext>
            </a:extLst>
          </p:cNvPr>
          <p:cNvSpPr/>
          <p:nvPr/>
        </p:nvSpPr>
        <p:spPr>
          <a:xfrm>
            <a:off x="1618797" y="3894944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BE6AEC0-F866-2E79-43CE-754F1794F145}"/>
              </a:ext>
            </a:extLst>
          </p:cNvPr>
          <p:cNvSpPr/>
          <p:nvPr/>
        </p:nvSpPr>
        <p:spPr>
          <a:xfrm>
            <a:off x="1947959" y="3894945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7B3253C-9E91-E7DE-C76B-0B431EB85D18}"/>
              </a:ext>
            </a:extLst>
          </p:cNvPr>
          <p:cNvSpPr/>
          <p:nvPr/>
        </p:nvSpPr>
        <p:spPr>
          <a:xfrm>
            <a:off x="2277118" y="3894944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BB91499-F43A-268C-5122-0261D64703AE}"/>
              </a:ext>
            </a:extLst>
          </p:cNvPr>
          <p:cNvSpPr/>
          <p:nvPr/>
        </p:nvSpPr>
        <p:spPr>
          <a:xfrm>
            <a:off x="1618797" y="4134354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2ABF545-5223-28AA-C7A0-62CC58D0CAAF}"/>
              </a:ext>
            </a:extLst>
          </p:cNvPr>
          <p:cNvSpPr/>
          <p:nvPr/>
        </p:nvSpPr>
        <p:spPr>
          <a:xfrm>
            <a:off x="1947959" y="4134355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9556673-2BF4-A58D-4FD7-69CDA153377B}"/>
              </a:ext>
            </a:extLst>
          </p:cNvPr>
          <p:cNvSpPr/>
          <p:nvPr/>
        </p:nvSpPr>
        <p:spPr>
          <a:xfrm>
            <a:off x="2277118" y="4134354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A3C0F01-229B-6762-795D-0787C0DD1B9A}"/>
              </a:ext>
            </a:extLst>
          </p:cNvPr>
          <p:cNvSpPr/>
          <p:nvPr/>
        </p:nvSpPr>
        <p:spPr>
          <a:xfrm>
            <a:off x="1618797" y="4373772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EABF598-E7D9-55D9-7862-AF74BD5EB9B4}"/>
              </a:ext>
            </a:extLst>
          </p:cNvPr>
          <p:cNvSpPr/>
          <p:nvPr/>
        </p:nvSpPr>
        <p:spPr>
          <a:xfrm>
            <a:off x="1947959" y="4373773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E82FFAC-F704-4DDF-9E15-DE266A0E4E3D}"/>
              </a:ext>
            </a:extLst>
          </p:cNvPr>
          <p:cNvSpPr/>
          <p:nvPr/>
        </p:nvSpPr>
        <p:spPr>
          <a:xfrm>
            <a:off x="2277118" y="4373772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F86D11E-94AB-7A6A-90FB-23298694674A}"/>
              </a:ext>
            </a:extLst>
          </p:cNvPr>
          <p:cNvSpPr/>
          <p:nvPr/>
        </p:nvSpPr>
        <p:spPr>
          <a:xfrm>
            <a:off x="4488873" y="2082748"/>
            <a:ext cx="2576945" cy="21777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FE7EA4-5C82-3095-3F3E-735A27ED5EF0}"/>
              </a:ext>
            </a:extLst>
          </p:cNvPr>
          <p:cNvSpPr/>
          <p:nvPr/>
        </p:nvSpPr>
        <p:spPr>
          <a:xfrm>
            <a:off x="559837" y="1712128"/>
            <a:ext cx="2034073" cy="28959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7E93A66-E197-BF0F-D060-BA5355CB501A}"/>
              </a:ext>
            </a:extLst>
          </p:cNvPr>
          <p:cNvCxnSpPr>
            <a:cxnSpLocks/>
            <a:stCxn id="96" idx="3"/>
          </p:cNvCxnSpPr>
          <p:nvPr/>
        </p:nvCxnSpPr>
        <p:spPr>
          <a:xfrm flipH="1">
            <a:off x="4488873" y="3171616"/>
            <a:ext cx="257694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7EEC0B-2282-37F6-328B-84D65A2053F0}"/>
              </a:ext>
            </a:extLst>
          </p:cNvPr>
          <p:cNvCxnSpPr>
            <a:cxnSpLocks/>
          </p:cNvCxnSpPr>
          <p:nvPr/>
        </p:nvCxnSpPr>
        <p:spPr>
          <a:xfrm flipH="1">
            <a:off x="558722" y="3158078"/>
            <a:ext cx="203102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F380B6E-757E-300F-62B6-5D0B52762C2A}"/>
              </a:ext>
            </a:extLst>
          </p:cNvPr>
          <p:cNvCxnSpPr>
            <a:cxnSpLocks/>
          </p:cNvCxnSpPr>
          <p:nvPr/>
        </p:nvCxnSpPr>
        <p:spPr>
          <a:xfrm flipH="1">
            <a:off x="558722" y="2430379"/>
            <a:ext cx="20310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115CEAF-0F1D-9CCA-FF1F-B0C48F58518F}"/>
              </a:ext>
            </a:extLst>
          </p:cNvPr>
          <p:cNvCxnSpPr>
            <a:cxnSpLocks/>
          </p:cNvCxnSpPr>
          <p:nvPr/>
        </p:nvCxnSpPr>
        <p:spPr>
          <a:xfrm flipH="1">
            <a:off x="561362" y="3891005"/>
            <a:ext cx="20310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64AB84C-B1E2-1B4A-675F-521E891300D9}"/>
              </a:ext>
            </a:extLst>
          </p:cNvPr>
          <p:cNvCxnSpPr>
            <a:cxnSpLocks/>
          </p:cNvCxnSpPr>
          <p:nvPr/>
        </p:nvCxnSpPr>
        <p:spPr>
          <a:xfrm flipV="1">
            <a:off x="5748448" y="2082748"/>
            <a:ext cx="0" cy="21777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92BE596-EA1D-3717-2FEE-5BC0F7A9AF2E}"/>
              </a:ext>
            </a:extLst>
          </p:cNvPr>
          <p:cNvCxnSpPr>
            <a:cxnSpLocks/>
          </p:cNvCxnSpPr>
          <p:nvPr/>
        </p:nvCxnSpPr>
        <p:spPr>
          <a:xfrm flipH="1">
            <a:off x="4488873" y="2430379"/>
            <a:ext cx="25769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558DEC3-456D-1FEA-7DB2-02543790D652}"/>
              </a:ext>
            </a:extLst>
          </p:cNvPr>
          <p:cNvCxnSpPr>
            <a:cxnSpLocks/>
          </p:cNvCxnSpPr>
          <p:nvPr/>
        </p:nvCxnSpPr>
        <p:spPr>
          <a:xfrm flipH="1">
            <a:off x="4488873" y="2790597"/>
            <a:ext cx="25769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210E907-4FA9-7DBD-E8F5-5EE2B38E3057}"/>
              </a:ext>
            </a:extLst>
          </p:cNvPr>
          <p:cNvCxnSpPr>
            <a:cxnSpLocks/>
          </p:cNvCxnSpPr>
          <p:nvPr/>
        </p:nvCxnSpPr>
        <p:spPr>
          <a:xfrm flipH="1">
            <a:off x="4488873" y="3538319"/>
            <a:ext cx="25769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0EE3B7C-4B5A-A3C5-B941-0F740806C6F2}"/>
              </a:ext>
            </a:extLst>
          </p:cNvPr>
          <p:cNvCxnSpPr>
            <a:cxnSpLocks/>
          </p:cNvCxnSpPr>
          <p:nvPr/>
        </p:nvCxnSpPr>
        <p:spPr>
          <a:xfrm flipH="1">
            <a:off x="4488873" y="3898537"/>
            <a:ext cx="25769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DF3F9D2-552A-A615-35D4-6BB288E83071}"/>
              </a:ext>
            </a:extLst>
          </p:cNvPr>
          <p:cNvCxnSpPr>
            <a:cxnSpLocks/>
          </p:cNvCxnSpPr>
          <p:nvPr/>
        </p:nvCxnSpPr>
        <p:spPr>
          <a:xfrm flipV="1">
            <a:off x="6399611" y="2093309"/>
            <a:ext cx="0" cy="21777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4DA8F9B-7830-11FC-BD32-18C05DA0B013}"/>
              </a:ext>
            </a:extLst>
          </p:cNvPr>
          <p:cNvSpPr/>
          <p:nvPr/>
        </p:nvSpPr>
        <p:spPr>
          <a:xfrm>
            <a:off x="4489695" y="2083528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36E27F5-F181-4FAE-9ECA-219C072B3B29}"/>
              </a:ext>
            </a:extLst>
          </p:cNvPr>
          <p:cNvSpPr/>
          <p:nvPr/>
        </p:nvSpPr>
        <p:spPr>
          <a:xfrm>
            <a:off x="4702131" y="2079422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EE22563-8601-3EE5-0CAA-0ABE334084FF}"/>
              </a:ext>
            </a:extLst>
          </p:cNvPr>
          <p:cNvSpPr/>
          <p:nvPr/>
        </p:nvSpPr>
        <p:spPr>
          <a:xfrm>
            <a:off x="4914567" y="2083528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44073C3-ED50-386B-6B04-2064E0D23D0A}"/>
              </a:ext>
            </a:extLst>
          </p:cNvPr>
          <p:cNvSpPr/>
          <p:nvPr/>
        </p:nvSpPr>
        <p:spPr>
          <a:xfrm>
            <a:off x="4489695" y="2438641"/>
            <a:ext cx="212436" cy="347631"/>
          </a:xfrm>
          <a:prstGeom prst="rect">
            <a:avLst/>
          </a:prstGeom>
          <a:solidFill>
            <a:srgbClr val="84E18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E28E5E0-27B1-C736-3F34-7012FD094C82}"/>
              </a:ext>
            </a:extLst>
          </p:cNvPr>
          <p:cNvSpPr/>
          <p:nvPr/>
        </p:nvSpPr>
        <p:spPr>
          <a:xfrm>
            <a:off x="4702131" y="2439590"/>
            <a:ext cx="212436" cy="347631"/>
          </a:xfrm>
          <a:prstGeom prst="rect">
            <a:avLst/>
          </a:prstGeom>
          <a:solidFill>
            <a:srgbClr val="84E18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95661F8-080D-663B-9117-D31B602BFFBF}"/>
              </a:ext>
            </a:extLst>
          </p:cNvPr>
          <p:cNvSpPr/>
          <p:nvPr/>
        </p:nvSpPr>
        <p:spPr>
          <a:xfrm>
            <a:off x="4914567" y="2438641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2EAD837-33DE-0F9F-9F4F-50F292D13A3F}"/>
              </a:ext>
            </a:extLst>
          </p:cNvPr>
          <p:cNvSpPr/>
          <p:nvPr/>
        </p:nvSpPr>
        <p:spPr>
          <a:xfrm>
            <a:off x="4489695" y="2798858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0028021-B80F-6106-9D58-5B23DB9743E2}"/>
              </a:ext>
            </a:extLst>
          </p:cNvPr>
          <p:cNvSpPr/>
          <p:nvPr/>
        </p:nvSpPr>
        <p:spPr>
          <a:xfrm>
            <a:off x="4702131" y="2799807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5EBD5F0-89B0-F014-3C15-281D569C60E6}"/>
              </a:ext>
            </a:extLst>
          </p:cNvPr>
          <p:cNvSpPr/>
          <p:nvPr/>
        </p:nvSpPr>
        <p:spPr>
          <a:xfrm>
            <a:off x="4914567" y="2798858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1FE1C9B-E898-6210-F4C5-D9B8DFCECB73}"/>
              </a:ext>
            </a:extLst>
          </p:cNvPr>
          <p:cNvSpPr/>
          <p:nvPr/>
        </p:nvSpPr>
        <p:spPr>
          <a:xfrm>
            <a:off x="4484681" y="3196573"/>
            <a:ext cx="212436" cy="347631"/>
          </a:xfrm>
          <a:prstGeom prst="rect">
            <a:avLst/>
          </a:prstGeom>
          <a:solidFill>
            <a:srgbClr val="84E18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8057CC-9A3E-E299-69FB-F8B9B8AB5D85}"/>
              </a:ext>
            </a:extLst>
          </p:cNvPr>
          <p:cNvSpPr/>
          <p:nvPr/>
        </p:nvSpPr>
        <p:spPr>
          <a:xfrm>
            <a:off x="4697117" y="3192467"/>
            <a:ext cx="212436" cy="347631"/>
          </a:xfrm>
          <a:prstGeom prst="rect">
            <a:avLst/>
          </a:prstGeom>
          <a:solidFill>
            <a:srgbClr val="84E18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D58835D-1848-33B7-FD28-252BA8C1468B}"/>
              </a:ext>
            </a:extLst>
          </p:cNvPr>
          <p:cNvSpPr/>
          <p:nvPr/>
        </p:nvSpPr>
        <p:spPr>
          <a:xfrm>
            <a:off x="4909553" y="3196573"/>
            <a:ext cx="212436" cy="347631"/>
          </a:xfrm>
          <a:prstGeom prst="rect">
            <a:avLst/>
          </a:prstGeom>
          <a:solidFill>
            <a:srgbClr val="84E18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1E436F1-81F3-2A82-90CF-DCF84B85D7A3}"/>
              </a:ext>
            </a:extLst>
          </p:cNvPr>
          <p:cNvSpPr/>
          <p:nvPr/>
        </p:nvSpPr>
        <p:spPr>
          <a:xfrm>
            <a:off x="4484681" y="3551686"/>
            <a:ext cx="212436" cy="347631"/>
          </a:xfrm>
          <a:prstGeom prst="rect">
            <a:avLst/>
          </a:prstGeom>
          <a:solidFill>
            <a:srgbClr val="84E18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778E499-4BEB-F1B2-4FBC-6C133DC5DE56}"/>
              </a:ext>
            </a:extLst>
          </p:cNvPr>
          <p:cNvSpPr/>
          <p:nvPr/>
        </p:nvSpPr>
        <p:spPr>
          <a:xfrm>
            <a:off x="4697117" y="3552635"/>
            <a:ext cx="212436" cy="347631"/>
          </a:xfrm>
          <a:prstGeom prst="rect">
            <a:avLst/>
          </a:prstGeom>
          <a:solidFill>
            <a:srgbClr val="84E18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EE857FE-2B7F-B810-9D52-E66619643836}"/>
              </a:ext>
            </a:extLst>
          </p:cNvPr>
          <p:cNvSpPr/>
          <p:nvPr/>
        </p:nvSpPr>
        <p:spPr>
          <a:xfrm>
            <a:off x="4909553" y="3551686"/>
            <a:ext cx="212436" cy="347631"/>
          </a:xfrm>
          <a:prstGeom prst="rect">
            <a:avLst/>
          </a:prstGeom>
          <a:solidFill>
            <a:srgbClr val="84E18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9EB2CE1-1473-5192-6EBA-8BC1898B5FA6}"/>
              </a:ext>
            </a:extLst>
          </p:cNvPr>
          <p:cNvSpPr/>
          <p:nvPr/>
        </p:nvSpPr>
        <p:spPr>
          <a:xfrm>
            <a:off x="4484681" y="3911903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46FF48D-BC22-52F6-B019-9AA2B891EEBF}"/>
              </a:ext>
            </a:extLst>
          </p:cNvPr>
          <p:cNvSpPr/>
          <p:nvPr/>
        </p:nvSpPr>
        <p:spPr>
          <a:xfrm>
            <a:off x="4697117" y="3912852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1373871-1B5F-D120-6A89-48F9FF6C737D}"/>
              </a:ext>
            </a:extLst>
          </p:cNvPr>
          <p:cNvSpPr/>
          <p:nvPr/>
        </p:nvSpPr>
        <p:spPr>
          <a:xfrm>
            <a:off x="4905742" y="3919145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F2ABAF7-E0F5-93DF-414F-BB50256C664B}"/>
              </a:ext>
            </a:extLst>
          </p:cNvPr>
          <p:cNvSpPr/>
          <p:nvPr/>
        </p:nvSpPr>
        <p:spPr>
          <a:xfrm>
            <a:off x="5119965" y="2083528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BD6ED72-E3C9-2BAA-B4D2-3DB20BB079BF}"/>
              </a:ext>
            </a:extLst>
          </p:cNvPr>
          <p:cNvSpPr/>
          <p:nvPr/>
        </p:nvSpPr>
        <p:spPr>
          <a:xfrm>
            <a:off x="5332401" y="2079422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42C8FEC-1A46-4B92-FAD2-2B30D21D0FFD}"/>
              </a:ext>
            </a:extLst>
          </p:cNvPr>
          <p:cNvSpPr/>
          <p:nvPr/>
        </p:nvSpPr>
        <p:spPr>
          <a:xfrm>
            <a:off x="5544837" y="2083528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CB71BC5-FC7E-3606-AA8C-30B9DC3ABFA4}"/>
              </a:ext>
            </a:extLst>
          </p:cNvPr>
          <p:cNvSpPr/>
          <p:nvPr/>
        </p:nvSpPr>
        <p:spPr>
          <a:xfrm>
            <a:off x="5119965" y="2438641"/>
            <a:ext cx="212436" cy="347631"/>
          </a:xfrm>
          <a:prstGeom prst="rect">
            <a:avLst/>
          </a:prstGeom>
          <a:solidFill>
            <a:srgbClr val="75B44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383AAB2-3A98-3EE9-7A36-5EE6AB291058}"/>
              </a:ext>
            </a:extLst>
          </p:cNvPr>
          <p:cNvSpPr/>
          <p:nvPr/>
        </p:nvSpPr>
        <p:spPr>
          <a:xfrm>
            <a:off x="5332401" y="2439590"/>
            <a:ext cx="212436" cy="347631"/>
          </a:xfrm>
          <a:prstGeom prst="rect">
            <a:avLst/>
          </a:prstGeom>
          <a:solidFill>
            <a:srgbClr val="84E18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D09C28B-0EA6-56FD-39B4-B76FCE62208D}"/>
              </a:ext>
            </a:extLst>
          </p:cNvPr>
          <p:cNvSpPr/>
          <p:nvPr/>
        </p:nvSpPr>
        <p:spPr>
          <a:xfrm>
            <a:off x="5544837" y="2438641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D4D6661-DDB7-B01F-85AF-37EC9F71AF75}"/>
              </a:ext>
            </a:extLst>
          </p:cNvPr>
          <p:cNvSpPr/>
          <p:nvPr/>
        </p:nvSpPr>
        <p:spPr>
          <a:xfrm>
            <a:off x="5119965" y="2798858"/>
            <a:ext cx="212436" cy="347631"/>
          </a:xfrm>
          <a:prstGeom prst="rect">
            <a:avLst/>
          </a:prstGeom>
          <a:solidFill>
            <a:srgbClr val="54833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85DFD87-09E1-C965-B440-ECA7802516BE}"/>
              </a:ext>
            </a:extLst>
          </p:cNvPr>
          <p:cNvSpPr/>
          <p:nvPr/>
        </p:nvSpPr>
        <p:spPr>
          <a:xfrm>
            <a:off x="5332401" y="2799807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30AD102-152F-C1DB-C2D9-E89EB66DA4F9}"/>
              </a:ext>
            </a:extLst>
          </p:cNvPr>
          <p:cNvSpPr/>
          <p:nvPr/>
        </p:nvSpPr>
        <p:spPr>
          <a:xfrm>
            <a:off x="5544837" y="2798858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AC994B3-3CB6-EC04-2DD9-03BD7098AB4B}"/>
              </a:ext>
            </a:extLst>
          </p:cNvPr>
          <p:cNvSpPr/>
          <p:nvPr/>
        </p:nvSpPr>
        <p:spPr>
          <a:xfrm>
            <a:off x="5114951" y="3196573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B76E5B7-3CD1-76D4-F2D6-9BEFA2FAABA4}"/>
              </a:ext>
            </a:extLst>
          </p:cNvPr>
          <p:cNvSpPr/>
          <p:nvPr/>
        </p:nvSpPr>
        <p:spPr>
          <a:xfrm>
            <a:off x="5327387" y="3192467"/>
            <a:ext cx="212436" cy="347631"/>
          </a:xfrm>
          <a:prstGeom prst="rect">
            <a:avLst/>
          </a:prstGeom>
          <a:solidFill>
            <a:srgbClr val="54833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0753845-4F2E-B612-D2B1-02C211498D09}"/>
              </a:ext>
            </a:extLst>
          </p:cNvPr>
          <p:cNvSpPr/>
          <p:nvPr/>
        </p:nvSpPr>
        <p:spPr>
          <a:xfrm>
            <a:off x="5539823" y="3196573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DBA6F62-31DC-40FC-0C18-2ED1E1C32E29}"/>
              </a:ext>
            </a:extLst>
          </p:cNvPr>
          <p:cNvSpPr/>
          <p:nvPr/>
        </p:nvSpPr>
        <p:spPr>
          <a:xfrm>
            <a:off x="5114951" y="3551686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BD9D084-88CB-DF43-2AB5-F8BD26DA2FA2}"/>
              </a:ext>
            </a:extLst>
          </p:cNvPr>
          <p:cNvSpPr/>
          <p:nvPr/>
        </p:nvSpPr>
        <p:spPr>
          <a:xfrm>
            <a:off x="5327387" y="3552635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330457A-F74F-047C-FB10-BF47ACAA61CA}"/>
              </a:ext>
            </a:extLst>
          </p:cNvPr>
          <p:cNvSpPr/>
          <p:nvPr/>
        </p:nvSpPr>
        <p:spPr>
          <a:xfrm>
            <a:off x="5539823" y="3551686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413C74E-9B49-F194-46CC-989B1257B21F}"/>
              </a:ext>
            </a:extLst>
          </p:cNvPr>
          <p:cNvSpPr/>
          <p:nvPr/>
        </p:nvSpPr>
        <p:spPr>
          <a:xfrm>
            <a:off x="5114951" y="3911903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71A9DA-2F2B-8E68-AE48-6F3F533D773F}"/>
              </a:ext>
            </a:extLst>
          </p:cNvPr>
          <p:cNvSpPr/>
          <p:nvPr/>
        </p:nvSpPr>
        <p:spPr>
          <a:xfrm>
            <a:off x="5327387" y="3912852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7A6D722-5B4C-E998-A1D8-A2C58DE9F3B8}"/>
              </a:ext>
            </a:extLst>
          </p:cNvPr>
          <p:cNvSpPr/>
          <p:nvPr/>
        </p:nvSpPr>
        <p:spPr>
          <a:xfrm>
            <a:off x="5536012" y="3919145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C76DE7F-AF4E-1950-F265-F37687A26C51}"/>
              </a:ext>
            </a:extLst>
          </p:cNvPr>
          <p:cNvSpPr/>
          <p:nvPr/>
        </p:nvSpPr>
        <p:spPr>
          <a:xfrm>
            <a:off x="5760276" y="2083528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A1EF2FA-A565-7570-AA09-C7FBBDA8CA4B}"/>
              </a:ext>
            </a:extLst>
          </p:cNvPr>
          <p:cNvSpPr/>
          <p:nvPr/>
        </p:nvSpPr>
        <p:spPr>
          <a:xfrm>
            <a:off x="5972712" y="2079422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C673EEB-85D4-BDC8-3493-6124A2EFD544}"/>
              </a:ext>
            </a:extLst>
          </p:cNvPr>
          <p:cNvSpPr/>
          <p:nvPr/>
        </p:nvSpPr>
        <p:spPr>
          <a:xfrm>
            <a:off x="6185148" y="2083528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5CA55FB-AE68-CDAF-AD2F-15C922BD2A8B}"/>
              </a:ext>
            </a:extLst>
          </p:cNvPr>
          <p:cNvSpPr/>
          <p:nvPr/>
        </p:nvSpPr>
        <p:spPr>
          <a:xfrm>
            <a:off x="5760276" y="2438641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1D3A539-A70A-4153-4AEA-4277D4EE56AD}"/>
              </a:ext>
            </a:extLst>
          </p:cNvPr>
          <p:cNvSpPr/>
          <p:nvPr/>
        </p:nvSpPr>
        <p:spPr>
          <a:xfrm>
            <a:off x="5972712" y="2439590"/>
            <a:ext cx="212436" cy="347631"/>
          </a:xfrm>
          <a:prstGeom prst="rect">
            <a:avLst/>
          </a:prstGeom>
          <a:solidFill>
            <a:srgbClr val="75B44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0D88D18-D772-1127-AA2A-445184DFEEAD}"/>
              </a:ext>
            </a:extLst>
          </p:cNvPr>
          <p:cNvSpPr/>
          <p:nvPr/>
        </p:nvSpPr>
        <p:spPr>
          <a:xfrm>
            <a:off x="6185148" y="2438641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79C0050-94B5-7599-0B49-15AACE8A2C2C}"/>
              </a:ext>
            </a:extLst>
          </p:cNvPr>
          <p:cNvSpPr/>
          <p:nvPr/>
        </p:nvSpPr>
        <p:spPr>
          <a:xfrm>
            <a:off x="5760276" y="2798858"/>
            <a:ext cx="212436" cy="347631"/>
          </a:xfrm>
          <a:prstGeom prst="rect">
            <a:avLst/>
          </a:prstGeom>
          <a:solidFill>
            <a:srgbClr val="75B44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E7B13F3-2B1B-4574-44CC-AA53C51ADAF1}"/>
              </a:ext>
            </a:extLst>
          </p:cNvPr>
          <p:cNvSpPr/>
          <p:nvPr/>
        </p:nvSpPr>
        <p:spPr>
          <a:xfrm>
            <a:off x="5972712" y="2799807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B7BBFBC-C852-A3A1-0937-2193C84CCFA2}"/>
              </a:ext>
            </a:extLst>
          </p:cNvPr>
          <p:cNvSpPr/>
          <p:nvPr/>
        </p:nvSpPr>
        <p:spPr>
          <a:xfrm>
            <a:off x="6185148" y="2798858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99B85F7-0864-586B-0B91-1E359225C89E}"/>
              </a:ext>
            </a:extLst>
          </p:cNvPr>
          <p:cNvSpPr/>
          <p:nvPr/>
        </p:nvSpPr>
        <p:spPr>
          <a:xfrm>
            <a:off x="5755262" y="3196573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62752CB-D951-6D89-3174-8836539D5342}"/>
              </a:ext>
            </a:extLst>
          </p:cNvPr>
          <p:cNvSpPr/>
          <p:nvPr/>
        </p:nvSpPr>
        <p:spPr>
          <a:xfrm>
            <a:off x="5967698" y="3192467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CA43398-45AF-7B7F-435C-D74EAD3B500B}"/>
              </a:ext>
            </a:extLst>
          </p:cNvPr>
          <p:cNvSpPr/>
          <p:nvPr/>
        </p:nvSpPr>
        <p:spPr>
          <a:xfrm>
            <a:off x="6180134" y="3196573"/>
            <a:ext cx="212436" cy="347631"/>
          </a:xfrm>
          <a:prstGeom prst="rect">
            <a:avLst/>
          </a:prstGeom>
          <a:solidFill>
            <a:srgbClr val="54833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3B1579D-B40F-B701-7461-513351EB7523}"/>
              </a:ext>
            </a:extLst>
          </p:cNvPr>
          <p:cNvSpPr/>
          <p:nvPr/>
        </p:nvSpPr>
        <p:spPr>
          <a:xfrm>
            <a:off x="5755262" y="3551686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EC5BB8E-BE48-AEA6-C262-6DDEF9B3DDAC}"/>
              </a:ext>
            </a:extLst>
          </p:cNvPr>
          <p:cNvSpPr/>
          <p:nvPr/>
        </p:nvSpPr>
        <p:spPr>
          <a:xfrm>
            <a:off x="5967698" y="3552635"/>
            <a:ext cx="212436" cy="347631"/>
          </a:xfrm>
          <a:prstGeom prst="rect">
            <a:avLst/>
          </a:prstGeom>
          <a:solidFill>
            <a:srgbClr val="54833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E72434D-4CA4-9883-9831-E55792A3EC32}"/>
              </a:ext>
            </a:extLst>
          </p:cNvPr>
          <p:cNvSpPr/>
          <p:nvPr/>
        </p:nvSpPr>
        <p:spPr>
          <a:xfrm>
            <a:off x="6180134" y="3551686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CEE6C69-A22B-B580-E1DD-F2FB4FE18B36}"/>
              </a:ext>
            </a:extLst>
          </p:cNvPr>
          <p:cNvSpPr/>
          <p:nvPr/>
        </p:nvSpPr>
        <p:spPr>
          <a:xfrm>
            <a:off x="5755262" y="3911903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7A19771-D2DF-4800-0CE1-3B618FD9BEFB}"/>
              </a:ext>
            </a:extLst>
          </p:cNvPr>
          <p:cNvSpPr/>
          <p:nvPr/>
        </p:nvSpPr>
        <p:spPr>
          <a:xfrm>
            <a:off x="5967698" y="3912852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F61908A-9074-24BA-5FC4-67A296D2407F}"/>
              </a:ext>
            </a:extLst>
          </p:cNvPr>
          <p:cNvSpPr/>
          <p:nvPr/>
        </p:nvSpPr>
        <p:spPr>
          <a:xfrm>
            <a:off x="6176323" y="3919145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0D61CE2-7AC2-9417-0645-34B82346E7D3}"/>
              </a:ext>
            </a:extLst>
          </p:cNvPr>
          <p:cNvCxnSpPr>
            <a:cxnSpLocks/>
          </p:cNvCxnSpPr>
          <p:nvPr/>
        </p:nvCxnSpPr>
        <p:spPr>
          <a:xfrm flipV="1">
            <a:off x="7048746" y="2083528"/>
            <a:ext cx="0" cy="21777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3B38D7C-1375-5772-B8DA-BCEE9F0200A4}"/>
              </a:ext>
            </a:extLst>
          </p:cNvPr>
          <p:cNvSpPr/>
          <p:nvPr/>
        </p:nvSpPr>
        <p:spPr>
          <a:xfrm>
            <a:off x="6420146" y="2083528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55E4779-ECBE-17CD-0FE3-81311EDA420D}"/>
              </a:ext>
            </a:extLst>
          </p:cNvPr>
          <p:cNvSpPr/>
          <p:nvPr/>
        </p:nvSpPr>
        <p:spPr>
          <a:xfrm>
            <a:off x="6632582" y="2079422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CBA1423-1205-1148-77F6-82D265AFE869}"/>
              </a:ext>
            </a:extLst>
          </p:cNvPr>
          <p:cNvSpPr/>
          <p:nvPr/>
        </p:nvSpPr>
        <p:spPr>
          <a:xfrm>
            <a:off x="6845018" y="2083528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8ECA044-7B1F-E422-75BF-CBE7C554066E}"/>
              </a:ext>
            </a:extLst>
          </p:cNvPr>
          <p:cNvSpPr/>
          <p:nvPr/>
        </p:nvSpPr>
        <p:spPr>
          <a:xfrm>
            <a:off x="6420146" y="2438641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4AC8BD9-84BC-AD68-BCE5-44F41D3281D8}"/>
              </a:ext>
            </a:extLst>
          </p:cNvPr>
          <p:cNvSpPr/>
          <p:nvPr/>
        </p:nvSpPr>
        <p:spPr>
          <a:xfrm>
            <a:off x="6632582" y="2439590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BC2ED0B-86E0-A87C-60F0-812F19D7649D}"/>
              </a:ext>
            </a:extLst>
          </p:cNvPr>
          <p:cNvSpPr/>
          <p:nvPr/>
        </p:nvSpPr>
        <p:spPr>
          <a:xfrm>
            <a:off x="6845018" y="2438641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C37C13D-CBDE-4078-6166-642EC010CF03}"/>
              </a:ext>
            </a:extLst>
          </p:cNvPr>
          <p:cNvSpPr/>
          <p:nvPr/>
        </p:nvSpPr>
        <p:spPr>
          <a:xfrm>
            <a:off x="6420146" y="2798858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E222D50-51FB-5D5C-A213-76D7AF13721A}"/>
              </a:ext>
            </a:extLst>
          </p:cNvPr>
          <p:cNvSpPr/>
          <p:nvPr/>
        </p:nvSpPr>
        <p:spPr>
          <a:xfrm>
            <a:off x="6632582" y="2799807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9808B90-FA82-F629-6BD9-438E21E4DDB3}"/>
              </a:ext>
            </a:extLst>
          </p:cNvPr>
          <p:cNvSpPr/>
          <p:nvPr/>
        </p:nvSpPr>
        <p:spPr>
          <a:xfrm>
            <a:off x="6845018" y="2798858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BA83CE7-1831-E1A4-78B5-20F944629375}"/>
              </a:ext>
            </a:extLst>
          </p:cNvPr>
          <p:cNvSpPr/>
          <p:nvPr/>
        </p:nvSpPr>
        <p:spPr>
          <a:xfrm>
            <a:off x="6415132" y="3196573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75DF661-89A6-9158-4473-280812E0638D}"/>
              </a:ext>
            </a:extLst>
          </p:cNvPr>
          <p:cNvSpPr/>
          <p:nvPr/>
        </p:nvSpPr>
        <p:spPr>
          <a:xfrm>
            <a:off x="6627568" y="3192467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87FC5DF-5B27-7219-B673-0C3757E468AA}"/>
              </a:ext>
            </a:extLst>
          </p:cNvPr>
          <p:cNvSpPr/>
          <p:nvPr/>
        </p:nvSpPr>
        <p:spPr>
          <a:xfrm>
            <a:off x="6840004" y="3196573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1CB0F4E-F426-31F7-BE6F-8244FBD2A0AF}"/>
              </a:ext>
            </a:extLst>
          </p:cNvPr>
          <p:cNvSpPr/>
          <p:nvPr/>
        </p:nvSpPr>
        <p:spPr>
          <a:xfrm>
            <a:off x="6415132" y="3551686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EDBB2AD-4DC6-9F04-7CB0-5711CE6D71A9}"/>
              </a:ext>
            </a:extLst>
          </p:cNvPr>
          <p:cNvSpPr/>
          <p:nvPr/>
        </p:nvSpPr>
        <p:spPr>
          <a:xfrm>
            <a:off x="6627568" y="3552635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BAFBF46-8BFF-4386-A7FF-26233D2CAD6B}"/>
              </a:ext>
            </a:extLst>
          </p:cNvPr>
          <p:cNvSpPr/>
          <p:nvPr/>
        </p:nvSpPr>
        <p:spPr>
          <a:xfrm>
            <a:off x="6840004" y="3551686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5870C3C-1826-D218-0EAB-FF5D546AEFA9}"/>
              </a:ext>
            </a:extLst>
          </p:cNvPr>
          <p:cNvSpPr/>
          <p:nvPr/>
        </p:nvSpPr>
        <p:spPr>
          <a:xfrm>
            <a:off x="6415132" y="3911903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157571D-51FC-170E-FC81-4EF5B3D3F522}"/>
              </a:ext>
            </a:extLst>
          </p:cNvPr>
          <p:cNvSpPr/>
          <p:nvPr/>
        </p:nvSpPr>
        <p:spPr>
          <a:xfrm>
            <a:off x="6627568" y="3912852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4970ECE-FCDE-18D8-22B5-C0786146BEB3}"/>
              </a:ext>
            </a:extLst>
          </p:cNvPr>
          <p:cNvSpPr/>
          <p:nvPr/>
        </p:nvSpPr>
        <p:spPr>
          <a:xfrm>
            <a:off x="6836193" y="3919145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2A47C37-98CE-2C41-F61F-3B7AAA74E4A9}"/>
              </a:ext>
            </a:extLst>
          </p:cNvPr>
          <p:cNvCxnSpPr>
            <a:cxnSpLocks/>
          </p:cNvCxnSpPr>
          <p:nvPr/>
        </p:nvCxnSpPr>
        <p:spPr>
          <a:xfrm flipV="1">
            <a:off x="5118295" y="2083528"/>
            <a:ext cx="0" cy="21777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1AE976E-C0C4-4F33-22E6-4529A820947F}"/>
              </a:ext>
            </a:extLst>
          </p:cNvPr>
          <p:cNvCxnSpPr>
            <a:cxnSpLocks/>
          </p:cNvCxnSpPr>
          <p:nvPr/>
        </p:nvCxnSpPr>
        <p:spPr>
          <a:xfrm flipV="1">
            <a:off x="4484681" y="2069210"/>
            <a:ext cx="0" cy="21975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E81077A-DF00-9353-E2FE-4C5921869032}"/>
              </a:ext>
            </a:extLst>
          </p:cNvPr>
          <p:cNvCxnSpPr/>
          <p:nvPr/>
        </p:nvCxnSpPr>
        <p:spPr>
          <a:xfrm>
            <a:off x="6950413" y="1509684"/>
            <a:ext cx="0" cy="743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F3499F1-59EE-5C48-43BD-9966833BF277}"/>
              </a:ext>
            </a:extLst>
          </p:cNvPr>
          <p:cNvSpPr txBox="1"/>
          <p:nvPr/>
        </p:nvSpPr>
        <p:spPr>
          <a:xfrm>
            <a:off x="6675842" y="950343"/>
            <a:ext cx="1344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White = Unused portion of OES F/W for this feature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7A2FD303-9E7D-C491-5CAD-F2499C4E8ADB}"/>
              </a:ext>
            </a:extLst>
          </p:cNvPr>
          <p:cNvCxnSpPr>
            <a:cxnSpLocks/>
          </p:cNvCxnSpPr>
          <p:nvPr/>
        </p:nvCxnSpPr>
        <p:spPr>
          <a:xfrm>
            <a:off x="5020785" y="1831836"/>
            <a:ext cx="0" cy="595217"/>
          </a:xfrm>
          <a:prstGeom prst="straightConnector1">
            <a:avLst/>
          </a:prstGeom>
          <a:ln>
            <a:solidFill>
              <a:srgbClr val="037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922A2DC-DB6B-819B-3BED-0418FD6CE4BB}"/>
              </a:ext>
            </a:extLst>
          </p:cNvPr>
          <p:cNvCxnSpPr>
            <a:cxnSpLocks/>
          </p:cNvCxnSpPr>
          <p:nvPr/>
        </p:nvCxnSpPr>
        <p:spPr>
          <a:xfrm flipV="1">
            <a:off x="5748565" y="2083528"/>
            <a:ext cx="0" cy="21777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8D57F73-F121-E78B-A3C5-524A4CCBFE8A}"/>
              </a:ext>
            </a:extLst>
          </p:cNvPr>
          <p:cNvCxnSpPr>
            <a:cxnSpLocks/>
          </p:cNvCxnSpPr>
          <p:nvPr/>
        </p:nvCxnSpPr>
        <p:spPr>
          <a:xfrm flipV="1">
            <a:off x="6388876" y="2083528"/>
            <a:ext cx="0" cy="21777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F16B55FC-DFEA-CFCA-F2E5-C871CD189896}"/>
              </a:ext>
            </a:extLst>
          </p:cNvPr>
          <p:cNvSpPr txBox="1"/>
          <p:nvPr/>
        </p:nvSpPr>
        <p:spPr>
          <a:xfrm>
            <a:off x="4088994" y="1235862"/>
            <a:ext cx="1455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Blue = Elements from ODD selected by OE for self-selection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3FAD6BE-9954-B6F6-B87D-EE8553FC1BF5}"/>
              </a:ext>
            </a:extLst>
          </p:cNvPr>
          <p:cNvCxnSpPr>
            <a:cxnSpLocks/>
          </p:cNvCxnSpPr>
          <p:nvPr/>
        </p:nvCxnSpPr>
        <p:spPr>
          <a:xfrm flipH="1" flipV="1">
            <a:off x="5797331" y="4284661"/>
            <a:ext cx="69163" cy="596574"/>
          </a:xfrm>
          <a:prstGeom prst="straightConnector1">
            <a:avLst/>
          </a:prstGeom>
          <a:ln>
            <a:solidFill>
              <a:srgbClr val="037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6062E0F9-8498-6D85-F246-9FC40100E8DC}"/>
              </a:ext>
            </a:extLst>
          </p:cNvPr>
          <p:cNvSpPr txBox="1"/>
          <p:nvPr/>
        </p:nvSpPr>
        <p:spPr>
          <a:xfrm>
            <a:off x="5450867" y="4873333"/>
            <a:ext cx="880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Residual Blue = Not covered in scenario set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E67D0EEB-D342-63EC-5602-5FE3CAC642AA}"/>
              </a:ext>
            </a:extLst>
          </p:cNvPr>
          <p:cNvCxnSpPr>
            <a:cxnSpLocks/>
          </p:cNvCxnSpPr>
          <p:nvPr/>
        </p:nvCxnSpPr>
        <p:spPr>
          <a:xfrm flipV="1">
            <a:off x="3979612" y="3816865"/>
            <a:ext cx="433308" cy="537705"/>
          </a:xfrm>
          <a:prstGeom prst="straightConnector1">
            <a:avLst/>
          </a:prstGeom>
          <a:ln>
            <a:solidFill>
              <a:srgbClr val="75B4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56983322-B1B7-909F-BB01-344938E9D255}"/>
              </a:ext>
            </a:extLst>
          </p:cNvPr>
          <p:cNvSpPr txBox="1"/>
          <p:nvPr/>
        </p:nvSpPr>
        <p:spPr>
          <a:xfrm>
            <a:off x="3547997" y="4368696"/>
            <a:ext cx="88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Green = Elements of the OES F/W covered in a scenario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A5EEBBC5-F1C4-7512-3F7E-0FABDA829777}"/>
              </a:ext>
            </a:extLst>
          </p:cNvPr>
          <p:cNvCxnSpPr>
            <a:cxnSpLocks/>
          </p:cNvCxnSpPr>
          <p:nvPr/>
        </p:nvCxnSpPr>
        <p:spPr>
          <a:xfrm>
            <a:off x="2253834" y="1210380"/>
            <a:ext cx="0" cy="367990"/>
          </a:xfrm>
          <a:prstGeom prst="straightConnector1">
            <a:avLst/>
          </a:prstGeom>
          <a:ln>
            <a:solidFill>
              <a:srgbClr val="037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6DDBA169-3D7D-28A4-6D59-CD1AE77FEE83}"/>
              </a:ext>
            </a:extLst>
          </p:cNvPr>
          <p:cNvSpPr txBox="1"/>
          <p:nvPr/>
        </p:nvSpPr>
        <p:spPr>
          <a:xfrm>
            <a:off x="1713775" y="718020"/>
            <a:ext cx="1455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Blue = Portion of ODD F/W used for this feature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48CFEE7-2A69-268A-4FA0-84A6C5AFEF3D}"/>
              </a:ext>
            </a:extLst>
          </p:cNvPr>
          <p:cNvCxnSpPr>
            <a:cxnSpLocks/>
          </p:cNvCxnSpPr>
          <p:nvPr/>
        </p:nvCxnSpPr>
        <p:spPr>
          <a:xfrm flipV="1">
            <a:off x="724418" y="4721112"/>
            <a:ext cx="0" cy="212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F295154C-E00A-10FF-835E-CF20ECF2F682}"/>
              </a:ext>
            </a:extLst>
          </p:cNvPr>
          <p:cNvSpPr txBox="1"/>
          <p:nvPr/>
        </p:nvSpPr>
        <p:spPr>
          <a:xfrm>
            <a:off x="492090" y="4866107"/>
            <a:ext cx="1243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White = Unused portion of ODD F/W for this feature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A98F3B1-8820-9763-F09E-17646A87D4E4}"/>
              </a:ext>
            </a:extLst>
          </p:cNvPr>
          <p:cNvSpPr txBox="1"/>
          <p:nvPr/>
        </p:nvSpPr>
        <p:spPr>
          <a:xfrm>
            <a:off x="243336" y="5625361"/>
            <a:ext cx="3080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Operational Design Domain</a:t>
            </a: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</a:p>
          <a:p>
            <a:pPr algn="ctr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(Design State Space)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BF56607-5C99-8D7C-C65B-0D0179369252}"/>
              </a:ext>
            </a:extLst>
          </p:cNvPr>
          <p:cNvSpPr txBox="1"/>
          <p:nvPr/>
        </p:nvSpPr>
        <p:spPr>
          <a:xfrm>
            <a:off x="3963145" y="5625361"/>
            <a:ext cx="3358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Operating Envelope Specification</a:t>
            </a: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</a:p>
          <a:p>
            <a:pPr algn="ctr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(Operating State Space)</a:t>
            </a:r>
          </a:p>
        </p:txBody>
      </p:sp>
    </p:spTree>
    <p:extLst>
      <p:ext uri="{BB962C8B-B14F-4D97-AF65-F5344CB8AC3E}">
        <p14:creationId xmlns:p14="http://schemas.microsoft.com/office/powerpoint/2010/main" val="212612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F28108A-1796-BF32-5291-6288A114A3F0}"/>
              </a:ext>
            </a:extLst>
          </p:cNvPr>
          <p:cNvSpPr/>
          <p:nvPr/>
        </p:nvSpPr>
        <p:spPr>
          <a:xfrm>
            <a:off x="1619125" y="1712127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FE74B3-AA45-520E-A11D-236F1FB8700F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1576874" y="1712128"/>
            <a:ext cx="0" cy="28959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32ACA1A-C83B-9D42-EF8E-7B06A8A82500}"/>
              </a:ext>
            </a:extLst>
          </p:cNvPr>
          <p:cNvSpPr/>
          <p:nvPr/>
        </p:nvSpPr>
        <p:spPr>
          <a:xfrm>
            <a:off x="559837" y="1712127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09F98B-0D48-959C-0DEE-95347FB5A5F2}"/>
              </a:ext>
            </a:extLst>
          </p:cNvPr>
          <p:cNvSpPr/>
          <p:nvPr/>
        </p:nvSpPr>
        <p:spPr>
          <a:xfrm>
            <a:off x="888999" y="1712128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4E32B1-7D42-046A-BCEF-D6531E92F0B1}"/>
              </a:ext>
            </a:extLst>
          </p:cNvPr>
          <p:cNvSpPr/>
          <p:nvPr/>
        </p:nvSpPr>
        <p:spPr>
          <a:xfrm>
            <a:off x="1218158" y="1712127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34B5C2-C4F9-D21F-592B-C3E4543E79EA}"/>
              </a:ext>
            </a:extLst>
          </p:cNvPr>
          <p:cNvSpPr/>
          <p:nvPr/>
        </p:nvSpPr>
        <p:spPr>
          <a:xfrm>
            <a:off x="559837" y="1951545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D99507-E95C-DF0D-CF32-F3E16E836FBE}"/>
              </a:ext>
            </a:extLst>
          </p:cNvPr>
          <p:cNvSpPr/>
          <p:nvPr/>
        </p:nvSpPr>
        <p:spPr>
          <a:xfrm>
            <a:off x="888999" y="1951546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8A28F8-1094-CC6E-04E1-2DC0C0B44B2A}"/>
              </a:ext>
            </a:extLst>
          </p:cNvPr>
          <p:cNvSpPr/>
          <p:nvPr/>
        </p:nvSpPr>
        <p:spPr>
          <a:xfrm>
            <a:off x="1218158" y="1951545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54D67E-D643-5E7B-6264-55BB4A16B5FC}"/>
              </a:ext>
            </a:extLst>
          </p:cNvPr>
          <p:cNvSpPr/>
          <p:nvPr/>
        </p:nvSpPr>
        <p:spPr>
          <a:xfrm>
            <a:off x="559837" y="2190961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E39341-F380-9BA6-AC57-D074749D30E6}"/>
              </a:ext>
            </a:extLst>
          </p:cNvPr>
          <p:cNvSpPr/>
          <p:nvPr/>
        </p:nvSpPr>
        <p:spPr>
          <a:xfrm>
            <a:off x="888999" y="2190962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2EBD4-70B1-419E-3FC6-5393A7218BCA}"/>
              </a:ext>
            </a:extLst>
          </p:cNvPr>
          <p:cNvSpPr/>
          <p:nvPr/>
        </p:nvSpPr>
        <p:spPr>
          <a:xfrm>
            <a:off x="1218158" y="2190961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9EE84C-F50D-36F3-CE31-4A82E450F1BA}"/>
              </a:ext>
            </a:extLst>
          </p:cNvPr>
          <p:cNvSpPr/>
          <p:nvPr/>
        </p:nvSpPr>
        <p:spPr>
          <a:xfrm>
            <a:off x="559837" y="2430379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24E690-08F9-C582-34B3-8052B42A8DFC}"/>
              </a:ext>
            </a:extLst>
          </p:cNvPr>
          <p:cNvSpPr/>
          <p:nvPr/>
        </p:nvSpPr>
        <p:spPr>
          <a:xfrm>
            <a:off x="888999" y="2430380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F84945-E670-EF00-E308-33830384C85C}"/>
              </a:ext>
            </a:extLst>
          </p:cNvPr>
          <p:cNvSpPr/>
          <p:nvPr/>
        </p:nvSpPr>
        <p:spPr>
          <a:xfrm>
            <a:off x="1218158" y="2430379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7133A3-11D1-BA87-0EDF-C834A91A41C9}"/>
              </a:ext>
            </a:extLst>
          </p:cNvPr>
          <p:cNvSpPr/>
          <p:nvPr/>
        </p:nvSpPr>
        <p:spPr>
          <a:xfrm>
            <a:off x="559837" y="2669789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F7FBC2-3A9C-B057-33AD-01A4F11E7D04}"/>
              </a:ext>
            </a:extLst>
          </p:cNvPr>
          <p:cNvSpPr/>
          <p:nvPr/>
        </p:nvSpPr>
        <p:spPr>
          <a:xfrm>
            <a:off x="888999" y="2669790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14F232-5514-CD0C-37E6-95518277BBDF}"/>
              </a:ext>
            </a:extLst>
          </p:cNvPr>
          <p:cNvSpPr/>
          <p:nvPr/>
        </p:nvSpPr>
        <p:spPr>
          <a:xfrm>
            <a:off x="1218158" y="2669789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F8A4CA-891C-08B7-B902-9B6A8CD452A7}"/>
              </a:ext>
            </a:extLst>
          </p:cNvPr>
          <p:cNvSpPr/>
          <p:nvPr/>
        </p:nvSpPr>
        <p:spPr>
          <a:xfrm>
            <a:off x="559837" y="2909207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F94F7C-0387-00F2-76E9-21252C54E6BF}"/>
              </a:ext>
            </a:extLst>
          </p:cNvPr>
          <p:cNvSpPr/>
          <p:nvPr/>
        </p:nvSpPr>
        <p:spPr>
          <a:xfrm>
            <a:off x="888999" y="2909208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9394AE-B081-62ED-D24B-987CFE997B4C}"/>
              </a:ext>
            </a:extLst>
          </p:cNvPr>
          <p:cNvSpPr/>
          <p:nvPr/>
        </p:nvSpPr>
        <p:spPr>
          <a:xfrm>
            <a:off x="1218158" y="2909207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C4F89B-858D-9567-FD29-FACA4C2F01D5}"/>
              </a:ext>
            </a:extLst>
          </p:cNvPr>
          <p:cNvSpPr/>
          <p:nvPr/>
        </p:nvSpPr>
        <p:spPr>
          <a:xfrm>
            <a:off x="1948287" y="1712128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03D8503-2FAE-67DE-70F8-9B13682C120F}"/>
              </a:ext>
            </a:extLst>
          </p:cNvPr>
          <p:cNvSpPr/>
          <p:nvPr/>
        </p:nvSpPr>
        <p:spPr>
          <a:xfrm>
            <a:off x="2277446" y="1712127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ABF0B0-AA9F-DEB9-4DAD-1687894E8645}"/>
              </a:ext>
            </a:extLst>
          </p:cNvPr>
          <p:cNvSpPr/>
          <p:nvPr/>
        </p:nvSpPr>
        <p:spPr>
          <a:xfrm>
            <a:off x="1619125" y="1951545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EF700E-CB6C-6D45-61AC-1861FE2274CE}"/>
              </a:ext>
            </a:extLst>
          </p:cNvPr>
          <p:cNvSpPr/>
          <p:nvPr/>
        </p:nvSpPr>
        <p:spPr>
          <a:xfrm>
            <a:off x="1948287" y="1951546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7CCD99-C758-32EC-9CB6-0537DC07DF05}"/>
              </a:ext>
            </a:extLst>
          </p:cNvPr>
          <p:cNvSpPr/>
          <p:nvPr/>
        </p:nvSpPr>
        <p:spPr>
          <a:xfrm>
            <a:off x="2277446" y="1951545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8886B27-7501-5708-DB8A-D5DA0C98AB86}"/>
              </a:ext>
            </a:extLst>
          </p:cNvPr>
          <p:cNvSpPr/>
          <p:nvPr/>
        </p:nvSpPr>
        <p:spPr>
          <a:xfrm>
            <a:off x="1619125" y="2190961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4AA330-6838-B5D5-058B-BACBA99F3C8A}"/>
              </a:ext>
            </a:extLst>
          </p:cNvPr>
          <p:cNvSpPr/>
          <p:nvPr/>
        </p:nvSpPr>
        <p:spPr>
          <a:xfrm>
            <a:off x="1948287" y="2190962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608377-F18E-00E6-4D3E-CE0DAC8F5584}"/>
              </a:ext>
            </a:extLst>
          </p:cNvPr>
          <p:cNvSpPr/>
          <p:nvPr/>
        </p:nvSpPr>
        <p:spPr>
          <a:xfrm>
            <a:off x="2277446" y="2190961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F6EE516-1024-72CD-85B9-F72BA06BA283}"/>
              </a:ext>
            </a:extLst>
          </p:cNvPr>
          <p:cNvSpPr/>
          <p:nvPr/>
        </p:nvSpPr>
        <p:spPr>
          <a:xfrm>
            <a:off x="1619125" y="2430379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558881-4D49-2DDF-D603-3C8F864DED9D}"/>
              </a:ext>
            </a:extLst>
          </p:cNvPr>
          <p:cNvSpPr/>
          <p:nvPr/>
        </p:nvSpPr>
        <p:spPr>
          <a:xfrm>
            <a:off x="1948287" y="2430380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CBC224-F180-5139-F62A-41FF60DA57E0}"/>
              </a:ext>
            </a:extLst>
          </p:cNvPr>
          <p:cNvSpPr/>
          <p:nvPr/>
        </p:nvSpPr>
        <p:spPr>
          <a:xfrm>
            <a:off x="2277446" y="2430379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B136894-0354-BDC3-342F-5B804C48FFB7}"/>
              </a:ext>
            </a:extLst>
          </p:cNvPr>
          <p:cNvSpPr/>
          <p:nvPr/>
        </p:nvSpPr>
        <p:spPr>
          <a:xfrm>
            <a:off x="1619125" y="2669789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BCB202-8A99-400C-39E7-4CE4E81F1F86}"/>
              </a:ext>
            </a:extLst>
          </p:cNvPr>
          <p:cNvSpPr/>
          <p:nvPr/>
        </p:nvSpPr>
        <p:spPr>
          <a:xfrm>
            <a:off x="1948287" y="2669790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923B67-1A49-3C07-CB60-D5DF7B351EBB}"/>
              </a:ext>
            </a:extLst>
          </p:cNvPr>
          <p:cNvSpPr/>
          <p:nvPr/>
        </p:nvSpPr>
        <p:spPr>
          <a:xfrm>
            <a:off x="2277446" y="2669789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1FB0DFB-4C3B-997F-D97A-79C30D17BB43}"/>
              </a:ext>
            </a:extLst>
          </p:cNvPr>
          <p:cNvSpPr/>
          <p:nvPr/>
        </p:nvSpPr>
        <p:spPr>
          <a:xfrm>
            <a:off x="1619125" y="2909207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2399B4-9DE6-F9A0-A288-67D1A674859E}"/>
              </a:ext>
            </a:extLst>
          </p:cNvPr>
          <p:cNvSpPr/>
          <p:nvPr/>
        </p:nvSpPr>
        <p:spPr>
          <a:xfrm>
            <a:off x="1948287" y="2909208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2394034-A744-69F3-BFE9-152264CC0B2E}"/>
              </a:ext>
            </a:extLst>
          </p:cNvPr>
          <p:cNvSpPr/>
          <p:nvPr/>
        </p:nvSpPr>
        <p:spPr>
          <a:xfrm>
            <a:off x="2277446" y="2909207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489F5E-816C-88D5-7776-BE05652FD3B5}"/>
              </a:ext>
            </a:extLst>
          </p:cNvPr>
          <p:cNvSpPr/>
          <p:nvPr/>
        </p:nvSpPr>
        <p:spPr>
          <a:xfrm>
            <a:off x="561316" y="3171616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D33B248-07B5-7A26-5A70-AD73F1A95B08}"/>
              </a:ext>
            </a:extLst>
          </p:cNvPr>
          <p:cNvSpPr/>
          <p:nvPr/>
        </p:nvSpPr>
        <p:spPr>
          <a:xfrm>
            <a:off x="890478" y="3171617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36D70C-8781-F0A5-B7A8-D04002194CBE}"/>
              </a:ext>
            </a:extLst>
          </p:cNvPr>
          <p:cNvSpPr/>
          <p:nvPr/>
        </p:nvSpPr>
        <p:spPr>
          <a:xfrm>
            <a:off x="1219637" y="3171616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BAA550A-C2D1-1613-07A9-40DD3F31EC85}"/>
              </a:ext>
            </a:extLst>
          </p:cNvPr>
          <p:cNvSpPr/>
          <p:nvPr/>
        </p:nvSpPr>
        <p:spPr>
          <a:xfrm>
            <a:off x="561316" y="3411034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3FD817-4F1A-FC82-E779-362D5C306440}"/>
              </a:ext>
            </a:extLst>
          </p:cNvPr>
          <p:cNvSpPr/>
          <p:nvPr/>
        </p:nvSpPr>
        <p:spPr>
          <a:xfrm>
            <a:off x="890478" y="3411035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133B4A8-0DB5-4252-55B1-E25D368293B9}"/>
              </a:ext>
            </a:extLst>
          </p:cNvPr>
          <p:cNvSpPr/>
          <p:nvPr/>
        </p:nvSpPr>
        <p:spPr>
          <a:xfrm>
            <a:off x="1219637" y="3411034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B1677F0-91BA-B96C-7A1A-88FA9450DEE7}"/>
              </a:ext>
            </a:extLst>
          </p:cNvPr>
          <p:cNvSpPr/>
          <p:nvPr/>
        </p:nvSpPr>
        <p:spPr>
          <a:xfrm>
            <a:off x="561316" y="3650450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4C848BA-1088-8AA6-7154-DAD2AD993819}"/>
              </a:ext>
            </a:extLst>
          </p:cNvPr>
          <p:cNvSpPr/>
          <p:nvPr/>
        </p:nvSpPr>
        <p:spPr>
          <a:xfrm>
            <a:off x="890478" y="3650451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41C42A-AF2E-93EC-6F5E-743D0B4AD783}"/>
              </a:ext>
            </a:extLst>
          </p:cNvPr>
          <p:cNvSpPr/>
          <p:nvPr/>
        </p:nvSpPr>
        <p:spPr>
          <a:xfrm>
            <a:off x="1219637" y="3650450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00C7C1-EF57-635E-36D6-9D50EB01963D}"/>
              </a:ext>
            </a:extLst>
          </p:cNvPr>
          <p:cNvSpPr/>
          <p:nvPr/>
        </p:nvSpPr>
        <p:spPr>
          <a:xfrm>
            <a:off x="561316" y="3889868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C84EA5-F8CE-1217-8801-2783795A2AF0}"/>
              </a:ext>
            </a:extLst>
          </p:cNvPr>
          <p:cNvSpPr/>
          <p:nvPr/>
        </p:nvSpPr>
        <p:spPr>
          <a:xfrm>
            <a:off x="890478" y="3889869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9EA73B-7F18-BC5A-F5D0-CD90C97029B9}"/>
              </a:ext>
            </a:extLst>
          </p:cNvPr>
          <p:cNvSpPr/>
          <p:nvPr/>
        </p:nvSpPr>
        <p:spPr>
          <a:xfrm>
            <a:off x="1219637" y="3889868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C5774DE-05BF-3364-80CD-0C71E2A2C3E9}"/>
              </a:ext>
            </a:extLst>
          </p:cNvPr>
          <p:cNvSpPr/>
          <p:nvPr/>
        </p:nvSpPr>
        <p:spPr>
          <a:xfrm>
            <a:off x="561316" y="4129278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34D2279-2760-5969-DCCD-765F6EBD78D3}"/>
              </a:ext>
            </a:extLst>
          </p:cNvPr>
          <p:cNvSpPr/>
          <p:nvPr/>
        </p:nvSpPr>
        <p:spPr>
          <a:xfrm>
            <a:off x="890478" y="4129279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7A8C5A-98E0-B8C4-0443-54AB38E3D219}"/>
              </a:ext>
            </a:extLst>
          </p:cNvPr>
          <p:cNvSpPr/>
          <p:nvPr/>
        </p:nvSpPr>
        <p:spPr>
          <a:xfrm>
            <a:off x="1219637" y="4129278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295F0EE-D92A-E031-65C8-886C0C8FF06C}"/>
              </a:ext>
            </a:extLst>
          </p:cNvPr>
          <p:cNvSpPr/>
          <p:nvPr/>
        </p:nvSpPr>
        <p:spPr>
          <a:xfrm>
            <a:off x="561316" y="4368696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F66AA5D-BF2F-632D-DFD7-6693554C8A95}"/>
              </a:ext>
            </a:extLst>
          </p:cNvPr>
          <p:cNvSpPr/>
          <p:nvPr/>
        </p:nvSpPr>
        <p:spPr>
          <a:xfrm>
            <a:off x="890478" y="4368697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0208A15-140E-ADC6-34F9-7AF240C3B5E7}"/>
              </a:ext>
            </a:extLst>
          </p:cNvPr>
          <p:cNvSpPr/>
          <p:nvPr/>
        </p:nvSpPr>
        <p:spPr>
          <a:xfrm>
            <a:off x="1219637" y="4368696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ED09925-D774-A84C-94F7-857100582FB7}"/>
              </a:ext>
            </a:extLst>
          </p:cNvPr>
          <p:cNvSpPr/>
          <p:nvPr/>
        </p:nvSpPr>
        <p:spPr>
          <a:xfrm>
            <a:off x="1618797" y="3176692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C15A67-9407-F55F-15E7-0E3A2C258557}"/>
              </a:ext>
            </a:extLst>
          </p:cNvPr>
          <p:cNvSpPr/>
          <p:nvPr/>
        </p:nvSpPr>
        <p:spPr>
          <a:xfrm>
            <a:off x="1947959" y="3176693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CCC9EEB-993C-0FC7-A5EB-6020575647DB}"/>
              </a:ext>
            </a:extLst>
          </p:cNvPr>
          <p:cNvSpPr/>
          <p:nvPr/>
        </p:nvSpPr>
        <p:spPr>
          <a:xfrm>
            <a:off x="2277118" y="3176692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AA356B-05A6-1C37-974D-A86CEBFB21CA}"/>
              </a:ext>
            </a:extLst>
          </p:cNvPr>
          <p:cNvSpPr/>
          <p:nvPr/>
        </p:nvSpPr>
        <p:spPr>
          <a:xfrm>
            <a:off x="1618797" y="3416110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D777DF5-2ECA-2BBA-01FB-9C723A371305}"/>
              </a:ext>
            </a:extLst>
          </p:cNvPr>
          <p:cNvSpPr/>
          <p:nvPr/>
        </p:nvSpPr>
        <p:spPr>
          <a:xfrm>
            <a:off x="1947959" y="3416111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93905A0-C0F0-2E30-1FE3-CAFFA0C0D37B}"/>
              </a:ext>
            </a:extLst>
          </p:cNvPr>
          <p:cNvSpPr/>
          <p:nvPr/>
        </p:nvSpPr>
        <p:spPr>
          <a:xfrm>
            <a:off x="2277118" y="3416110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67BCF07-AE58-6EF7-88F0-0DCC9C7864FE}"/>
              </a:ext>
            </a:extLst>
          </p:cNvPr>
          <p:cNvSpPr/>
          <p:nvPr/>
        </p:nvSpPr>
        <p:spPr>
          <a:xfrm>
            <a:off x="1618797" y="3655526"/>
            <a:ext cx="329163" cy="239423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D25B3BF-E036-7BD4-D1B3-8176A06F3C6E}"/>
              </a:ext>
            </a:extLst>
          </p:cNvPr>
          <p:cNvSpPr/>
          <p:nvPr/>
        </p:nvSpPr>
        <p:spPr>
          <a:xfrm>
            <a:off x="1947959" y="3655527"/>
            <a:ext cx="329159" cy="239422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C184133-7D15-7019-FA9B-EB78E389569F}"/>
              </a:ext>
            </a:extLst>
          </p:cNvPr>
          <p:cNvSpPr/>
          <p:nvPr/>
        </p:nvSpPr>
        <p:spPr>
          <a:xfrm>
            <a:off x="2277118" y="3655526"/>
            <a:ext cx="329159" cy="239418"/>
          </a:xfrm>
          <a:prstGeom prst="rect">
            <a:avLst/>
          </a:prstGeom>
          <a:solidFill>
            <a:srgbClr val="3E6B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9E11A4-CEE7-4118-ACD4-AD7E71A636C3}"/>
              </a:ext>
            </a:extLst>
          </p:cNvPr>
          <p:cNvSpPr/>
          <p:nvPr/>
        </p:nvSpPr>
        <p:spPr>
          <a:xfrm>
            <a:off x="1618797" y="3894944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BE6AEC0-F866-2E79-43CE-754F1794F145}"/>
              </a:ext>
            </a:extLst>
          </p:cNvPr>
          <p:cNvSpPr/>
          <p:nvPr/>
        </p:nvSpPr>
        <p:spPr>
          <a:xfrm>
            <a:off x="1947959" y="3894945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7B3253C-9E91-E7DE-C76B-0B431EB85D18}"/>
              </a:ext>
            </a:extLst>
          </p:cNvPr>
          <p:cNvSpPr/>
          <p:nvPr/>
        </p:nvSpPr>
        <p:spPr>
          <a:xfrm>
            <a:off x="2277118" y="3894944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BB91499-F43A-268C-5122-0261D64703AE}"/>
              </a:ext>
            </a:extLst>
          </p:cNvPr>
          <p:cNvSpPr/>
          <p:nvPr/>
        </p:nvSpPr>
        <p:spPr>
          <a:xfrm>
            <a:off x="1618797" y="4134354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2ABF545-5223-28AA-C7A0-62CC58D0CAAF}"/>
              </a:ext>
            </a:extLst>
          </p:cNvPr>
          <p:cNvSpPr/>
          <p:nvPr/>
        </p:nvSpPr>
        <p:spPr>
          <a:xfrm>
            <a:off x="1947959" y="4134355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9556673-2BF4-A58D-4FD7-69CDA153377B}"/>
              </a:ext>
            </a:extLst>
          </p:cNvPr>
          <p:cNvSpPr/>
          <p:nvPr/>
        </p:nvSpPr>
        <p:spPr>
          <a:xfrm>
            <a:off x="2277118" y="4134354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A3C0F01-229B-6762-795D-0787C0DD1B9A}"/>
              </a:ext>
            </a:extLst>
          </p:cNvPr>
          <p:cNvSpPr/>
          <p:nvPr/>
        </p:nvSpPr>
        <p:spPr>
          <a:xfrm>
            <a:off x="1618797" y="4373772"/>
            <a:ext cx="329163" cy="239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EABF598-E7D9-55D9-7862-AF74BD5EB9B4}"/>
              </a:ext>
            </a:extLst>
          </p:cNvPr>
          <p:cNvSpPr/>
          <p:nvPr/>
        </p:nvSpPr>
        <p:spPr>
          <a:xfrm>
            <a:off x="1947959" y="4373773"/>
            <a:ext cx="329159" cy="239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E82FFAC-F704-4DDF-9E15-DE266A0E4E3D}"/>
              </a:ext>
            </a:extLst>
          </p:cNvPr>
          <p:cNvSpPr/>
          <p:nvPr/>
        </p:nvSpPr>
        <p:spPr>
          <a:xfrm>
            <a:off x="2277118" y="4373772"/>
            <a:ext cx="329159" cy="23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F86D11E-94AB-7A6A-90FB-23298694674A}"/>
              </a:ext>
            </a:extLst>
          </p:cNvPr>
          <p:cNvSpPr/>
          <p:nvPr/>
        </p:nvSpPr>
        <p:spPr>
          <a:xfrm>
            <a:off x="4488873" y="2082748"/>
            <a:ext cx="2576945" cy="21777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FE7EA4-5C82-3095-3F3E-735A27ED5EF0}"/>
              </a:ext>
            </a:extLst>
          </p:cNvPr>
          <p:cNvSpPr/>
          <p:nvPr/>
        </p:nvSpPr>
        <p:spPr>
          <a:xfrm>
            <a:off x="559837" y="1712128"/>
            <a:ext cx="2034073" cy="28959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7E93A66-E197-BF0F-D060-BA5355CB501A}"/>
              </a:ext>
            </a:extLst>
          </p:cNvPr>
          <p:cNvCxnSpPr>
            <a:cxnSpLocks/>
            <a:stCxn id="96" idx="3"/>
          </p:cNvCxnSpPr>
          <p:nvPr/>
        </p:nvCxnSpPr>
        <p:spPr>
          <a:xfrm flipH="1">
            <a:off x="4488873" y="3171616"/>
            <a:ext cx="257694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7EEC0B-2282-37F6-328B-84D65A2053F0}"/>
              </a:ext>
            </a:extLst>
          </p:cNvPr>
          <p:cNvCxnSpPr>
            <a:cxnSpLocks/>
          </p:cNvCxnSpPr>
          <p:nvPr/>
        </p:nvCxnSpPr>
        <p:spPr>
          <a:xfrm flipH="1">
            <a:off x="558722" y="3158078"/>
            <a:ext cx="203102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F380B6E-757E-300F-62B6-5D0B52762C2A}"/>
              </a:ext>
            </a:extLst>
          </p:cNvPr>
          <p:cNvCxnSpPr>
            <a:cxnSpLocks/>
          </p:cNvCxnSpPr>
          <p:nvPr/>
        </p:nvCxnSpPr>
        <p:spPr>
          <a:xfrm flipH="1">
            <a:off x="558722" y="2430379"/>
            <a:ext cx="20310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115CEAF-0F1D-9CCA-FF1F-B0C48F58518F}"/>
              </a:ext>
            </a:extLst>
          </p:cNvPr>
          <p:cNvCxnSpPr>
            <a:cxnSpLocks/>
          </p:cNvCxnSpPr>
          <p:nvPr/>
        </p:nvCxnSpPr>
        <p:spPr>
          <a:xfrm flipH="1">
            <a:off x="561362" y="3891005"/>
            <a:ext cx="20310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64AB84C-B1E2-1B4A-675F-521E891300D9}"/>
              </a:ext>
            </a:extLst>
          </p:cNvPr>
          <p:cNvCxnSpPr>
            <a:cxnSpLocks/>
          </p:cNvCxnSpPr>
          <p:nvPr/>
        </p:nvCxnSpPr>
        <p:spPr>
          <a:xfrm flipV="1">
            <a:off x="5748448" y="2082748"/>
            <a:ext cx="0" cy="21777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92BE596-EA1D-3717-2FEE-5BC0F7A9AF2E}"/>
              </a:ext>
            </a:extLst>
          </p:cNvPr>
          <p:cNvCxnSpPr>
            <a:cxnSpLocks/>
          </p:cNvCxnSpPr>
          <p:nvPr/>
        </p:nvCxnSpPr>
        <p:spPr>
          <a:xfrm flipH="1">
            <a:off x="4488873" y="2430379"/>
            <a:ext cx="25769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558DEC3-456D-1FEA-7DB2-02543790D652}"/>
              </a:ext>
            </a:extLst>
          </p:cNvPr>
          <p:cNvCxnSpPr>
            <a:cxnSpLocks/>
          </p:cNvCxnSpPr>
          <p:nvPr/>
        </p:nvCxnSpPr>
        <p:spPr>
          <a:xfrm flipH="1">
            <a:off x="4488873" y="2790597"/>
            <a:ext cx="25769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210E907-4FA9-7DBD-E8F5-5EE2B38E3057}"/>
              </a:ext>
            </a:extLst>
          </p:cNvPr>
          <p:cNvCxnSpPr>
            <a:cxnSpLocks/>
          </p:cNvCxnSpPr>
          <p:nvPr/>
        </p:nvCxnSpPr>
        <p:spPr>
          <a:xfrm flipH="1">
            <a:off x="4488873" y="3538319"/>
            <a:ext cx="25769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0EE3B7C-4B5A-A3C5-B941-0F740806C6F2}"/>
              </a:ext>
            </a:extLst>
          </p:cNvPr>
          <p:cNvCxnSpPr>
            <a:cxnSpLocks/>
          </p:cNvCxnSpPr>
          <p:nvPr/>
        </p:nvCxnSpPr>
        <p:spPr>
          <a:xfrm flipH="1">
            <a:off x="4488873" y="3898537"/>
            <a:ext cx="25769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DF3F9D2-552A-A615-35D4-6BB288E83071}"/>
              </a:ext>
            </a:extLst>
          </p:cNvPr>
          <p:cNvCxnSpPr>
            <a:cxnSpLocks/>
          </p:cNvCxnSpPr>
          <p:nvPr/>
        </p:nvCxnSpPr>
        <p:spPr>
          <a:xfrm flipV="1">
            <a:off x="6399611" y="2093309"/>
            <a:ext cx="0" cy="21777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4DA8F9B-7830-11FC-BD32-18C05DA0B013}"/>
              </a:ext>
            </a:extLst>
          </p:cNvPr>
          <p:cNvSpPr/>
          <p:nvPr/>
        </p:nvSpPr>
        <p:spPr>
          <a:xfrm>
            <a:off x="4489695" y="2083528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36E27F5-F181-4FAE-9ECA-219C072B3B29}"/>
              </a:ext>
            </a:extLst>
          </p:cNvPr>
          <p:cNvSpPr/>
          <p:nvPr/>
        </p:nvSpPr>
        <p:spPr>
          <a:xfrm>
            <a:off x="4702131" y="2079422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EE22563-8601-3EE5-0CAA-0ABE334084FF}"/>
              </a:ext>
            </a:extLst>
          </p:cNvPr>
          <p:cNvSpPr/>
          <p:nvPr/>
        </p:nvSpPr>
        <p:spPr>
          <a:xfrm>
            <a:off x="4914567" y="2083528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44073C3-ED50-386B-6B04-2064E0D23D0A}"/>
              </a:ext>
            </a:extLst>
          </p:cNvPr>
          <p:cNvSpPr/>
          <p:nvPr/>
        </p:nvSpPr>
        <p:spPr>
          <a:xfrm>
            <a:off x="4489695" y="2438641"/>
            <a:ext cx="212436" cy="347631"/>
          </a:xfrm>
          <a:prstGeom prst="rect">
            <a:avLst/>
          </a:prstGeom>
          <a:solidFill>
            <a:srgbClr val="84E18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E28E5E0-27B1-C736-3F34-7012FD094C82}"/>
              </a:ext>
            </a:extLst>
          </p:cNvPr>
          <p:cNvSpPr/>
          <p:nvPr/>
        </p:nvSpPr>
        <p:spPr>
          <a:xfrm>
            <a:off x="4702131" y="2439590"/>
            <a:ext cx="212436" cy="347631"/>
          </a:xfrm>
          <a:prstGeom prst="rect">
            <a:avLst/>
          </a:prstGeom>
          <a:solidFill>
            <a:srgbClr val="84E18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95661F8-080D-663B-9117-D31B602BFFBF}"/>
              </a:ext>
            </a:extLst>
          </p:cNvPr>
          <p:cNvSpPr/>
          <p:nvPr/>
        </p:nvSpPr>
        <p:spPr>
          <a:xfrm>
            <a:off x="4914567" y="2438641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2EAD837-33DE-0F9F-9F4F-50F292D13A3F}"/>
              </a:ext>
            </a:extLst>
          </p:cNvPr>
          <p:cNvSpPr/>
          <p:nvPr/>
        </p:nvSpPr>
        <p:spPr>
          <a:xfrm>
            <a:off x="4489695" y="2798858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0028021-B80F-6106-9D58-5B23DB9743E2}"/>
              </a:ext>
            </a:extLst>
          </p:cNvPr>
          <p:cNvSpPr/>
          <p:nvPr/>
        </p:nvSpPr>
        <p:spPr>
          <a:xfrm>
            <a:off x="4702131" y="2799807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5EBD5F0-89B0-F014-3C15-281D569C60E6}"/>
              </a:ext>
            </a:extLst>
          </p:cNvPr>
          <p:cNvSpPr/>
          <p:nvPr/>
        </p:nvSpPr>
        <p:spPr>
          <a:xfrm>
            <a:off x="4914567" y="2798858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1FE1C9B-E898-6210-F4C5-D9B8DFCECB73}"/>
              </a:ext>
            </a:extLst>
          </p:cNvPr>
          <p:cNvSpPr/>
          <p:nvPr/>
        </p:nvSpPr>
        <p:spPr>
          <a:xfrm>
            <a:off x="4484681" y="3196573"/>
            <a:ext cx="212436" cy="347631"/>
          </a:xfrm>
          <a:prstGeom prst="rect">
            <a:avLst/>
          </a:prstGeom>
          <a:solidFill>
            <a:srgbClr val="84E18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8057CC-9A3E-E299-69FB-F8B9B8AB5D85}"/>
              </a:ext>
            </a:extLst>
          </p:cNvPr>
          <p:cNvSpPr/>
          <p:nvPr/>
        </p:nvSpPr>
        <p:spPr>
          <a:xfrm>
            <a:off x="4697117" y="3192467"/>
            <a:ext cx="212436" cy="347631"/>
          </a:xfrm>
          <a:prstGeom prst="rect">
            <a:avLst/>
          </a:prstGeom>
          <a:solidFill>
            <a:srgbClr val="84E18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D58835D-1848-33B7-FD28-252BA8C1468B}"/>
              </a:ext>
            </a:extLst>
          </p:cNvPr>
          <p:cNvSpPr/>
          <p:nvPr/>
        </p:nvSpPr>
        <p:spPr>
          <a:xfrm>
            <a:off x="4909553" y="3196573"/>
            <a:ext cx="212436" cy="347631"/>
          </a:xfrm>
          <a:prstGeom prst="rect">
            <a:avLst/>
          </a:prstGeom>
          <a:solidFill>
            <a:srgbClr val="84E18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1E436F1-81F3-2A82-90CF-DCF84B85D7A3}"/>
              </a:ext>
            </a:extLst>
          </p:cNvPr>
          <p:cNvSpPr/>
          <p:nvPr/>
        </p:nvSpPr>
        <p:spPr>
          <a:xfrm>
            <a:off x="4484681" y="3551686"/>
            <a:ext cx="212436" cy="347631"/>
          </a:xfrm>
          <a:prstGeom prst="rect">
            <a:avLst/>
          </a:prstGeom>
          <a:solidFill>
            <a:srgbClr val="84E18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778E499-4BEB-F1B2-4FBC-6C133DC5DE56}"/>
              </a:ext>
            </a:extLst>
          </p:cNvPr>
          <p:cNvSpPr/>
          <p:nvPr/>
        </p:nvSpPr>
        <p:spPr>
          <a:xfrm>
            <a:off x="4697117" y="3552635"/>
            <a:ext cx="212436" cy="347631"/>
          </a:xfrm>
          <a:prstGeom prst="rect">
            <a:avLst/>
          </a:prstGeom>
          <a:solidFill>
            <a:srgbClr val="84E18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EE857FE-2B7F-B810-9D52-E66619643836}"/>
              </a:ext>
            </a:extLst>
          </p:cNvPr>
          <p:cNvSpPr/>
          <p:nvPr/>
        </p:nvSpPr>
        <p:spPr>
          <a:xfrm>
            <a:off x="4909553" y="3551686"/>
            <a:ext cx="212436" cy="347631"/>
          </a:xfrm>
          <a:prstGeom prst="rect">
            <a:avLst/>
          </a:prstGeom>
          <a:solidFill>
            <a:srgbClr val="84E18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9EB2CE1-1473-5192-6EBA-8BC1898B5FA6}"/>
              </a:ext>
            </a:extLst>
          </p:cNvPr>
          <p:cNvSpPr/>
          <p:nvPr/>
        </p:nvSpPr>
        <p:spPr>
          <a:xfrm>
            <a:off x="4484681" y="3911903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46FF48D-BC22-52F6-B019-9AA2B891EEBF}"/>
              </a:ext>
            </a:extLst>
          </p:cNvPr>
          <p:cNvSpPr/>
          <p:nvPr/>
        </p:nvSpPr>
        <p:spPr>
          <a:xfrm>
            <a:off x="4697117" y="3912852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1373871-1B5F-D120-6A89-48F9FF6C737D}"/>
              </a:ext>
            </a:extLst>
          </p:cNvPr>
          <p:cNvSpPr/>
          <p:nvPr/>
        </p:nvSpPr>
        <p:spPr>
          <a:xfrm>
            <a:off x="4905742" y="3919145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F2ABAF7-E0F5-93DF-414F-BB50256C664B}"/>
              </a:ext>
            </a:extLst>
          </p:cNvPr>
          <p:cNvSpPr/>
          <p:nvPr/>
        </p:nvSpPr>
        <p:spPr>
          <a:xfrm>
            <a:off x="5119965" y="2083528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BD6ED72-E3C9-2BAA-B4D2-3DB20BB079BF}"/>
              </a:ext>
            </a:extLst>
          </p:cNvPr>
          <p:cNvSpPr/>
          <p:nvPr/>
        </p:nvSpPr>
        <p:spPr>
          <a:xfrm>
            <a:off x="5332401" y="2079422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42C8FEC-1A46-4B92-FAD2-2B30D21D0FFD}"/>
              </a:ext>
            </a:extLst>
          </p:cNvPr>
          <p:cNvSpPr/>
          <p:nvPr/>
        </p:nvSpPr>
        <p:spPr>
          <a:xfrm>
            <a:off x="5544837" y="2083528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CB71BC5-FC7E-3606-AA8C-30B9DC3ABFA4}"/>
              </a:ext>
            </a:extLst>
          </p:cNvPr>
          <p:cNvSpPr/>
          <p:nvPr/>
        </p:nvSpPr>
        <p:spPr>
          <a:xfrm>
            <a:off x="5119965" y="2438641"/>
            <a:ext cx="212436" cy="347631"/>
          </a:xfrm>
          <a:prstGeom prst="rect">
            <a:avLst/>
          </a:prstGeom>
          <a:solidFill>
            <a:srgbClr val="75B44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383AAB2-3A98-3EE9-7A36-5EE6AB291058}"/>
              </a:ext>
            </a:extLst>
          </p:cNvPr>
          <p:cNvSpPr/>
          <p:nvPr/>
        </p:nvSpPr>
        <p:spPr>
          <a:xfrm>
            <a:off x="5332401" y="2439590"/>
            <a:ext cx="212436" cy="347631"/>
          </a:xfrm>
          <a:prstGeom prst="rect">
            <a:avLst/>
          </a:prstGeom>
          <a:solidFill>
            <a:srgbClr val="84E18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D09C28B-0EA6-56FD-39B4-B76FCE62208D}"/>
              </a:ext>
            </a:extLst>
          </p:cNvPr>
          <p:cNvSpPr/>
          <p:nvPr/>
        </p:nvSpPr>
        <p:spPr>
          <a:xfrm>
            <a:off x="5544837" y="2438641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D4D6661-DDB7-B01F-85AF-37EC9F71AF75}"/>
              </a:ext>
            </a:extLst>
          </p:cNvPr>
          <p:cNvSpPr/>
          <p:nvPr/>
        </p:nvSpPr>
        <p:spPr>
          <a:xfrm>
            <a:off x="5119965" y="2798858"/>
            <a:ext cx="212436" cy="347631"/>
          </a:xfrm>
          <a:prstGeom prst="rect">
            <a:avLst/>
          </a:prstGeom>
          <a:solidFill>
            <a:srgbClr val="54833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85DFD87-09E1-C965-B440-ECA7802516BE}"/>
              </a:ext>
            </a:extLst>
          </p:cNvPr>
          <p:cNvSpPr/>
          <p:nvPr/>
        </p:nvSpPr>
        <p:spPr>
          <a:xfrm>
            <a:off x="5332401" y="2799807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30AD102-152F-C1DB-C2D9-E89EB66DA4F9}"/>
              </a:ext>
            </a:extLst>
          </p:cNvPr>
          <p:cNvSpPr/>
          <p:nvPr/>
        </p:nvSpPr>
        <p:spPr>
          <a:xfrm>
            <a:off x="5544837" y="2798858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AC994B3-3CB6-EC04-2DD9-03BD7098AB4B}"/>
              </a:ext>
            </a:extLst>
          </p:cNvPr>
          <p:cNvSpPr/>
          <p:nvPr/>
        </p:nvSpPr>
        <p:spPr>
          <a:xfrm>
            <a:off x="5114951" y="3196573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B76E5B7-3CD1-76D4-F2D6-9BEFA2FAABA4}"/>
              </a:ext>
            </a:extLst>
          </p:cNvPr>
          <p:cNvSpPr/>
          <p:nvPr/>
        </p:nvSpPr>
        <p:spPr>
          <a:xfrm>
            <a:off x="5327387" y="3192467"/>
            <a:ext cx="212436" cy="347631"/>
          </a:xfrm>
          <a:prstGeom prst="rect">
            <a:avLst/>
          </a:prstGeom>
          <a:solidFill>
            <a:srgbClr val="54833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0753845-4F2E-B612-D2B1-02C211498D09}"/>
              </a:ext>
            </a:extLst>
          </p:cNvPr>
          <p:cNvSpPr/>
          <p:nvPr/>
        </p:nvSpPr>
        <p:spPr>
          <a:xfrm>
            <a:off x="5539823" y="3196573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DBA6F62-31DC-40FC-0C18-2ED1E1C32E29}"/>
              </a:ext>
            </a:extLst>
          </p:cNvPr>
          <p:cNvSpPr/>
          <p:nvPr/>
        </p:nvSpPr>
        <p:spPr>
          <a:xfrm>
            <a:off x="5114951" y="3551686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BD9D084-88CB-DF43-2AB5-F8BD26DA2FA2}"/>
              </a:ext>
            </a:extLst>
          </p:cNvPr>
          <p:cNvSpPr/>
          <p:nvPr/>
        </p:nvSpPr>
        <p:spPr>
          <a:xfrm>
            <a:off x="5327387" y="3552635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330457A-F74F-047C-FB10-BF47ACAA61CA}"/>
              </a:ext>
            </a:extLst>
          </p:cNvPr>
          <p:cNvSpPr/>
          <p:nvPr/>
        </p:nvSpPr>
        <p:spPr>
          <a:xfrm>
            <a:off x="5539823" y="3551686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413C74E-9B49-F194-46CC-989B1257B21F}"/>
              </a:ext>
            </a:extLst>
          </p:cNvPr>
          <p:cNvSpPr/>
          <p:nvPr/>
        </p:nvSpPr>
        <p:spPr>
          <a:xfrm>
            <a:off x="5114951" y="3911903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71A9DA-2F2B-8E68-AE48-6F3F533D773F}"/>
              </a:ext>
            </a:extLst>
          </p:cNvPr>
          <p:cNvSpPr/>
          <p:nvPr/>
        </p:nvSpPr>
        <p:spPr>
          <a:xfrm>
            <a:off x="5327387" y="3912852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7A6D722-5B4C-E998-A1D8-A2C58DE9F3B8}"/>
              </a:ext>
            </a:extLst>
          </p:cNvPr>
          <p:cNvSpPr/>
          <p:nvPr/>
        </p:nvSpPr>
        <p:spPr>
          <a:xfrm>
            <a:off x="5536012" y="3919145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C76DE7F-AF4E-1950-F265-F37687A26C51}"/>
              </a:ext>
            </a:extLst>
          </p:cNvPr>
          <p:cNvSpPr/>
          <p:nvPr/>
        </p:nvSpPr>
        <p:spPr>
          <a:xfrm>
            <a:off x="5760276" y="2083528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A1EF2FA-A565-7570-AA09-C7FBBDA8CA4B}"/>
              </a:ext>
            </a:extLst>
          </p:cNvPr>
          <p:cNvSpPr/>
          <p:nvPr/>
        </p:nvSpPr>
        <p:spPr>
          <a:xfrm>
            <a:off x="5972712" y="2079422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C673EEB-85D4-BDC8-3493-6124A2EFD544}"/>
              </a:ext>
            </a:extLst>
          </p:cNvPr>
          <p:cNvSpPr/>
          <p:nvPr/>
        </p:nvSpPr>
        <p:spPr>
          <a:xfrm>
            <a:off x="6185148" y="2083528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5CA55FB-AE68-CDAF-AD2F-15C922BD2A8B}"/>
              </a:ext>
            </a:extLst>
          </p:cNvPr>
          <p:cNvSpPr/>
          <p:nvPr/>
        </p:nvSpPr>
        <p:spPr>
          <a:xfrm>
            <a:off x="5760276" y="2438641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1D3A539-A70A-4153-4AEA-4277D4EE56AD}"/>
              </a:ext>
            </a:extLst>
          </p:cNvPr>
          <p:cNvSpPr/>
          <p:nvPr/>
        </p:nvSpPr>
        <p:spPr>
          <a:xfrm>
            <a:off x="5972712" y="2439590"/>
            <a:ext cx="212436" cy="347631"/>
          </a:xfrm>
          <a:prstGeom prst="rect">
            <a:avLst/>
          </a:prstGeom>
          <a:solidFill>
            <a:srgbClr val="75B44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0D88D18-D772-1127-AA2A-445184DFEEAD}"/>
              </a:ext>
            </a:extLst>
          </p:cNvPr>
          <p:cNvSpPr/>
          <p:nvPr/>
        </p:nvSpPr>
        <p:spPr>
          <a:xfrm>
            <a:off x="6185148" y="2438641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79C0050-94B5-7599-0B49-15AACE8A2C2C}"/>
              </a:ext>
            </a:extLst>
          </p:cNvPr>
          <p:cNvSpPr/>
          <p:nvPr/>
        </p:nvSpPr>
        <p:spPr>
          <a:xfrm>
            <a:off x="5760276" y="2798858"/>
            <a:ext cx="212436" cy="347631"/>
          </a:xfrm>
          <a:prstGeom prst="rect">
            <a:avLst/>
          </a:prstGeom>
          <a:solidFill>
            <a:srgbClr val="75B44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E7B13F3-2B1B-4574-44CC-AA53C51ADAF1}"/>
              </a:ext>
            </a:extLst>
          </p:cNvPr>
          <p:cNvSpPr/>
          <p:nvPr/>
        </p:nvSpPr>
        <p:spPr>
          <a:xfrm>
            <a:off x="5972712" y="2799807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B7BBFBC-C852-A3A1-0937-2193C84CCFA2}"/>
              </a:ext>
            </a:extLst>
          </p:cNvPr>
          <p:cNvSpPr/>
          <p:nvPr/>
        </p:nvSpPr>
        <p:spPr>
          <a:xfrm>
            <a:off x="6185148" y="2798858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99B85F7-0864-586B-0B91-1E359225C89E}"/>
              </a:ext>
            </a:extLst>
          </p:cNvPr>
          <p:cNvSpPr/>
          <p:nvPr/>
        </p:nvSpPr>
        <p:spPr>
          <a:xfrm>
            <a:off x="5755262" y="3196573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62752CB-D951-6D89-3174-8836539D5342}"/>
              </a:ext>
            </a:extLst>
          </p:cNvPr>
          <p:cNvSpPr/>
          <p:nvPr/>
        </p:nvSpPr>
        <p:spPr>
          <a:xfrm>
            <a:off x="5967698" y="3192467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CA43398-45AF-7B7F-435C-D74EAD3B500B}"/>
              </a:ext>
            </a:extLst>
          </p:cNvPr>
          <p:cNvSpPr/>
          <p:nvPr/>
        </p:nvSpPr>
        <p:spPr>
          <a:xfrm>
            <a:off x="6180134" y="3196573"/>
            <a:ext cx="212436" cy="347631"/>
          </a:xfrm>
          <a:prstGeom prst="rect">
            <a:avLst/>
          </a:prstGeom>
          <a:solidFill>
            <a:srgbClr val="54833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3B1579D-B40F-B701-7461-513351EB7523}"/>
              </a:ext>
            </a:extLst>
          </p:cNvPr>
          <p:cNvSpPr/>
          <p:nvPr/>
        </p:nvSpPr>
        <p:spPr>
          <a:xfrm>
            <a:off x="5755262" y="3551686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EC5BB8E-BE48-AEA6-C262-6DDEF9B3DDAC}"/>
              </a:ext>
            </a:extLst>
          </p:cNvPr>
          <p:cNvSpPr/>
          <p:nvPr/>
        </p:nvSpPr>
        <p:spPr>
          <a:xfrm>
            <a:off x="5967698" y="3552635"/>
            <a:ext cx="212436" cy="347631"/>
          </a:xfrm>
          <a:prstGeom prst="rect">
            <a:avLst/>
          </a:prstGeom>
          <a:solidFill>
            <a:srgbClr val="54833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E72434D-4CA4-9883-9831-E55792A3EC32}"/>
              </a:ext>
            </a:extLst>
          </p:cNvPr>
          <p:cNvSpPr/>
          <p:nvPr/>
        </p:nvSpPr>
        <p:spPr>
          <a:xfrm>
            <a:off x="6180134" y="3551686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CEE6C69-A22B-B580-E1DD-F2FB4FE18B36}"/>
              </a:ext>
            </a:extLst>
          </p:cNvPr>
          <p:cNvSpPr/>
          <p:nvPr/>
        </p:nvSpPr>
        <p:spPr>
          <a:xfrm>
            <a:off x="5755262" y="3911903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7A19771-D2DF-4800-0CE1-3B618FD9BEFB}"/>
              </a:ext>
            </a:extLst>
          </p:cNvPr>
          <p:cNvSpPr/>
          <p:nvPr/>
        </p:nvSpPr>
        <p:spPr>
          <a:xfrm>
            <a:off x="5967698" y="3912852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F61908A-9074-24BA-5FC4-67A296D2407F}"/>
              </a:ext>
            </a:extLst>
          </p:cNvPr>
          <p:cNvSpPr/>
          <p:nvPr/>
        </p:nvSpPr>
        <p:spPr>
          <a:xfrm>
            <a:off x="6176323" y="3919145"/>
            <a:ext cx="212436" cy="347631"/>
          </a:xfrm>
          <a:prstGeom prst="rect">
            <a:avLst/>
          </a:prstGeom>
          <a:solidFill>
            <a:srgbClr val="3D6AB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0D61CE2-7AC2-9417-0645-34B82346E7D3}"/>
              </a:ext>
            </a:extLst>
          </p:cNvPr>
          <p:cNvCxnSpPr>
            <a:cxnSpLocks/>
          </p:cNvCxnSpPr>
          <p:nvPr/>
        </p:nvCxnSpPr>
        <p:spPr>
          <a:xfrm flipV="1">
            <a:off x="7048746" y="2083528"/>
            <a:ext cx="0" cy="21777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3B38D7C-1375-5772-B8DA-BCEE9F0200A4}"/>
              </a:ext>
            </a:extLst>
          </p:cNvPr>
          <p:cNvSpPr/>
          <p:nvPr/>
        </p:nvSpPr>
        <p:spPr>
          <a:xfrm>
            <a:off x="6420146" y="2083528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55E4779-ECBE-17CD-0FE3-81311EDA420D}"/>
              </a:ext>
            </a:extLst>
          </p:cNvPr>
          <p:cNvSpPr/>
          <p:nvPr/>
        </p:nvSpPr>
        <p:spPr>
          <a:xfrm>
            <a:off x="6632582" y="2079422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CBA1423-1205-1148-77F6-82D265AFE869}"/>
              </a:ext>
            </a:extLst>
          </p:cNvPr>
          <p:cNvSpPr/>
          <p:nvPr/>
        </p:nvSpPr>
        <p:spPr>
          <a:xfrm>
            <a:off x="6845018" y="2083528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8ECA044-7B1F-E422-75BF-CBE7C554066E}"/>
              </a:ext>
            </a:extLst>
          </p:cNvPr>
          <p:cNvSpPr/>
          <p:nvPr/>
        </p:nvSpPr>
        <p:spPr>
          <a:xfrm>
            <a:off x="6420146" y="2438641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4AC8BD9-84BC-AD68-BCE5-44F41D3281D8}"/>
              </a:ext>
            </a:extLst>
          </p:cNvPr>
          <p:cNvSpPr/>
          <p:nvPr/>
        </p:nvSpPr>
        <p:spPr>
          <a:xfrm>
            <a:off x="6632582" y="2439590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BC2ED0B-86E0-A87C-60F0-812F19D7649D}"/>
              </a:ext>
            </a:extLst>
          </p:cNvPr>
          <p:cNvSpPr/>
          <p:nvPr/>
        </p:nvSpPr>
        <p:spPr>
          <a:xfrm>
            <a:off x="6845018" y="2438641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C37C13D-CBDE-4078-6166-642EC010CF03}"/>
              </a:ext>
            </a:extLst>
          </p:cNvPr>
          <p:cNvSpPr/>
          <p:nvPr/>
        </p:nvSpPr>
        <p:spPr>
          <a:xfrm>
            <a:off x="6420146" y="2798858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E222D50-51FB-5D5C-A213-76D7AF13721A}"/>
              </a:ext>
            </a:extLst>
          </p:cNvPr>
          <p:cNvSpPr/>
          <p:nvPr/>
        </p:nvSpPr>
        <p:spPr>
          <a:xfrm>
            <a:off x="6632582" y="2799807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9808B90-FA82-F629-6BD9-438E21E4DDB3}"/>
              </a:ext>
            </a:extLst>
          </p:cNvPr>
          <p:cNvSpPr/>
          <p:nvPr/>
        </p:nvSpPr>
        <p:spPr>
          <a:xfrm>
            <a:off x="6845018" y="2798858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BA83CE7-1831-E1A4-78B5-20F944629375}"/>
              </a:ext>
            </a:extLst>
          </p:cNvPr>
          <p:cNvSpPr/>
          <p:nvPr/>
        </p:nvSpPr>
        <p:spPr>
          <a:xfrm>
            <a:off x="6415132" y="3196573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75DF661-89A6-9158-4473-280812E0638D}"/>
              </a:ext>
            </a:extLst>
          </p:cNvPr>
          <p:cNvSpPr/>
          <p:nvPr/>
        </p:nvSpPr>
        <p:spPr>
          <a:xfrm>
            <a:off x="6627568" y="3192467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87FC5DF-5B27-7219-B673-0C3757E468AA}"/>
              </a:ext>
            </a:extLst>
          </p:cNvPr>
          <p:cNvSpPr/>
          <p:nvPr/>
        </p:nvSpPr>
        <p:spPr>
          <a:xfrm>
            <a:off x="6840004" y="3196573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1CB0F4E-F426-31F7-BE6F-8244FBD2A0AF}"/>
              </a:ext>
            </a:extLst>
          </p:cNvPr>
          <p:cNvSpPr/>
          <p:nvPr/>
        </p:nvSpPr>
        <p:spPr>
          <a:xfrm>
            <a:off x="6415132" y="3551686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EDBB2AD-4DC6-9F04-7CB0-5711CE6D71A9}"/>
              </a:ext>
            </a:extLst>
          </p:cNvPr>
          <p:cNvSpPr/>
          <p:nvPr/>
        </p:nvSpPr>
        <p:spPr>
          <a:xfrm>
            <a:off x="6627568" y="3552635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BAFBF46-8BFF-4386-A7FF-26233D2CAD6B}"/>
              </a:ext>
            </a:extLst>
          </p:cNvPr>
          <p:cNvSpPr/>
          <p:nvPr/>
        </p:nvSpPr>
        <p:spPr>
          <a:xfrm>
            <a:off x="6840004" y="3551686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5870C3C-1826-D218-0EAB-FF5D546AEFA9}"/>
              </a:ext>
            </a:extLst>
          </p:cNvPr>
          <p:cNvSpPr/>
          <p:nvPr/>
        </p:nvSpPr>
        <p:spPr>
          <a:xfrm>
            <a:off x="6415132" y="3911903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157571D-51FC-170E-FC81-4EF5B3D3F522}"/>
              </a:ext>
            </a:extLst>
          </p:cNvPr>
          <p:cNvSpPr/>
          <p:nvPr/>
        </p:nvSpPr>
        <p:spPr>
          <a:xfrm>
            <a:off x="6627568" y="3912852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4970ECE-FCDE-18D8-22B5-C0786146BEB3}"/>
              </a:ext>
            </a:extLst>
          </p:cNvPr>
          <p:cNvSpPr/>
          <p:nvPr/>
        </p:nvSpPr>
        <p:spPr>
          <a:xfrm>
            <a:off x="6836193" y="3919145"/>
            <a:ext cx="212436" cy="347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2A47C37-98CE-2C41-F61F-3B7AAA74E4A9}"/>
              </a:ext>
            </a:extLst>
          </p:cNvPr>
          <p:cNvCxnSpPr>
            <a:cxnSpLocks/>
          </p:cNvCxnSpPr>
          <p:nvPr/>
        </p:nvCxnSpPr>
        <p:spPr>
          <a:xfrm flipV="1">
            <a:off x="5118295" y="2083528"/>
            <a:ext cx="0" cy="21777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Left-Right Arrow 184">
            <a:extLst>
              <a:ext uri="{FF2B5EF4-FFF2-40B4-BE49-F238E27FC236}">
                <a16:creationId xmlns:a16="http://schemas.microsoft.com/office/drawing/2014/main" id="{49B208F8-C978-EB69-85E5-8DB161364133}"/>
              </a:ext>
            </a:extLst>
          </p:cNvPr>
          <p:cNvSpPr/>
          <p:nvPr/>
        </p:nvSpPr>
        <p:spPr>
          <a:xfrm rot="19982483">
            <a:off x="7367536" y="1350144"/>
            <a:ext cx="1959429" cy="723965"/>
          </a:xfrm>
          <a:prstGeom prst="leftRightArrow">
            <a:avLst/>
          </a:prstGeom>
          <a:solidFill>
            <a:srgbClr val="548334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Left-Right Arrow 185">
            <a:extLst>
              <a:ext uri="{FF2B5EF4-FFF2-40B4-BE49-F238E27FC236}">
                <a16:creationId xmlns:a16="http://schemas.microsoft.com/office/drawing/2014/main" id="{2ACFB544-9A98-E2D7-C2A1-E5EACB33A152}"/>
              </a:ext>
            </a:extLst>
          </p:cNvPr>
          <p:cNvSpPr/>
          <p:nvPr/>
        </p:nvSpPr>
        <p:spPr>
          <a:xfrm>
            <a:off x="7523417" y="2850041"/>
            <a:ext cx="1959429" cy="723965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Left-Right Arrow 186">
            <a:extLst>
              <a:ext uri="{FF2B5EF4-FFF2-40B4-BE49-F238E27FC236}">
                <a16:creationId xmlns:a16="http://schemas.microsoft.com/office/drawing/2014/main" id="{A7C7F173-C50A-512A-D52D-26525DFCC26D}"/>
              </a:ext>
            </a:extLst>
          </p:cNvPr>
          <p:cNvSpPr/>
          <p:nvPr/>
        </p:nvSpPr>
        <p:spPr>
          <a:xfrm rot="1274313">
            <a:off x="7482229" y="4249463"/>
            <a:ext cx="1959429" cy="723965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1AE976E-C0C4-4F33-22E6-4529A820947F}"/>
              </a:ext>
            </a:extLst>
          </p:cNvPr>
          <p:cNvCxnSpPr>
            <a:cxnSpLocks/>
          </p:cNvCxnSpPr>
          <p:nvPr/>
        </p:nvCxnSpPr>
        <p:spPr>
          <a:xfrm flipV="1">
            <a:off x="4484681" y="2069210"/>
            <a:ext cx="0" cy="21975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Cloud 189">
            <a:extLst>
              <a:ext uri="{FF2B5EF4-FFF2-40B4-BE49-F238E27FC236}">
                <a16:creationId xmlns:a16="http://schemas.microsoft.com/office/drawing/2014/main" id="{D38341BE-D124-137C-2371-8879DDF25049}"/>
              </a:ext>
            </a:extLst>
          </p:cNvPr>
          <p:cNvSpPr/>
          <p:nvPr/>
        </p:nvSpPr>
        <p:spPr>
          <a:xfrm>
            <a:off x="9440426" y="696979"/>
            <a:ext cx="2264898" cy="1015148"/>
          </a:xfrm>
          <a:prstGeom prst="cloud">
            <a:avLst/>
          </a:prstGeom>
          <a:solidFill>
            <a:srgbClr val="548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Cloud 190">
            <a:extLst>
              <a:ext uri="{FF2B5EF4-FFF2-40B4-BE49-F238E27FC236}">
                <a16:creationId xmlns:a16="http://schemas.microsoft.com/office/drawing/2014/main" id="{F5116B2D-017C-234A-207B-AB64DC852BC7}"/>
              </a:ext>
            </a:extLst>
          </p:cNvPr>
          <p:cNvSpPr/>
          <p:nvPr/>
        </p:nvSpPr>
        <p:spPr>
          <a:xfrm>
            <a:off x="9550607" y="2648852"/>
            <a:ext cx="2264898" cy="1001598"/>
          </a:xfrm>
          <a:prstGeom prst="cloud">
            <a:avLst/>
          </a:prstGeom>
          <a:solidFill>
            <a:srgbClr val="75B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Cloud 191">
            <a:extLst>
              <a:ext uri="{FF2B5EF4-FFF2-40B4-BE49-F238E27FC236}">
                <a16:creationId xmlns:a16="http://schemas.microsoft.com/office/drawing/2014/main" id="{D571FB9D-DA5E-E9CB-D397-F5AE7F73C81B}"/>
              </a:ext>
            </a:extLst>
          </p:cNvPr>
          <p:cNvSpPr/>
          <p:nvPr/>
        </p:nvSpPr>
        <p:spPr>
          <a:xfrm>
            <a:off x="9577927" y="4488405"/>
            <a:ext cx="2264898" cy="938828"/>
          </a:xfrm>
          <a:prstGeom prst="cloud">
            <a:avLst/>
          </a:prstGeom>
          <a:solidFill>
            <a:srgbClr val="84E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Left-Right Arrow 192">
            <a:extLst>
              <a:ext uri="{FF2B5EF4-FFF2-40B4-BE49-F238E27FC236}">
                <a16:creationId xmlns:a16="http://schemas.microsoft.com/office/drawing/2014/main" id="{826E8262-1F46-9043-E1AC-1144CAFD259C}"/>
              </a:ext>
            </a:extLst>
          </p:cNvPr>
          <p:cNvSpPr/>
          <p:nvPr/>
        </p:nvSpPr>
        <p:spPr>
          <a:xfrm>
            <a:off x="9286874" y="5915220"/>
            <a:ext cx="2762251" cy="418785"/>
          </a:xfrm>
          <a:prstGeom prst="leftRightArrow">
            <a:avLst/>
          </a:prstGeom>
          <a:solidFill>
            <a:srgbClr val="DADA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A4CAF72-922E-FE0C-2FFE-5DE145D4C0CB}"/>
              </a:ext>
            </a:extLst>
          </p:cNvPr>
          <p:cNvSpPr txBox="1"/>
          <p:nvPr/>
        </p:nvSpPr>
        <p:spPr>
          <a:xfrm>
            <a:off x="9660835" y="5421823"/>
            <a:ext cx="214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Functional Scenarios (natural language)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7D5005D-5822-B0E2-5212-5E257600A15F}"/>
              </a:ext>
            </a:extLst>
          </p:cNvPr>
          <p:cNvSpPr txBox="1"/>
          <p:nvPr/>
        </p:nvSpPr>
        <p:spPr>
          <a:xfrm>
            <a:off x="9914882" y="4544205"/>
            <a:ext cx="1580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Scenario N</a:t>
            </a:r>
            <a:r>
              <a:rPr lang="en-US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E1D2CF5-D5F8-1971-16A1-4BBD18D1798E}"/>
              </a:ext>
            </a:extLst>
          </p:cNvPr>
          <p:cNvSpPr txBox="1"/>
          <p:nvPr/>
        </p:nvSpPr>
        <p:spPr>
          <a:xfrm>
            <a:off x="9914554" y="2742579"/>
            <a:ext cx="1580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Scenario 2</a:t>
            </a:r>
            <a:endParaRPr lang="en-US" sz="2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43FBAA4-754E-72D0-81FD-08DAFF7091DF}"/>
              </a:ext>
            </a:extLst>
          </p:cNvPr>
          <p:cNvSpPr txBox="1"/>
          <p:nvPr/>
        </p:nvSpPr>
        <p:spPr>
          <a:xfrm>
            <a:off x="9762154" y="807099"/>
            <a:ext cx="1580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1</a:t>
            </a:r>
            <a:endParaRPr lang="en-US" sz="24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E81077A-DF00-9353-E2FE-4C5921869032}"/>
              </a:ext>
            </a:extLst>
          </p:cNvPr>
          <p:cNvCxnSpPr/>
          <p:nvPr/>
        </p:nvCxnSpPr>
        <p:spPr>
          <a:xfrm>
            <a:off x="6950413" y="1509684"/>
            <a:ext cx="0" cy="743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F3499F1-59EE-5C48-43BD-9966833BF277}"/>
              </a:ext>
            </a:extLst>
          </p:cNvPr>
          <p:cNvSpPr txBox="1"/>
          <p:nvPr/>
        </p:nvSpPr>
        <p:spPr>
          <a:xfrm>
            <a:off x="6675842" y="950343"/>
            <a:ext cx="1344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White = Unused portion of OES F/W for this feature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7A2FD303-9E7D-C491-5CAD-F2499C4E8ADB}"/>
              </a:ext>
            </a:extLst>
          </p:cNvPr>
          <p:cNvCxnSpPr>
            <a:cxnSpLocks/>
          </p:cNvCxnSpPr>
          <p:nvPr/>
        </p:nvCxnSpPr>
        <p:spPr>
          <a:xfrm>
            <a:off x="5020785" y="1831836"/>
            <a:ext cx="0" cy="595217"/>
          </a:xfrm>
          <a:prstGeom prst="straightConnector1">
            <a:avLst/>
          </a:prstGeom>
          <a:ln>
            <a:solidFill>
              <a:srgbClr val="037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922A2DC-DB6B-819B-3BED-0418FD6CE4BB}"/>
              </a:ext>
            </a:extLst>
          </p:cNvPr>
          <p:cNvCxnSpPr>
            <a:cxnSpLocks/>
          </p:cNvCxnSpPr>
          <p:nvPr/>
        </p:nvCxnSpPr>
        <p:spPr>
          <a:xfrm flipV="1">
            <a:off x="5748565" y="2083528"/>
            <a:ext cx="0" cy="21777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8D57F73-F121-E78B-A3C5-524A4CCBFE8A}"/>
              </a:ext>
            </a:extLst>
          </p:cNvPr>
          <p:cNvCxnSpPr>
            <a:cxnSpLocks/>
          </p:cNvCxnSpPr>
          <p:nvPr/>
        </p:nvCxnSpPr>
        <p:spPr>
          <a:xfrm flipV="1">
            <a:off x="6388876" y="2083528"/>
            <a:ext cx="0" cy="21777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F16B55FC-DFEA-CFCA-F2E5-C871CD189896}"/>
              </a:ext>
            </a:extLst>
          </p:cNvPr>
          <p:cNvSpPr txBox="1"/>
          <p:nvPr/>
        </p:nvSpPr>
        <p:spPr>
          <a:xfrm>
            <a:off x="4088994" y="1235862"/>
            <a:ext cx="1455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Blue = Elements from ODD selected by OE for self-selection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3FAD6BE-9954-B6F6-B87D-EE8553FC1BF5}"/>
              </a:ext>
            </a:extLst>
          </p:cNvPr>
          <p:cNvCxnSpPr>
            <a:cxnSpLocks/>
          </p:cNvCxnSpPr>
          <p:nvPr/>
        </p:nvCxnSpPr>
        <p:spPr>
          <a:xfrm flipH="1" flipV="1">
            <a:off x="5797331" y="4284661"/>
            <a:ext cx="69163" cy="596574"/>
          </a:xfrm>
          <a:prstGeom prst="straightConnector1">
            <a:avLst/>
          </a:prstGeom>
          <a:ln>
            <a:solidFill>
              <a:srgbClr val="037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6062E0F9-8498-6D85-F246-9FC40100E8DC}"/>
              </a:ext>
            </a:extLst>
          </p:cNvPr>
          <p:cNvSpPr txBox="1"/>
          <p:nvPr/>
        </p:nvSpPr>
        <p:spPr>
          <a:xfrm>
            <a:off x="5450867" y="4873333"/>
            <a:ext cx="880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Residual Blue = Not covered in scenario set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E67D0EEB-D342-63EC-5602-5FE3CAC642AA}"/>
              </a:ext>
            </a:extLst>
          </p:cNvPr>
          <p:cNvCxnSpPr>
            <a:cxnSpLocks/>
          </p:cNvCxnSpPr>
          <p:nvPr/>
        </p:nvCxnSpPr>
        <p:spPr>
          <a:xfrm flipV="1">
            <a:off x="3979612" y="3816865"/>
            <a:ext cx="433308" cy="537705"/>
          </a:xfrm>
          <a:prstGeom prst="straightConnector1">
            <a:avLst/>
          </a:prstGeom>
          <a:ln>
            <a:solidFill>
              <a:srgbClr val="75B4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56983322-B1B7-909F-BB01-344938E9D255}"/>
              </a:ext>
            </a:extLst>
          </p:cNvPr>
          <p:cNvSpPr txBox="1"/>
          <p:nvPr/>
        </p:nvSpPr>
        <p:spPr>
          <a:xfrm>
            <a:off x="3547997" y="4368696"/>
            <a:ext cx="88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Green = Elements of the OES F/W covered in a scenario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A5EEBBC5-F1C4-7512-3F7E-0FABDA829777}"/>
              </a:ext>
            </a:extLst>
          </p:cNvPr>
          <p:cNvCxnSpPr>
            <a:cxnSpLocks/>
          </p:cNvCxnSpPr>
          <p:nvPr/>
        </p:nvCxnSpPr>
        <p:spPr>
          <a:xfrm>
            <a:off x="2253834" y="1210380"/>
            <a:ext cx="0" cy="367990"/>
          </a:xfrm>
          <a:prstGeom prst="straightConnector1">
            <a:avLst/>
          </a:prstGeom>
          <a:ln>
            <a:solidFill>
              <a:srgbClr val="037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6DDBA169-3D7D-28A4-6D59-CD1AE77FEE83}"/>
              </a:ext>
            </a:extLst>
          </p:cNvPr>
          <p:cNvSpPr txBox="1"/>
          <p:nvPr/>
        </p:nvSpPr>
        <p:spPr>
          <a:xfrm>
            <a:off x="1713775" y="718020"/>
            <a:ext cx="1455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Blue = Portion of ODD F/W used for this feature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48CFEE7-2A69-268A-4FA0-84A6C5AFEF3D}"/>
              </a:ext>
            </a:extLst>
          </p:cNvPr>
          <p:cNvCxnSpPr>
            <a:cxnSpLocks/>
          </p:cNvCxnSpPr>
          <p:nvPr/>
        </p:nvCxnSpPr>
        <p:spPr>
          <a:xfrm flipV="1">
            <a:off x="724418" y="4721112"/>
            <a:ext cx="0" cy="212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F295154C-E00A-10FF-835E-CF20ECF2F682}"/>
              </a:ext>
            </a:extLst>
          </p:cNvPr>
          <p:cNvSpPr txBox="1"/>
          <p:nvPr/>
        </p:nvSpPr>
        <p:spPr>
          <a:xfrm>
            <a:off x="492090" y="4866107"/>
            <a:ext cx="1243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White = Unused portion of ODD F/W for this feature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A98F3B1-8820-9763-F09E-17646A87D4E4}"/>
              </a:ext>
            </a:extLst>
          </p:cNvPr>
          <p:cNvSpPr txBox="1"/>
          <p:nvPr/>
        </p:nvSpPr>
        <p:spPr>
          <a:xfrm>
            <a:off x="243336" y="5625361"/>
            <a:ext cx="3080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Operational Design Domain</a:t>
            </a: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</a:p>
          <a:p>
            <a:pPr algn="ctr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(Design State Space)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BF56607-5C99-8D7C-C65B-0D0179369252}"/>
              </a:ext>
            </a:extLst>
          </p:cNvPr>
          <p:cNvSpPr txBox="1"/>
          <p:nvPr/>
        </p:nvSpPr>
        <p:spPr>
          <a:xfrm>
            <a:off x="3963145" y="5625361"/>
            <a:ext cx="3358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Operating Envelope Specification</a:t>
            </a: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</a:p>
          <a:p>
            <a:pPr algn="ctr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(Operating State Space)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68605B7-20F1-6CD1-F8E6-80CFFF4D9BBD}"/>
              </a:ext>
            </a:extLst>
          </p:cNvPr>
          <p:cNvSpPr txBox="1"/>
          <p:nvPr/>
        </p:nvSpPr>
        <p:spPr>
          <a:xfrm>
            <a:off x="9707728" y="5902985"/>
            <a:ext cx="2146852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 Scenario Layers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05775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324</Words>
  <Application>Microsoft Office PowerPoint</Application>
  <PresentationFormat>Widescreen</PresentationFormat>
  <Paragraphs>64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Vierkant, Valerie Victoria Marie</dc:creator>
  <cp:lastModifiedBy>Weng, Yanmo</cp:lastModifiedBy>
  <cp:revision>2</cp:revision>
  <dcterms:created xsi:type="dcterms:W3CDTF">2022-05-07T03:49:38Z</dcterms:created>
  <dcterms:modified xsi:type="dcterms:W3CDTF">2022-05-07T20:18:05Z</dcterms:modified>
</cp:coreProperties>
</file>