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76B4"/>
    <a:srgbClr val="C4C5E2"/>
    <a:srgbClr val="979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038"/>
    <p:restoredTop sz="94656"/>
  </p:normalViewPr>
  <p:slideViewPr>
    <p:cSldViewPr snapToGrid="0" snapToObjects="1">
      <p:cViewPr varScale="1">
        <p:scale>
          <a:sx n="108" d="100"/>
          <a:sy n="108" d="100"/>
        </p:scale>
        <p:origin x="14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s, Subasish" userId="904e394b-69db-4af2-8d7b-1d2a679d1510" providerId="ADAL" clId="{C24198DB-742E-445C-8EA5-23FE899DAFFB}"/>
    <pc:docChg chg="undo custSel modSld">
      <pc:chgData name="Das, Subasish" userId="904e394b-69db-4af2-8d7b-1d2a679d1510" providerId="ADAL" clId="{C24198DB-742E-445C-8EA5-23FE899DAFFB}" dt="2022-05-09T00:10:41.059" v="4" actId="1076"/>
      <pc:docMkLst>
        <pc:docMk/>
      </pc:docMkLst>
      <pc:sldChg chg="addSp delSp modSp mod">
        <pc:chgData name="Das, Subasish" userId="904e394b-69db-4af2-8d7b-1d2a679d1510" providerId="ADAL" clId="{C24198DB-742E-445C-8EA5-23FE899DAFFB}" dt="2022-05-09T00:10:41.059" v="4" actId="1076"/>
        <pc:sldMkLst>
          <pc:docMk/>
          <pc:sldMk cId="3490207883" sldId="256"/>
        </pc:sldMkLst>
        <pc:spChg chg="add del">
          <ac:chgData name="Das, Subasish" userId="904e394b-69db-4af2-8d7b-1d2a679d1510" providerId="ADAL" clId="{C24198DB-742E-445C-8EA5-23FE899DAFFB}" dt="2022-05-09T00:10:34.743" v="3" actId="478"/>
          <ac:spMkLst>
            <pc:docMk/>
            <pc:sldMk cId="3490207883" sldId="256"/>
            <ac:spMk id="84" creationId="{DC4D1CB6-8AED-42D0-BE2F-A119B25337C2}"/>
          </ac:spMkLst>
        </pc:spChg>
        <pc:spChg chg="add del">
          <ac:chgData name="Das, Subasish" userId="904e394b-69db-4af2-8d7b-1d2a679d1510" providerId="ADAL" clId="{C24198DB-742E-445C-8EA5-23FE899DAFFB}" dt="2022-05-09T00:10:34.743" v="3" actId="478"/>
          <ac:spMkLst>
            <pc:docMk/>
            <pc:sldMk cId="3490207883" sldId="256"/>
            <ac:spMk id="86" creationId="{83962C62-4626-4772-8EEA-6EB679C9F374}"/>
          </ac:spMkLst>
        </pc:spChg>
        <pc:spChg chg="add del">
          <ac:chgData name="Das, Subasish" userId="904e394b-69db-4af2-8d7b-1d2a679d1510" providerId="ADAL" clId="{C24198DB-742E-445C-8EA5-23FE899DAFFB}" dt="2022-05-09T00:10:34.743" v="3" actId="478"/>
          <ac:spMkLst>
            <pc:docMk/>
            <pc:sldMk cId="3490207883" sldId="256"/>
            <ac:spMk id="87" creationId="{2D2DF573-489C-4C22-9C99-36909DC8938E}"/>
          </ac:spMkLst>
        </pc:spChg>
        <pc:spChg chg="add del">
          <ac:chgData name="Das, Subasish" userId="904e394b-69db-4af2-8d7b-1d2a679d1510" providerId="ADAL" clId="{C24198DB-742E-445C-8EA5-23FE899DAFFB}" dt="2022-05-09T00:10:34.743" v="3" actId="478"/>
          <ac:spMkLst>
            <pc:docMk/>
            <pc:sldMk cId="3490207883" sldId="256"/>
            <ac:spMk id="88" creationId="{07E2F1B6-8334-402C-8BED-E0458673530F}"/>
          </ac:spMkLst>
        </pc:spChg>
        <pc:spChg chg="add del">
          <ac:chgData name="Das, Subasish" userId="904e394b-69db-4af2-8d7b-1d2a679d1510" providerId="ADAL" clId="{C24198DB-742E-445C-8EA5-23FE899DAFFB}" dt="2022-05-09T00:10:34.743" v="3" actId="478"/>
          <ac:spMkLst>
            <pc:docMk/>
            <pc:sldMk cId="3490207883" sldId="256"/>
            <ac:spMk id="89" creationId="{7EE4EC75-390E-4A8E-BA38-50CF1B622F58}"/>
          </ac:spMkLst>
        </pc:spChg>
        <pc:spChg chg="mod">
          <ac:chgData name="Das, Subasish" userId="904e394b-69db-4af2-8d7b-1d2a679d1510" providerId="ADAL" clId="{C24198DB-742E-445C-8EA5-23FE899DAFFB}" dt="2022-05-09T00:10:41.059" v="4" actId="1076"/>
          <ac:spMkLst>
            <pc:docMk/>
            <pc:sldMk cId="3490207883" sldId="256"/>
            <ac:spMk id="90" creationId="{D41F5A9B-5B5B-0BF3-013A-74C030770A7A}"/>
          </ac:spMkLst>
        </pc:spChg>
        <pc:spChg chg="add del">
          <ac:chgData name="Das, Subasish" userId="904e394b-69db-4af2-8d7b-1d2a679d1510" providerId="ADAL" clId="{C24198DB-742E-445C-8EA5-23FE899DAFFB}" dt="2022-05-09T00:10:34.743" v="3" actId="478"/>
          <ac:spMkLst>
            <pc:docMk/>
            <pc:sldMk cId="3490207883" sldId="256"/>
            <ac:spMk id="99" creationId="{D0473FE6-0C36-49D7-A3BA-D7F488C1D806}"/>
          </ac:spMkLst>
        </pc:spChg>
        <pc:spChg chg="add del">
          <ac:chgData name="Das, Subasish" userId="904e394b-69db-4af2-8d7b-1d2a679d1510" providerId="ADAL" clId="{C24198DB-742E-445C-8EA5-23FE899DAFFB}" dt="2022-05-09T00:10:34.743" v="3" actId="478"/>
          <ac:spMkLst>
            <pc:docMk/>
            <pc:sldMk cId="3490207883" sldId="256"/>
            <ac:spMk id="100" creationId="{42CC865D-747E-4968-B2CE-44D8934DDDF8}"/>
          </ac:spMkLst>
        </pc:spChg>
        <pc:spChg chg="add del">
          <ac:chgData name="Das, Subasish" userId="904e394b-69db-4af2-8d7b-1d2a679d1510" providerId="ADAL" clId="{C24198DB-742E-445C-8EA5-23FE899DAFFB}" dt="2022-05-09T00:10:34.743" v="3" actId="478"/>
          <ac:spMkLst>
            <pc:docMk/>
            <pc:sldMk cId="3490207883" sldId="256"/>
            <ac:spMk id="101" creationId="{AD491544-9175-4468-8DF1-2AD264E2AC65}"/>
          </ac:spMkLst>
        </pc:spChg>
        <pc:spChg chg="add del">
          <ac:chgData name="Das, Subasish" userId="904e394b-69db-4af2-8d7b-1d2a679d1510" providerId="ADAL" clId="{C24198DB-742E-445C-8EA5-23FE899DAFFB}" dt="2022-05-09T00:10:34.743" v="3" actId="478"/>
          <ac:spMkLst>
            <pc:docMk/>
            <pc:sldMk cId="3490207883" sldId="256"/>
            <ac:spMk id="102" creationId="{7E1EBA1A-D954-4826-9251-5EC04EC6B92F}"/>
          </ac:spMkLst>
        </pc:spChg>
        <pc:spChg chg="add del">
          <ac:chgData name="Das, Subasish" userId="904e394b-69db-4af2-8d7b-1d2a679d1510" providerId="ADAL" clId="{C24198DB-742E-445C-8EA5-23FE899DAFFB}" dt="2022-05-09T00:10:34.743" v="3" actId="478"/>
          <ac:spMkLst>
            <pc:docMk/>
            <pc:sldMk cId="3490207883" sldId="256"/>
            <ac:spMk id="103" creationId="{5A3D1AB3-ECE3-48B7-80BE-6C0D67B0B5F7}"/>
          </ac:spMkLst>
        </pc:spChg>
        <pc:spChg chg="add del">
          <ac:chgData name="Das, Subasish" userId="904e394b-69db-4af2-8d7b-1d2a679d1510" providerId="ADAL" clId="{C24198DB-742E-445C-8EA5-23FE899DAFFB}" dt="2022-05-09T00:10:34.743" v="3" actId="478"/>
          <ac:spMkLst>
            <pc:docMk/>
            <pc:sldMk cId="3490207883" sldId="256"/>
            <ac:spMk id="104" creationId="{82DD16D9-EDFC-41EF-B22A-2D0B49CA7E58}"/>
          </ac:spMkLst>
        </pc:spChg>
        <pc:spChg chg="add del">
          <ac:chgData name="Das, Subasish" userId="904e394b-69db-4af2-8d7b-1d2a679d1510" providerId="ADAL" clId="{C24198DB-742E-445C-8EA5-23FE899DAFFB}" dt="2022-05-09T00:10:34.743" v="3" actId="478"/>
          <ac:spMkLst>
            <pc:docMk/>
            <pc:sldMk cId="3490207883" sldId="256"/>
            <ac:spMk id="105" creationId="{5C95734F-8729-4D86-92D4-A883CAF60846}"/>
          </ac:spMkLst>
        </pc:spChg>
        <pc:spChg chg="add del">
          <ac:chgData name="Das, Subasish" userId="904e394b-69db-4af2-8d7b-1d2a679d1510" providerId="ADAL" clId="{C24198DB-742E-445C-8EA5-23FE899DAFFB}" dt="2022-05-09T00:10:34.743" v="3" actId="478"/>
          <ac:spMkLst>
            <pc:docMk/>
            <pc:sldMk cId="3490207883" sldId="256"/>
            <ac:spMk id="106" creationId="{00F98D57-7E18-4C7E-9412-86D39DA665C4}"/>
          </ac:spMkLst>
        </pc:spChg>
        <pc:spChg chg="add del">
          <ac:chgData name="Das, Subasish" userId="904e394b-69db-4af2-8d7b-1d2a679d1510" providerId="ADAL" clId="{C24198DB-742E-445C-8EA5-23FE899DAFFB}" dt="2022-05-09T00:10:34.743" v="3" actId="478"/>
          <ac:spMkLst>
            <pc:docMk/>
            <pc:sldMk cId="3490207883" sldId="256"/>
            <ac:spMk id="107" creationId="{E51EE313-C25A-4DB0-BEE7-E5D46290EF1C}"/>
          </ac:spMkLst>
        </pc:spChg>
        <pc:spChg chg="add del">
          <ac:chgData name="Das, Subasish" userId="904e394b-69db-4af2-8d7b-1d2a679d1510" providerId="ADAL" clId="{C24198DB-742E-445C-8EA5-23FE899DAFFB}" dt="2022-05-09T00:10:34.743" v="3" actId="478"/>
          <ac:spMkLst>
            <pc:docMk/>
            <pc:sldMk cId="3490207883" sldId="256"/>
            <ac:spMk id="108" creationId="{2839DF67-E3B0-440E-A53C-0DD748676A85}"/>
          </ac:spMkLst>
        </pc:spChg>
        <pc:spChg chg="add del">
          <ac:chgData name="Das, Subasish" userId="904e394b-69db-4af2-8d7b-1d2a679d1510" providerId="ADAL" clId="{C24198DB-742E-445C-8EA5-23FE899DAFFB}" dt="2022-05-09T00:10:34.743" v="3" actId="478"/>
          <ac:spMkLst>
            <pc:docMk/>
            <pc:sldMk cId="3490207883" sldId="256"/>
            <ac:spMk id="109" creationId="{60FA1805-6914-4939-9BC9-6CC149243B7C}"/>
          </ac:spMkLst>
        </pc:spChg>
        <pc:spChg chg="add del">
          <ac:chgData name="Das, Subasish" userId="904e394b-69db-4af2-8d7b-1d2a679d1510" providerId="ADAL" clId="{C24198DB-742E-445C-8EA5-23FE899DAFFB}" dt="2022-05-09T00:10:34.743" v="3" actId="478"/>
          <ac:spMkLst>
            <pc:docMk/>
            <pc:sldMk cId="3490207883" sldId="256"/>
            <ac:spMk id="110" creationId="{FEF82D21-544B-4448-A047-5EDDD6EFA0D5}"/>
          </ac:spMkLst>
        </pc:spChg>
        <pc:spChg chg="add del">
          <ac:chgData name="Das, Subasish" userId="904e394b-69db-4af2-8d7b-1d2a679d1510" providerId="ADAL" clId="{C24198DB-742E-445C-8EA5-23FE899DAFFB}" dt="2022-05-09T00:10:34.743" v="3" actId="478"/>
          <ac:spMkLst>
            <pc:docMk/>
            <pc:sldMk cId="3490207883" sldId="256"/>
            <ac:spMk id="111" creationId="{982A4F48-F818-4F19-AEC3-9238BAD7558E}"/>
          </ac:spMkLst>
        </pc:spChg>
        <pc:spChg chg="add del">
          <ac:chgData name="Das, Subasish" userId="904e394b-69db-4af2-8d7b-1d2a679d1510" providerId="ADAL" clId="{C24198DB-742E-445C-8EA5-23FE899DAFFB}" dt="2022-05-09T00:10:34.743" v="3" actId="478"/>
          <ac:spMkLst>
            <pc:docMk/>
            <pc:sldMk cId="3490207883" sldId="256"/>
            <ac:spMk id="112" creationId="{5A47F18C-098C-4D0A-BD73-1C807808C844}"/>
          </ac:spMkLst>
        </pc:spChg>
        <pc:spChg chg="add del">
          <ac:chgData name="Das, Subasish" userId="904e394b-69db-4af2-8d7b-1d2a679d1510" providerId="ADAL" clId="{C24198DB-742E-445C-8EA5-23FE899DAFFB}" dt="2022-05-09T00:10:34.743" v="3" actId="478"/>
          <ac:spMkLst>
            <pc:docMk/>
            <pc:sldMk cId="3490207883" sldId="256"/>
            <ac:spMk id="113" creationId="{A82E8C67-85CD-45CB-9D16-6752EF861E99}"/>
          </ac:spMkLst>
        </pc:spChg>
        <pc:spChg chg="add del">
          <ac:chgData name="Das, Subasish" userId="904e394b-69db-4af2-8d7b-1d2a679d1510" providerId="ADAL" clId="{C24198DB-742E-445C-8EA5-23FE899DAFFB}" dt="2022-05-09T00:10:34.743" v="3" actId="478"/>
          <ac:spMkLst>
            <pc:docMk/>
            <pc:sldMk cId="3490207883" sldId="256"/>
            <ac:spMk id="114" creationId="{FFD0F965-788E-4243-9865-7BAD82ADE7CC}"/>
          </ac:spMkLst>
        </pc:spChg>
        <pc:spChg chg="add del">
          <ac:chgData name="Das, Subasish" userId="904e394b-69db-4af2-8d7b-1d2a679d1510" providerId="ADAL" clId="{C24198DB-742E-445C-8EA5-23FE899DAFFB}" dt="2022-05-09T00:10:34.743" v="3" actId="478"/>
          <ac:spMkLst>
            <pc:docMk/>
            <pc:sldMk cId="3490207883" sldId="256"/>
            <ac:spMk id="115" creationId="{A3950E14-0781-47AA-976B-4BF0448BCC84}"/>
          </ac:spMkLst>
        </pc:spChg>
        <pc:spChg chg="add del">
          <ac:chgData name="Das, Subasish" userId="904e394b-69db-4af2-8d7b-1d2a679d1510" providerId="ADAL" clId="{C24198DB-742E-445C-8EA5-23FE899DAFFB}" dt="2022-05-09T00:10:34.743" v="3" actId="478"/>
          <ac:spMkLst>
            <pc:docMk/>
            <pc:sldMk cId="3490207883" sldId="256"/>
            <ac:spMk id="116" creationId="{290E5F1C-7FDA-44BA-A82D-644C086249EF}"/>
          </ac:spMkLst>
        </pc:spChg>
        <pc:spChg chg="add del">
          <ac:chgData name="Das, Subasish" userId="904e394b-69db-4af2-8d7b-1d2a679d1510" providerId="ADAL" clId="{C24198DB-742E-445C-8EA5-23FE899DAFFB}" dt="2022-05-09T00:10:34.743" v="3" actId="478"/>
          <ac:spMkLst>
            <pc:docMk/>
            <pc:sldMk cId="3490207883" sldId="256"/>
            <ac:spMk id="119" creationId="{19EFB079-62E9-45A1-A39C-EDCD56267849}"/>
          </ac:spMkLst>
        </pc:spChg>
        <pc:spChg chg="add del">
          <ac:chgData name="Das, Subasish" userId="904e394b-69db-4af2-8d7b-1d2a679d1510" providerId="ADAL" clId="{C24198DB-742E-445C-8EA5-23FE899DAFFB}" dt="2022-05-09T00:10:34.743" v="3" actId="478"/>
          <ac:spMkLst>
            <pc:docMk/>
            <pc:sldMk cId="3490207883" sldId="256"/>
            <ac:spMk id="120" creationId="{A601EFB8-18BA-4E74-AF9F-E1EA1711ECA4}"/>
          </ac:spMkLst>
        </pc:spChg>
        <pc:spChg chg="add del">
          <ac:chgData name="Das, Subasish" userId="904e394b-69db-4af2-8d7b-1d2a679d1510" providerId="ADAL" clId="{C24198DB-742E-445C-8EA5-23FE899DAFFB}" dt="2022-05-09T00:10:34.743" v="3" actId="478"/>
          <ac:spMkLst>
            <pc:docMk/>
            <pc:sldMk cId="3490207883" sldId="256"/>
            <ac:spMk id="121" creationId="{D56D5453-C787-4DDD-9379-79E3A03BF120}"/>
          </ac:spMkLst>
        </pc:spChg>
        <pc:spChg chg="add del">
          <ac:chgData name="Das, Subasish" userId="904e394b-69db-4af2-8d7b-1d2a679d1510" providerId="ADAL" clId="{C24198DB-742E-445C-8EA5-23FE899DAFFB}" dt="2022-05-09T00:10:34.743" v="3" actId="478"/>
          <ac:spMkLst>
            <pc:docMk/>
            <pc:sldMk cId="3490207883" sldId="256"/>
            <ac:spMk id="122" creationId="{3F412E4A-EE41-42F0-AF65-EB82F5E7CB26}"/>
          </ac:spMkLst>
        </pc:spChg>
        <pc:spChg chg="add del">
          <ac:chgData name="Das, Subasish" userId="904e394b-69db-4af2-8d7b-1d2a679d1510" providerId="ADAL" clId="{C24198DB-742E-445C-8EA5-23FE899DAFFB}" dt="2022-05-09T00:10:34.743" v="3" actId="478"/>
          <ac:spMkLst>
            <pc:docMk/>
            <pc:sldMk cId="3490207883" sldId="256"/>
            <ac:spMk id="123" creationId="{28BF2AA3-115D-409F-BA4E-068B3726B2A9}"/>
          </ac:spMkLst>
        </pc:spChg>
        <pc:spChg chg="add del">
          <ac:chgData name="Das, Subasish" userId="904e394b-69db-4af2-8d7b-1d2a679d1510" providerId="ADAL" clId="{C24198DB-742E-445C-8EA5-23FE899DAFFB}" dt="2022-05-09T00:10:34.743" v="3" actId="478"/>
          <ac:spMkLst>
            <pc:docMk/>
            <pc:sldMk cId="3490207883" sldId="256"/>
            <ac:spMk id="124" creationId="{A99B8370-54BB-4DE7-81A8-AEED82E9AEB3}"/>
          </ac:spMkLst>
        </pc:spChg>
        <pc:spChg chg="add del">
          <ac:chgData name="Das, Subasish" userId="904e394b-69db-4af2-8d7b-1d2a679d1510" providerId="ADAL" clId="{C24198DB-742E-445C-8EA5-23FE899DAFFB}" dt="2022-05-09T00:10:34.743" v="3" actId="478"/>
          <ac:spMkLst>
            <pc:docMk/>
            <pc:sldMk cId="3490207883" sldId="256"/>
            <ac:spMk id="125" creationId="{5B99FAB1-3980-4A2A-9CE2-9E220EAF20B8}"/>
          </ac:spMkLst>
        </pc:spChg>
        <pc:spChg chg="add del">
          <ac:chgData name="Das, Subasish" userId="904e394b-69db-4af2-8d7b-1d2a679d1510" providerId="ADAL" clId="{C24198DB-742E-445C-8EA5-23FE899DAFFB}" dt="2022-05-09T00:10:34.743" v="3" actId="478"/>
          <ac:spMkLst>
            <pc:docMk/>
            <pc:sldMk cId="3490207883" sldId="256"/>
            <ac:spMk id="126" creationId="{7B67C194-278C-4DE9-8AF6-1AD916138DEC}"/>
          </ac:spMkLst>
        </pc:spChg>
        <pc:spChg chg="add del">
          <ac:chgData name="Das, Subasish" userId="904e394b-69db-4af2-8d7b-1d2a679d1510" providerId="ADAL" clId="{C24198DB-742E-445C-8EA5-23FE899DAFFB}" dt="2022-05-09T00:10:34.743" v="3" actId="478"/>
          <ac:spMkLst>
            <pc:docMk/>
            <pc:sldMk cId="3490207883" sldId="256"/>
            <ac:spMk id="127" creationId="{E8BA2EA6-B780-42A9-BCD3-21835D0B4733}"/>
          </ac:spMkLst>
        </pc:spChg>
        <pc:cxnChg chg="add del">
          <ac:chgData name="Das, Subasish" userId="904e394b-69db-4af2-8d7b-1d2a679d1510" providerId="ADAL" clId="{C24198DB-742E-445C-8EA5-23FE899DAFFB}" dt="2022-05-09T00:10:34.743" v="3" actId="478"/>
          <ac:cxnSpMkLst>
            <pc:docMk/>
            <pc:sldMk cId="3490207883" sldId="256"/>
            <ac:cxnSpMk id="117" creationId="{18ACC9E0-C910-4301-98F9-ACDE3FC366B0}"/>
          </ac:cxnSpMkLst>
        </pc:cxnChg>
        <pc:cxnChg chg="add del">
          <ac:chgData name="Das, Subasish" userId="904e394b-69db-4af2-8d7b-1d2a679d1510" providerId="ADAL" clId="{C24198DB-742E-445C-8EA5-23FE899DAFFB}" dt="2022-05-09T00:10:34.743" v="3" actId="478"/>
          <ac:cxnSpMkLst>
            <pc:docMk/>
            <pc:sldMk cId="3490207883" sldId="256"/>
            <ac:cxnSpMk id="118" creationId="{8AD33088-7AE7-411D-A0D5-23471A9B311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264E-FA48-F6A6-D8FC-CC096CC47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C9952-4157-6CEC-53E7-AA31D563F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F0AFA-3B04-F89C-095D-834291DD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6DBF-021B-6342-A3E9-66AABC068C5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A6008-A5C9-FAE1-EE78-3DD672D6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2EA72-E7BA-7249-F61E-B60EAAC3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EFCB-E495-2844-80F0-5E35EE0E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9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E72F-5DA0-5DF7-ADBE-0903CEA1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6363F-DB62-B03F-DB62-49ACB8E38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D077A-0381-2578-384E-A2E20E33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6DBF-021B-6342-A3E9-66AABC068C5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86778-7EB0-7546-BAFA-59925E3C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24CD3-0E20-6C1E-D4E6-EA9735E2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EFCB-E495-2844-80F0-5E35EE0E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5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EE0170-0F8D-2843-C307-6949CE6CA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F5D3-7892-7ED2-1E4F-15D1BA487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694D4-9CB6-046C-22AD-24F5D53F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6DBF-021B-6342-A3E9-66AABC068C5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F5EB4-2288-08CF-4122-9A5BB8BC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B7FA8-A64E-4FA5-C557-B7DB9AA8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EFCB-E495-2844-80F0-5E35EE0E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4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A32F-F8F0-C0F2-E8A2-AF8425B1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3A9C-D43B-FE4C-9848-F554DAB83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3CCA8-5AAD-3906-90FC-9FF52C085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6DBF-021B-6342-A3E9-66AABC068C5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9A3D9-6E9F-1C50-88D7-6D9551A7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A124F-DF92-18F1-91D6-14C6303B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EFCB-E495-2844-80F0-5E35EE0E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7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4E2C-6718-BF01-EB15-F2C4217B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773E6-4A01-2B87-B124-B2876035D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99F45-5257-B8FC-62F5-CAEB9002F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6DBF-021B-6342-A3E9-66AABC068C5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8924E-DA06-B634-D55C-81D308E2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77278-85CC-3B79-9A66-B61F8930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EFCB-E495-2844-80F0-5E35EE0E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0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1314-E229-8C57-4FBF-77C8FAD5B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EBFDF-639F-ABDF-0BE3-EFABFB3E0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60244-6454-E076-E072-77C22759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AC63A-C0E7-EA96-5833-CBF2366E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6DBF-021B-6342-A3E9-66AABC068C5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98111-63FB-461F-E127-3AD9A603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97E61-A64F-6749-AD71-018C97CD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EFCB-E495-2844-80F0-5E35EE0E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9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EEB13-9080-42FD-A06D-6F5AFF83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75162-749F-8A32-D7DA-9E1651C54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95498-DB17-C695-61C3-8DFB2DE45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2559A-A2F4-D787-71BD-E4BF785F8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D933F-8C65-BFA5-A273-88C46B485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71E084-26E1-EF6E-4F66-2FC60E29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6DBF-021B-6342-A3E9-66AABC068C5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A02B5-BABE-3223-0DAC-669DEDAD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581E6-2DF5-B2B2-BC9D-DCBF99BD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EFCB-E495-2844-80F0-5E35EE0E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7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350C-F308-4BC0-6F3D-2405AADF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B0ED4-8FA5-0876-7FB9-47D378FD7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6DBF-021B-6342-A3E9-66AABC068C5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5E07E-5CCA-3C88-4120-D8A9FFABB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1C474-0422-57CD-4792-01681120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EFCB-E495-2844-80F0-5E35EE0E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8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C38943-395F-0EB6-2073-85B06A23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6DBF-021B-6342-A3E9-66AABC068C5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D0306-9A10-7CB1-ED28-9144A603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93BEC-E5C0-60DC-6BCD-2CFA7F83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EFCB-E495-2844-80F0-5E35EE0E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1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D89EC-80BD-1696-E048-BE12A7321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55CFD-EAF3-44DA-D07F-96D2EAFB5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FFE48-E37C-4C77-CAC1-EA84B3427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75A42-A581-F5ED-E5E6-5216D394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6DBF-021B-6342-A3E9-66AABC068C5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C710E-A83E-B9C7-D131-E380BB01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84CE2-C4CD-6C87-1BDB-BCEA83D0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EFCB-E495-2844-80F0-5E35EE0E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0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D55D9-288A-DEEE-DAAD-5F2A49AEF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A27C64-3824-E776-20E0-2CA4AF517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1F05D-49D2-C4F4-C821-B94F4F590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79558-8887-9ED1-0DD2-E55DF6B5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6DBF-021B-6342-A3E9-66AABC068C5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1332A-2568-0D5D-8251-F62E04BE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95AD0-9EB5-B1E5-E7B5-704FA71E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EFCB-E495-2844-80F0-5E35EE0E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5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07BA3B-1137-95C3-7829-2E6FBBC78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A0AF4-8571-F4AB-D62C-559F5525E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46344-8C0D-85BC-868F-02E615259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6DBF-021B-6342-A3E9-66AABC068C5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9647C-7B1D-F812-7654-65C32F47B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03D87-B479-7813-868B-2E74C9751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EFCB-E495-2844-80F0-5E35EE0E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4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3D6C6C-B64F-3E94-BC4A-AB04134D6B6E}"/>
              </a:ext>
            </a:extLst>
          </p:cNvPr>
          <p:cNvSpPr/>
          <p:nvPr/>
        </p:nvSpPr>
        <p:spPr>
          <a:xfrm>
            <a:off x="296774" y="598354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CA0C83-CE20-42F5-B106-547AC38E93DB}"/>
              </a:ext>
            </a:extLst>
          </p:cNvPr>
          <p:cNvSpPr/>
          <p:nvPr/>
        </p:nvSpPr>
        <p:spPr>
          <a:xfrm>
            <a:off x="2754311" y="618076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32716A-CA10-A309-2424-B16ABDBF49C5}"/>
              </a:ext>
            </a:extLst>
          </p:cNvPr>
          <p:cNvSpPr/>
          <p:nvPr/>
        </p:nvSpPr>
        <p:spPr>
          <a:xfrm>
            <a:off x="5059842" y="598354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D6E84D-3E85-A927-DB13-0D3E95349DE0}"/>
              </a:ext>
            </a:extLst>
          </p:cNvPr>
          <p:cNvSpPr/>
          <p:nvPr/>
        </p:nvSpPr>
        <p:spPr>
          <a:xfrm>
            <a:off x="7365374" y="608215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74CB71-A4AE-D757-1CB1-0AEF9FEF2241}"/>
              </a:ext>
            </a:extLst>
          </p:cNvPr>
          <p:cNvSpPr/>
          <p:nvPr/>
        </p:nvSpPr>
        <p:spPr>
          <a:xfrm>
            <a:off x="9822911" y="598354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946901A-BA93-EDF3-BD78-37951B4F4328}"/>
              </a:ext>
            </a:extLst>
          </p:cNvPr>
          <p:cNvSpPr/>
          <p:nvPr/>
        </p:nvSpPr>
        <p:spPr>
          <a:xfrm>
            <a:off x="7363183" y="1761076"/>
            <a:ext cx="685800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8F8992-89FC-5A2C-2036-DA14E72B01C0}"/>
              </a:ext>
            </a:extLst>
          </p:cNvPr>
          <p:cNvSpPr/>
          <p:nvPr/>
        </p:nvSpPr>
        <p:spPr>
          <a:xfrm>
            <a:off x="8048983" y="1761076"/>
            <a:ext cx="685800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A91487-889B-5C4C-2C99-5FB68B9CF470}"/>
              </a:ext>
            </a:extLst>
          </p:cNvPr>
          <p:cNvSpPr/>
          <p:nvPr/>
        </p:nvSpPr>
        <p:spPr>
          <a:xfrm>
            <a:off x="8734783" y="1761075"/>
            <a:ext cx="680789" cy="579119"/>
          </a:xfrm>
          <a:prstGeom prst="rect">
            <a:avLst/>
          </a:prstGeom>
          <a:solidFill>
            <a:srgbClr val="6F76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BDF1845-B7FF-D299-A911-9D35FE63154F}"/>
              </a:ext>
            </a:extLst>
          </p:cNvPr>
          <p:cNvSpPr/>
          <p:nvPr/>
        </p:nvSpPr>
        <p:spPr>
          <a:xfrm>
            <a:off x="5059842" y="1741353"/>
            <a:ext cx="685800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1AD38DD-6CBB-5FFE-3D08-3CA079EAA7BD}"/>
              </a:ext>
            </a:extLst>
          </p:cNvPr>
          <p:cNvSpPr/>
          <p:nvPr/>
        </p:nvSpPr>
        <p:spPr>
          <a:xfrm>
            <a:off x="5745642" y="1741353"/>
            <a:ext cx="685800" cy="579119"/>
          </a:xfrm>
          <a:prstGeom prst="rect">
            <a:avLst/>
          </a:prstGeom>
          <a:solidFill>
            <a:srgbClr val="C4C5E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A88EB7-69DF-0213-72D9-9A1433991CA3}"/>
              </a:ext>
            </a:extLst>
          </p:cNvPr>
          <p:cNvSpPr/>
          <p:nvPr/>
        </p:nvSpPr>
        <p:spPr>
          <a:xfrm>
            <a:off x="6431442" y="1741352"/>
            <a:ext cx="680789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F6BC43F-CE1E-AF70-88B2-9319DED8E602}"/>
              </a:ext>
            </a:extLst>
          </p:cNvPr>
          <p:cNvSpPr/>
          <p:nvPr/>
        </p:nvSpPr>
        <p:spPr>
          <a:xfrm>
            <a:off x="2754310" y="1761075"/>
            <a:ext cx="685800" cy="579119"/>
          </a:xfrm>
          <a:prstGeom prst="rect">
            <a:avLst/>
          </a:prstGeom>
          <a:solidFill>
            <a:srgbClr val="9799C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4A8C1D8-FB4C-0ACC-F121-8BF6C6C09A97}"/>
              </a:ext>
            </a:extLst>
          </p:cNvPr>
          <p:cNvSpPr/>
          <p:nvPr/>
        </p:nvSpPr>
        <p:spPr>
          <a:xfrm>
            <a:off x="3440110" y="1761075"/>
            <a:ext cx="685800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9B59EA1-DA20-70D2-3CFF-AC5494073024}"/>
              </a:ext>
            </a:extLst>
          </p:cNvPr>
          <p:cNvSpPr/>
          <p:nvPr/>
        </p:nvSpPr>
        <p:spPr>
          <a:xfrm>
            <a:off x="4125910" y="1761074"/>
            <a:ext cx="680789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50B269-DAA7-EEB4-6387-1F6307AE39ED}"/>
              </a:ext>
            </a:extLst>
          </p:cNvPr>
          <p:cNvSpPr txBox="1"/>
          <p:nvPr/>
        </p:nvSpPr>
        <p:spPr>
          <a:xfrm>
            <a:off x="2896921" y="1819800"/>
            <a:ext cx="50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94CD6F-AF8C-FDFA-61BE-C1789853CAF0}"/>
              </a:ext>
            </a:extLst>
          </p:cNvPr>
          <p:cNvSpPr txBox="1"/>
          <p:nvPr/>
        </p:nvSpPr>
        <p:spPr>
          <a:xfrm>
            <a:off x="5870910" y="1800078"/>
            <a:ext cx="50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2E11DE4-9BCD-D02B-6243-D66A2B282093}"/>
              </a:ext>
            </a:extLst>
          </p:cNvPr>
          <p:cNvSpPr txBox="1"/>
          <p:nvPr/>
        </p:nvSpPr>
        <p:spPr>
          <a:xfrm>
            <a:off x="8857381" y="1826210"/>
            <a:ext cx="50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365A7E-4B01-F2D9-7DB0-742CB3E64D4E}"/>
              </a:ext>
            </a:extLst>
          </p:cNvPr>
          <p:cNvSpPr txBox="1"/>
          <p:nvPr/>
        </p:nvSpPr>
        <p:spPr>
          <a:xfrm>
            <a:off x="663060" y="939020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SINI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B672AF5-4543-3E14-6E91-062618646C9B}"/>
              </a:ext>
            </a:extLst>
          </p:cNvPr>
          <p:cNvSpPr/>
          <p:nvPr/>
        </p:nvSpPr>
        <p:spPr>
          <a:xfrm>
            <a:off x="1022401" y="74278"/>
            <a:ext cx="692100" cy="524074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4B6EA51-FDE5-D279-3FE3-F85623F50623}"/>
              </a:ext>
            </a:extLst>
          </p:cNvPr>
          <p:cNvSpPr/>
          <p:nvPr/>
        </p:nvSpPr>
        <p:spPr>
          <a:xfrm>
            <a:off x="3431305" y="74278"/>
            <a:ext cx="692100" cy="50738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5B76CB4-D2BB-63A8-E050-D150C86C64D9}"/>
              </a:ext>
            </a:extLst>
          </p:cNvPr>
          <p:cNvSpPr/>
          <p:nvPr/>
        </p:nvSpPr>
        <p:spPr>
          <a:xfrm>
            <a:off x="5745642" y="74278"/>
            <a:ext cx="692100" cy="49471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B1208EE-54C4-8936-89FF-A5012621FD1B}"/>
              </a:ext>
            </a:extLst>
          </p:cNvPr>
          <p:cNvSpPr/>
          <p:nvPr/>
        </p:nvSpPr>
        <p:spPr>
          <a:xfrm>
            <a:off x="8086519" y="81177"/>
            <a:ext cx="692100" cy="49471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F74A9E2-F0FD-A9FA-D89F-B7FD5BB14FC5}"/>
              </a:ext>
            </a:extLst>
          </p:cNvPr>
          <p:cNvSpPr/>
          <p:nvPr/>
        </p:nvSpPr>
        <p:spPr>
          <a:xfrm>
            <a:off x="10477499" y="57159"/>
            <a:ext cx="692100" cy="53626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F93F0C9-AFF5-5189-3255-2CAEAF8037D2}"/>
              </a:ext>
            </a:extLst>
          </p:cNvPr>
          <p:cNvCxnSpPr>
            <a:cxnSpLocks/>
          </p:cNvCxnSpPr>
          <p:nvPr/>
        </p:nvCxnSpPr>
        <p:spPr>
          <a:xfrm flipV="1">
            <a:off x="9488844" y="451519"/>
            <a:ext cx="2653333" cy="14634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25118E1-F6FC-13E3-1A72-A119F6B32C8C}"/>
              </a:ext>
            </a:extLst>
          </p:cNvPr>
          <p:cNvCxnSpPr>
            <a:cxnSpLocks/>
          </p:cNvCxnSpPr>
          <p:nvPr/>
        </p:nvCxnSpPr>
        <p:spPr>
          <a:xfrm>
            <a:off x="9556034" y="451520"/>
            <a:ext cx="2586143" cy="14634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41F5A9B-5B5B-0BF3-013A-74C030770A7A}"/>
              </a:ext>
            </a:extLst>
          </p:cNvPr>
          <p:cNvSpPr txBox="1"/>
          <p:nvPr/>
        </p:nvSpPr>
        <p:spPr>
          <a:xfrm>
            <a:off x="-54798" y="1711468"/>
            <a:ext cx="28765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Infrastructure site (a signalized intersection near interchange) at NO RISK or where risk is unknown or irrelevant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E44753E-06CD-936F-2323-842E63BBF380}"/>
              </a:ext>
            </a:extLst>
          </p:cNvPr>
          <p:cNvSpPr txBox="1"/>
          <p:nvPr/>
        </p:nvSpPr>
        <p:spPr>
          <a:xfrm>
            <a:off x="2708916" y="2336136"/>
            <a:ext cx="20023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Infrastructure site at HIGH RISK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AC551A3-0335-D3E6-82CB-D76A7096D216}"/>
              </a:ext>
            </a:extLst>
          </p:cNvPr>
          <p:cNvSpPr txBox="1"/>
          <p:nvPr/>
        </p:nvSpPr>
        <p:spPr>
          <a:xfrm>
            <a:off x="4879811" y="2316831"/>
            <a:ext cx="233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Infrastructure site at MEDIUM RISK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97B4D9C-96DE-19EF-C85B-214A8D0CA209}"/>
              </a:ext>
            </a:extLst>
          </p:cNvPr>
          <p:cNvSpPr txBox="1"/>
          <p:nvPr/>
        </p:nvSpPr>
        <p:spPr>
          <a:xfrm>
            <a:off x="7236718" y="2334987"/>
            <a:ext cx="233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Infrastructure site at LOW RISK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1F6032E-1C2D-A247-9026-98DB288194FF}"/>
              </a:ext>
            </a:extLst>
          </p:cNvPr>
          <p:cNvSpPr txBox="1"/>
          <p:nvPr/>
        </p:nvSpPr>
        <p:spPr>
          <a:xfrm>
            <a:off x="9687768" y="1703099"/>
            <a:ext cx="233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Infrastructure with no information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D22EFF6-30C6-44B2-9B40-A275742FF811}"/>
              </a:ext>
            </a:extLst>
          </p:cNvPr>
          <p:cNvSpPr txBox="1"/>
          <p:nvPr/>
        </p:nvSpPr>
        <p:spPr>
          <a:xfrm>
            <a:off x="10180776" y="973941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F173B1F-51C7-4DB6-BD08-F4EA33578FCA}"/>
              </a:ext>
            </a:extLst>
          </p:cNvPr>
          <p:cNvSpPr txBox="1"/>
          <p:nvPr/>
        </p:nvSpPr>
        <p:spPr>
          <a:xfrm>
            <a:off x="7813019" y="948881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SINI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60431D9-CA7B-4D5B-BFB7-109A63A8D5E1}"/>
              </a:ext>
            </a:extLst>
          </p:cNvPr>
          <p:cNvSpPr txBox="1"/>
          <p:nvPr/>
        </p:nvSpPr>
        <p:spPr>
          <a:xfrm>
            <a:off x="5488327" y="934555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SINI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EF2E3D1-7B51-493A-B0C2-8CAE04719C59}"/>
              </a:ext>
            </a:extLst>
          </p:cNvPr>
          <p:cNvSpPr txBox="1"/>
          <p:nvPr/>
        </p:nvSpPr>
        <p:spPr>
          <a:xfrm>
            <a:off x="3128266" y="962649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SINI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4D1CB6-8AED-42D0-BE2F-A119B25337C2}"/>
              </a:ext>
            </a:extLst>
          </p:cNvPr>
          <p:cNvSpPr/>
          <p:nvPr/>
        </p:nvSpPr>
        <p:spPr>
          <a:xfrm>
            <a:off x="247456" y="3800187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3962C62-4626-4772-8EEA-6EB679C9F374}"/>
              </a:ext>
            </a:extLst>
          </p:cNvPr>
          <p:cNvSpPr/>
          <p:nvPr/>
        </p:nvSpPr>
        <p:spPr>
          <a:xfrm>
            <a:off x="2704993" y="3819909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D2DF573-489C-4C22-9C99-36909DC8938E}"/>
              </a:ext>
            </a:extLst>
          </p:cNvPr>
          <p:cNvSpPr/>
          <p:nvPr/>
        </p:nvSpPr>
        <p:spPr>
          <a:xfrm>
            <a:off x="5010524" y="3800187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7E2F1B6-8334-402C-8BED-E0458673530F}"/>
              </a:ext>
            </a:extLst>
          </p:cNvPr>
          <p:cNvSpPr/>
          <p:nvPr/>
        </p:nvSpPr>
        <p:spPr>
          <a:xfrm>
            <a:off x="7316056" y="3810048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EE4EC75-390E-4A8E-BA38-50CF1B622F58}"/>
              </a:ext>
            </a:extLst>
          </p:cNvPr>
          <p:cNvSpPr/>
          <p:nvPr/>
        </p:nvSpPr>
        <p:spPr>
          <a:xfrm>
            <a:off x="9773593" y="3800187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0473FE6-0C36-49D7-A3BA-D7F488C1D806}"/>
              </a:ext>
            </a:extLst>
          </p:cNvPr>
          <p:cNvSpPr/>
          <p:nvPr/>
        </p:nvSpPr>
        <p:spPr>
          <a:xfrm>
            <a:off x="7313865" y="4962909"/>
            <a:ext cx="685800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2CC865D-747E-4968-B2CE-44D8934DDDF8}"/>
              </a:ext>
            </a:extLst>
          </p:cNvPr>
          <p:cNvSpPr/>
          <p:nvPr/>
        </p:nvSpPr>
        <p:spPr>
          <a:xfrm>
            <a:off x="7999665" y="4962909"/>
            <a:ext cx="685800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D491544-9175-4468-8DF1-2AD264E2AC65}"/>
              </a:ext>
            </a:extLst>
          </p:cNvPr>
          <p:cNvSpPr/>
          <p:nvPr/>
        </p:nvSpPr>
        <p:spPr>
          <a:xfrm>
            <a:off x="8685465" y="4962908"/>
            <a:ext cx="680789" cy="579119"/>
          </a:xfrm>
          <a:prstGeom prst="rect">
            <a:avLst/>
          </a:prstGeom>
          <a:solidFill>
            <a:srgbClr val="6F76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E1EBA1A-D954-4826-9251-5EC04EC6B92F}"/>
              </a:ext>
            </a:extLst>
          </p:cNvPr>
          <p:cNvSpPr/>
          <p:nvPr/>
        </p:nvSpPr>
        <p:spPr>
          <a:xfrm>
            <a:off x="5010524" y="4943186"/>
            <a:ext cx="685800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A3D1AB3-ECE3-48B7-80BE-6C0D67B0B5F7}"/>
              </a:ext>
            </a:extLst>
          </p:cNvPr>
          <p:cNvSpPr/>
          <p:nvPr/>
        </p:nvSpPr>
        <p:spPr>
          <a:xfrm>
            <a:off x="5696324" y="4943186"/>
            <a:ext cx="685800" cy="579119"/>
          </a:xfrm>
          <a:prstGeom prst="rect">
            <a:avLst/>
          </a:prstGeom>
          <a:solidFill>
            <a:srgbClr val="C4C5E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2DD16D9-EDFC-41EF-B22A-2D0B49CA7E58}"/>
              </a:ext>
            </a:extLst>
          </p:cNvPr>
          <p:cNvSpPr/>
          <p:nvPr/>
        </p:nvSpPr>
        <p:spPr>
          <a:xfrm>
            <a:off x="6382124" y="4943185"/>
            <a:ext cx="680789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C95734F-8729-4D86-92D4-A883CAF60846}"/>
              </a:ext>
            </a:extLst>
          </p:cNvPr>
          <p:cNvSpPr/>
          <p:nvPr/>
        </p:nvSpPr>
        <p:spPr>
          <a:xfrm>
            <a:off x="2704992" y="4962908"/>
            <a:ext cx="685800" cy="579119"/>
          </a:xfrm>
          <a:prstGeom prst="rect">
            <a:avLst/>
          </a:prstGeom>
          <a:solidFill>
            <a:srgbClr val="9799C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0F98D57-7E18-4C7E-9412-86D39DA665C4}"/>
              </a:ext>
            </a:extLst>
          </p:cNvPr>
          <p:cNvSpPr/>
          <p:nvPr/>
        </p:nvSpPr>
        <p:spPr>
          <a:xfrm>
            <a:off x="3390792" y="4962908"/>
            <a:ext cx="685800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51EE313-C25A-4DB0-BEE7-E5D46290EF1C}"/>
              </a:ext>
            </a:extLst>
          </p:cNvPr>
          <p:cNvSpPr/>
          <p:nvPr/>
        </p:nvSpPr>
        <p:spPr>
          <a:xfrm>
            <a:off x="4076592" y="4962907"/>
            <a:ext cx="680789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839DF67-E3B0-440E-A53C-0DD748676A85}"/>
              </a:ext>
            </a:extLst>
          </p:cNvPr>
          <p:cNvSpPr txBox="1"/>
          <p:nvPr/>
        </p:nvSpPr>
        <p:spPr>
          <a:xfrm>
            <a:off x="2847603" y="5021633"/>
            <a:ext cx="50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0FA1805-6914-4939-9BC9-6CC149243B7C}"/>
              </a:ext>
            </a:extLst>
          </p:cNvPr>
          <p:cNvSpPr txBox="1"/>
          <p:nvPr/>
        </p:nvSpPr>
        <p:spPr>
          <a:xfrm>
            <a:off x="5821592" y="5001911"/>
            <a:ext cx="50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EF82D21-544B-4448-A047-5EDDD6EFA0D5}"/>
              </a:ext>
            </a:extLst>
          </p:cNvPr>
          <p:cNvSpPr txBox="1"/>
          <p:nvPr/>
        </p:nvSpPr>
        <p:spPr>
          <a:xfrm>
            <a:off x="8808063" y="5028043"/>
            <a:ext cx="50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82A4F48-F818-4F19-AEC3-9238BAD7558E}"/>
              </a:ext>
            </a:extLst>
          </p:cNvPr>
          <p:cNvSpPr txBox="1"/>
          <p:nvPr/>
        </p:nvSpPr>
        <p:spPr>
          <a:xfrm>
            <a:off x="613742" y="4140853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SINI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A47F18C-098C-4D0A-BD73-1C807808C844}"/>
              </a:ext>
            </a:extLst>
          </p:cNvPr>
          <p:cNvSpPr/>
          <p:nvPr/>
        </p:nvSpPr>
        <p:spPr>
          <a:xfrm>
            <a:off x="973083" y="3351799"/>
            <a:ext cx="692100" cy="448386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82E8C67-85CD-45CB-9D16-6752EF861E99}"/>
              </a:ext>
            </a:extLst>
          </p:cNvPr>
          <p:cNvSpPr/>
          <p:nvPr/>
        </p:nvSpPr>
        <p:spPr>
          <a:xfrm>
            <a:off x="3381987" y="3311970"/>
            <a:ext cx="692100" cy="471524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FD0F965-788E-4243-9865-7BAD82ADE7CC}"/>
              </a:ext>
            </a:extLst>
          </p:cNvPr>
          <p:cNvSpPr/>
          <p:nvPr/>
        </p:nvSpPr>
        <p:spPr>
          <a:xfrm>
            <a:off x="5696324" y="3311970"/>
            <a:ext cx="692100" cy="458854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3950E14-0781-47AA-976B-4BF0448BCC84}"/>
              </a:ext>
            </a:extLst>
          </p:cNvPr>
          <p:cNvSpPr/>
          <p:nvPr/>
        </p:nvSpPr>
        <p:spPr>
          <a:xfrm>
            <a:off x="8037201" y="3311970"/>
            <a:ext cx="692100" cy="46575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90E5F1C-7FDA-44BA-A82D-644C086249EF}"/>
              </a:ext>
            </a:extLst>
          </p:cNvPr>
          <p:cNvSpPr/>
          <p:nvPr/>
        </p:nvSpPr>
        <p:spPr>
          <a:xfrm>
            <a:off x="10428181" y="3432536"/>
            <a:ext cx="692100" cy="504764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8ACC9E0-C910-4301-98F9-ACDE3FC366B0}"/>
              </a:ext>
            </a:extLst>
          </p:cNvPr>
          <p:cNvCxnSpPr>
            <a:cxnSpLocks/>
          </p:cNvCxnSpPr>
          <p:nvPr/>
        </p:nvCxnSpPr>
        <p:spPr>
          <a:xfrm flipV="1">
            <a:off x="9439526" y="3653352"/>
            <a:ext cx="2653333" cy="14634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AD33088-7AE7-411D-A0D5-23471A9B3113}"/>
              </a:ext>
            </a:extLst>
          </p:cNvPr>
          <p:cNvCxnSpPr>
            <a:cxnSpLocks/>
          </p:cNvCxnSpPr>
          <p:nvPr/>
        </p:nvCxnSpPr>
        <p:spPr>
          <a:xfrm>
            <a:off x="9506716" y="3653353"/>
            <a:ext cx="2586143" cy="14634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19EFB079-62E9-45A1-A39C-EDCD56267849}"/>
              </a:ext>
            </a:extLst>
          </p:cNvPr>
          <p:cNvSpPr txBox="1"/>
          <p:nvPr/>
        </p:nvSpPr>
        <p:spPr>
          <a:xfrm>
            <a:off x="-92137" y="5253164"/>
            <a:ext cx="2876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Infrastructure site READINESS LEVEL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601EFB8-18BA-4E74-AF9F-E1EA1711ECA4}"/>
              </a:ext>
            </a:extLst>
          </p:cNvPr>
          <p:cNvSpPr txBox="1"/>
          <p:nvPr/>
        </p:nvSpPr>
        <p:spPr>
          <a:xfrm>
            <a:off x="2659598" y="5537969"/>
            <a:ext cx="20023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Infrastructure site COMPLETELY READY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56D5453-C787-4DDD-9379-79E3A03BF120}"/>
              </a:ext>
            </a:extLst>
          </p:cNvPr>
          <p:cNvSpPr txBox="1"/>
          <p:nvPr/>
        </p:nvSpPr>
        <p:spPr>
          <a:xfrm>
            <a:off x="4830493" y="5518664"/>
            <a:ext cx="2339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Infrastructure site at SOMEWHAT RISK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F412E4A-EE41-42F0-AF65-EB82F5E7CB26}"/>
              </a:ext>
            </a:extLst>
          </p:cNvPr>
          <p:cNvSpPr txBox="1"/>
          <p:nvPr/>
        </p:nvSpPr>
        <p:spPr>
          <a:xfrm>
            <a:off x="7187400" y="5536820"/>
            <a:ext cx="233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Infrastructure site at NOT READY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8BF2AA3-115D-409F-BA4E-068B3726B2A9}"/>
              </a:ext>
            </a:extLst>
          </p:cNvPr>
          <p:cNvSpPr txBox="1"/>
          <p:nvPr/>
        </p:nvSpPr>
        <p:spPr>
          <a:xfrm>
            <a:off x="9541442" y="4950122"/>
            <a:ext cx="233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Infrastructure with no information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99B8370-54BB-4DE7-81A8-AEED82E9AEB3}"/>
              </a:ext>
            </a:extLst>
          </p:cNvPr>
          <p:cNvSpPr txBox="1"/>
          <p:nvPr/>
        </p:nvSpPr>
        <p:spPr>
          <a:xfrm>
            <a:off x="10131458" y="4175774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SINI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B99FAB1-3980-4A2A-9CE2-9E220EAF20B8}"/>
              </a:ext>
            </a:extLst>
          </p:cNvPr>
          <p:cNvSpPr txBox="1"/>
          <p:nvPr/>
        </p:nvSpPr>
        <p:spPr>
          <a:xfrm>
            <a:off x="7763701" y="4150714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SINI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B67C194-278C-4DE9-8AF6-1AD916138DEC}"/>
              </a:ext>
            </a:extLst>
          </p:cNvPr>
          <p:cNvSpPr txBox="1"/>
          <p:nvPr/>
        </p:nvSpPr>
        <p:spPr>
          <a:xfrm>
            <a:off x="5439009" y="4136388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SINI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8BA2EA6-B780-42A9-BCD3-21835D0B4733}"/>
              </a:ext>
            </a:extLst>
          </p:cNvPr>
          <p:cNvSpPr txBox="1"/>
          <p:nvPr/>
        </p:nvSpPr>
        <p:spPr>
          <a:xfrm>
            <a:off x="3078948" y="4164482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SINI</a:t>
            </a:r>
          </a:p>
        </p:txBody>
      </p:sp>
    </p:spTree>
    <p:extLst>
      <p:ext uri="{BB962C8B-B14F-4D97-AF65-F5344CB8AC3E}">
        <p14:creationId xmlns:p14="http://schemas.microsoft.com/office/powerpoint/2010/main" val="349020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3D6C6C-B64F-3E94-BC4A-AB04134D6B6E}"/>
              </a:ext>
            </a:extLst>
          </p:cNvPr>
          <p:cNvSpPr/>
          <p:nvPr/>
        </p:nvSpPr>
        <p:spPr>
          <a:xfrm>
            <a:off x="296774" y="731521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CA0C83-CE20-42F5-B106-547AC38E93DB}"/>
              </a:ext>
            </a:extLst>
          </p:cNvPr>
          <p:cNvSpPr/>
          <p:nvPr/>
        </p:nvSpPr>
        <p:spPr>
          <a:xfrm>
            <a:off x="2754311" y="751243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32716A-CA10-A309-2424-B16ABDBF49C5}"/>
              </a:ext>
            </a:extLst>
          </p:cNvPr>
          <p:cNvSpPr/>
          <p:nvPr/>
        </p:nvSpPr>
        <p:spPr>
          <a:xfrm>
            <a:off x="5059842" y="731521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D6E84D-3E85-A927-DB13-0D3E95349DE0}"/>
              </a:ext>
            </a:extLst>
          </p:cNvPr>
          <p:cNvSpPr/>
          <p:nvPr/>
        </p:nvSpPr>
        <p:spPr>
          <a:xfrm>
            <a:off x="7365374" y="741382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74CB71-A4AE-D757-1CB1-0AEF9FEF2241}"/>
              </a:ext>
            </a:extLst>
          </p:cNvPr>
          <p:cNvSpPr/>
          <p:nvPr/>
        </p:nvSpPr>
        <p:spPr>
          <a:xfrm>
            <a:off x="9822911" y="731521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946901A-BA93-EDF3-BD78-37951B4F4328}"/>
              </a:ext>
            </a:extLst>
          </p:cNvPr>
          <p:cNvSpPr/>
          <p:nvPr/>
        </p:nvSpPr>
        <p:spPr>
          <a:xfrm>
            <a:off x="7363183" y="1894243"/>
            <a:ext cx="685800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8F8992-89FC-5A2C-2036-DA14E72B01C0}"/>
              </a:ext>
            </a:extLst>
          </p:cNvPr>
          <p:cNvSpPr/>
          <p:nvPr/>
        </p:nvSpPr>
        <p:spPr>
          <a:xfrm>
            <a:off x="8048983" y="1894243"/>
            <a:ext cx="685800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A91487-889B-5C4C-2C99-5FB68B9CF470}"/>
              </a:ext>
            </a:extLst>
          </p:cNvPr>
          <p:cNvSpPr/>
          <p:nvPr/>
        </p:nvSpPr>
        <p:spPr>
          <a:xfrm>
            <a:off x="8734783" y="1894242"/>
            <a:ext cx="680789" cy="579119"/>
          </a:xfrm>
          <a:prstGeom prst="rect">
            <a:avLst/>
          </a:prstGeom>
          <a:solidFill>
            <a:srgbClr val="6F76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BDF1845-B7FF-D299-A911-9D35FE63154F}"/>
              </a:ext>
            </a:extLst>
          </p:cNvPr>
          <p:cNvSpPr/>
          <p:nvPr/>
        </p:nvSpPr>
        <p:spPr>
          <a:xfrm>
            <a:off x="5059842" y="1874520"/>
            <a:ext cx="685800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1AD38DD-6CBB-5FFE-3D08-3CA079EAA7BD}"/>
              </a:ext>
            </a:extLst>
          </p:cNvPr>
          <p:cNvSpPr/>
          <p:nvPr/>
        </p:nvSpPr>
        <p:spPr>
          <a:xfrm>
            <a:off x="5745642" y="1874520"/>
            <a:ext cx="685800" cy="579119"/>
          </a:xfrm>
          <a:prstGeom prst="rect">
            <a:avLst/>
          </a:prstGeom>
          <a:solidFill>
            <a:srgbClr val="C4C5E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A88EB7-69DF-0213-72D9-9A1433991CA3}"/>
              </a:ext>
            </a:extLst>
          </p:cNvPr>
          <p:cNvSpPr/>
          <p:nvPr/>
        </p:nvSpPr>
        <p:spPr>
          <a:xfrm>
            <a:off x="6431442" y="1874519"/>
            <a:ext cx="680789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F6BC43F-CE1E-AF70-88B2-9319DED8E602}"/>
              </a:ext>
            </a:extLst>
          </p:cNvPr>
          <p:cNvSpPr/>
          <p:nvPr/>
        </p:nvSpPr>
        <p:spPr>
          <a:xfrm>
            <a:off x="2754310" y="1894242"/>
            <a:ext cx="685800" cy="579119"/>
          </a:xfrm>
          <a:prstGeom prst="rect">
            <a:avLst/>
          </a:prstGeom>
          <a:solidFill>
            <a:srgbClr val="9799C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4A8C1D8-FB4C-0ACC-F121-8BF6C6C09A97}"/>
              </a:ext>
            </a:extLst>
          </p:cNvPr>
          <p:cNvSpPr/>
          <p:nvPr/>
        </p:nvSpPr>
        <p:spPr>
          <a:xfrm>
            <a:off x="3440110" y="1894242"/>
            <a:ext cx="685800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9B59EA1-DA20-70D2-3CFF-AC5494073024}"/>
              </a:ext>
            </a:extLst>
          </p:cNvPr>
          <p:cNvSpPr/>
          <p:nvPr/>
        </p:nvSpPr>
        <p:spPr>
          <a:xfrm>
            <a:off x="4125910" y="1894241"/>
            <a:ext cx="680789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50B269-DAA7-EEB4-6387-1F6307AE39ED}"/>
              </a:ext>
            </a:extLst>
          </p:cNvPr>
          <p:cNvSpPr txBox="1"/>
          <p:nvPr/>
        </p:nvSpPr>
        <p:spPr>
          <a:xfrm>
            <a:off x="2896921" y="1952967"/>
            <a:ext cx="50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94CD6F-AF8C-FDFA-61BE-C1789853CAF0}"/>
              </a:ext>
            </a:extLst>
          </p:cNvPr>
          <p:cNvSpPr txBox="1"/>
          <p:nvPr/>
        </p:nvSpPr>
        <p:spPr>
          <a:xfrm>
            <a:off x="5870910" y="1933245"/>
            <a:ext cx="50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2E11DE4-9BCD-D02B-6243-D66A2B282093}"/>
              </a:ext>
            </a:extLst>
          </p:cNvPr>
          <p:cNvSpPr txBox="1"/>
          <p:nvPr/>
        </p:nvSpPr>
        <p:spPr>
          <a:xfrm>
            <a:off x="8857381" y="1959377"/>
            <a:ext cx="50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365A7E-4B01-F2D9-7DB0-742CB3E64D4E}"/>
              </a:ext>
            </a:extLst>
          </p:cNvPr>
          <p:cNvSpPr txBox="1"/>
          <p:nvPr/>
        </p:nvSpPr>
        <p:spPr>
          <a:xfrm>
            <a:off x="663060" y="1072187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WTW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5CA75B-D238-370C-E1C6-DFF0A1F23630}"/>
              </a:ext>
            </a:extLst>
          </p:cNvPr>
          <p:cNvSpPr txBox="1"/>
          <p:nvPr/>
        </p:nvSpPr>
        <p:spPr>
          <a:xfrm>
            <a:off x="3120597" y="1091909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WTW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5B6A598-3DFF-4DD1-8053-7F8848789D00}"/>
              </a:ext>
            </a:extLst>
          </p:cNvPr>
          <p:cNvSpPr txBox="1"/>
          <p:nvPr/>
        </p:nvSpPr>
        <p:spPr>
          <a:xfrm>
            <a:off x="5426128" y="1091909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WTW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C2FC8AC-A804-25F4-75C5-C29929355CB4}"/>
              </a:ext>
            </a:extLst>
          </p:cNvPr>
          <p:cNvSpPr txBox="1"/>
          <p:nvPr/>
        </p:nvSpPr>
        <p:spPr>
          <a:xfrm>
            <a:off x="7731660" y="1096201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WTW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A216210-E4D7-51C7-45DF-660E521AE0F0}"/>
              </a:ext>
            </a:extLst>
          </p:cNvPr>
          <p:cNvSpPr txBox="1"/>
          <p:nvPr/>
        </p:nvSpPr>
        <p:spPr>
          <a:xfrm>
            <a:off x="10153419" y="1072186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WTW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B672AF5-4543-3E14-6E91-062618646C9B}"/>
              </a:ext>
            </a:extLst>
          </p:cNvPr>
          <p:cNvSpPr/>
          <p:nvPr/>
        </p:nvSpPr>
        <p:spPr>
          <a:xfrm>
            <a:off x="1022401" y="62144"/>
            <a:ext cx="692100" cy="66937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4B6EA51-FDE5-D279-3FE3-F85623F50623}"/>
              </a:ext>
            </a:extLst>
          </p:cNvPr>
          <p:cNvSpPr/>
          <p:nvPr/>
        </p:nvSpPr>
        <p:spPr>
          <a:xfrm>
            <a:off x="3431305" y="62144"/>
            <a:ext cx="692100" cy="652684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5B76CB4-D2BB-63A8-E050-D150C86C64D9}"/>
              </a:ext>
            </a:extLst>
          </p:cNvPr>
          <p:cNvSpPr/>
          <p:nvPr/>
        </p:nvSpPr>
        <p:spPr>
          <a:xfrm>
            <a:off x="5745642" y="49474"/>
            <a:ext cx="692100" cy="652684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B1208EE-54C4-8936-89FF-A5012621FD1B}"/>
              </a:ext>
            </a:extLst>
          </p:cNvPr>
          <p:cNvSpPr/>
          <p:nvPr/>
        </p:nvSpPr>
        <p:spPr>
          <a:xfrm>
            <a:off x="8086519" y="49474"/>
            <a:ext cx="692100" cy="65958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F74A9E2-F0FD-A9FA-D89F-B7FD5BB14FC5}"/>
              </a:ext>
            </a:extLst>
          </p:cNvPr>
          <p:cNvSpPr/>
          <p:nvPr/>
        </p:nvSpPr>
        <p:spPr>
          <a:xfrm>
            <a:off x="10477499" y="49474"/>
            <a:ext cx="692100" cy="67711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F93F0C9-AFF5-5189-3255-2CAEAF8037D2}"/>
              </a:ext>
            </a:extLst>
          </p:cNvPr>
          <p:cNvCxnSpPr>
            <a:cxnSpLocks/>
          </p:cNvCxnSpPr>
          <p:nvPr/>
        </p:nvCxnSpPr>
        <p:spPr>
          <a:xfrm flipV="1">
            <a:off x="9488844" y="584686"/>
            <a:ext cx="2653333" cy="14634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25118E1-F6FC-13E3-1A72-A119F6B32C8C}"/>
              </a:ext>
            </a:extLst>
          </p:cNvPr>
          <p:cNvCxnSpPr>
            <a:cxnSpLocks/>
          </p:cNvCxnSpPr>
          <p:nvPr/>
        </p:nvCxnSpPr>
        <p:spPr>
          <a:xfrm>
            <a:off x="9556034" y="584687"/>
            <a:ext cx="2586143" cy="14634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41F5A9B-5B5B-0BF3-013A-74C030770A7A}"/>
              </a:ext>
            </a:extLst>
          </p:cNvPr>
          <p:cNvSpPr txBox="1"/>
          <p:nvPr/>
        </p:nvSpPr>
        <p:spPr>
          <a:xfrm>
            <a:off x="-57335" y="1850334"/>
            <a:ext cx="28765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Infrastructure site (a water treatment works) at NO RISK or where risk is unknown or irrelevant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E44753E-06CD-936F-2323-842E63BBF380}"/>
              </a:ext>
            </a:extLst>
          </p:cNvPr>
          <p:cNvSpPr txBox="1"/>
          <p:nvPr/>
        </p:nvSpPr>
        <p:spPr>
          <a:xfrm>
            <a:off x="2708916" y="2469303"/>
            <a:ext cx="2002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Infrastructure site at HIGH RISK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AC551A3-0335-D3E6-82CB-D76A7096D216}"/>
              </a:ext>
            </a:extLst>
          </p:cNvPr>
          <p:cNvSpPr txBox="1"/>
          <p:nvPr/>
        </p:nvSpPr>
        <p:spPr>
          <a:xfrm>
            <a:off x="4879811" y="2449998"/>
            <a:ext cx="2339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Infrastructure site at MEDIUM RISK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97B4D9C-96DE-19EF-C85B-214A8D0CA209}"/>
              </a:ext>
            </a:extLst>
          </p:cNvPr>
          <p:cNvSpPr txBox="1"/>
          <p:nvPr/>
        </p:nvSpPr>
        <p:spPr>
          <a:xfrm>
            <a:off x="7236718" y="2468154"/>
            <a:ext cx="2339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Infrastructure site at LOW RISK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1F6032E-1C2D-A247-9026-98DB288194FF}"/>
              </a:ext>
            </a:extLst>
          </p:cNvPr>
          <p:cNvSpPr txBox="1"/>
          <p:nvPr/>
        </p:nvSpPr>
        <p:spPr>
          <a:xfrm>
            <a:off x="9590760" y="1881456"/>
            <a:ext cx="23397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Infrastructure site that has been denied or destroyed</a:t>
            </a:r>
          </a:p>
        </p:txBody>
      </p:sp>
    </p:spTree>
    <p:extLst>
      <p:ext uri="{BB962C8B-B14F-4D97-AF65-F5344CB8AC3E}">
        <p14:creationId xmlns:p14="http://schemas.microsoft.com/office/powerpoint/2010/main" val="7950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3D6C6C-B64F-3E94-BC4A-AB04134D6B6E}"/>
              </a:ext>
            </a:extLst>
          </p:cNvPr>
          <p:cNvSpPr/>
          <p:nvPr/>
        </p:nvSpPr>
        <p:spPr>
          <a:xfrm>
            <a:off x="296774" y="731521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CA0C83-CE20-42F5-B106-547AC38E93DB}"/>
              </a:ext>
            </a:extLst>
          </p:cNvPr>
          <p:cNvSpPr/>
          <p:nvPr/>
        </p:nvSpPr>
        <p:spPr>
          <a:xfrm>
            <a:off x="2754311" y="751243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32716A-CA10-A309-2424-B16ABDBF49C5}"/>
              </a:ext>
            </a:extLst>
          </p:cNvPr>
          <p:cNvSpPr/>
          <p:nvPr/>
        </p:nvSpPr>
        <p:spPr>
          <a:xfrm>
            <a:off x="5059842" y="731521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D6E84D-3E85-A927-DB13-0D3E95349DE0}"/>
              </a:ext>
            </a:extLst>
          </p:cNvPr>
          <p:cNvSpPr/>
          <p:nvPr/>
        </p:nvSpPr>
        <p:spPr>
          <a:xfrm>
            <a:off x="7365374" y="741382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74CB71-A4AE-D757-1CB1-0AEF9FEF2241}"/>
              </a:ext>
            </a:extLst>
          </p:cNvPr>
          <p:cNvSpPr/>
          <p:nvPr/>
        </p:nvSpPr>
        <p:spPr>
          <a:xfrm>
            <a:off x="9822911" y="731521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A06D85-2B83-543A-BB91-0773B9F763B9}"/>
              </a:ext>
            </a:extLst>
          </p:cNvPr>
          <p:cNvSpPr/>
          <p:nvPr/>
        </p:nvSpPr>
        <p:spPr>
          <a:xfrm>
            <a:off x="1078459" y="4098314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DBC855-23D9-243A-3832-A327B76198A4}"/>
              </a:ext>
            </a:extLst>
          </p:cNvPr>
          <p:cNvSpPr/>
          <p:nvPr/>
        </p:nvSpPr>
        <p:spPr>
          <a:xfrm>
            <a:off x="3763251" y="4098314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0D0120-679D-846B-D4E0-1DED63715B62}"/>
              </a:ext>
            </a:extLst>
          </p:cNvPr>
          <p:cNvSpPr/>
          <p:nvPr/>
        </p:nvSpPr>
        <p:spPr>
          <a:xfrm>
            <a:off x="6448043" y="4098314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D9B106-E75D-7828-453A-12DDDE7C3DC4}"/>
              </a:ext>
            </a:extLst>
          </p:cNvPr>
          <p:cNvSpPr/>
          <p:nvPr/>
        </p:nvSpPr>
        <p:spPr>
          <a:xfrm>
            <a:off x="9132835" y="4098314"/>
            <a:ext cx="2052389" cy="1142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F7DEF5-8107-4D2B-F222-CF05033D91A9}"/>
              </a:ext>
            </a:extLst>
          </p:cNvPr>
          <p:cNvSpPr/>
          <p:nvPr/>
        </p:nvSpPr>
        <p:spPr>
          <a:xfrm>
            <a:off x="3763251" y="5241313"/>
            <a:ext cx="685800" cy="579119"/>
          </a:xfrm>
          <a:prstGeom prst="rect">
            <a:avLst/>
          </a:prstGeom>
          <a:solidFill>
            <a:srgbClr val="9799C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E3F2FD-2305-ACB0-14ED-9DC5317724AD}"/>
              </a:ext>
            </a:extLst>
          </p:cNvPr>
          <p:cNvSpPr/>
          <p:nvPr/>
        </p:nvSpPr>
        <p:spPr>
          <a:xfrm>
            <a:off x="4449051" y="5241313"/>
            <a:ext cx="685800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533453-F2E3-CB18-0CC1-236686F611F6}"/>
              </a:ext>
            </a:extLst>
          </p:cNvPr>
          <p:cNvSpPr/>
          <p:nvPr/>
        </p:nvSpPr>
        <p:spPr>
          <a:xfrm>
            <a:off x="5134851" y="5241312"/>
            <a:ext cx="680789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C76566-26CE-C020-D829-C810034498C7}"/>
              </a:ext>
            </a:extLst>
          </p:cNvPr>
          <p:cNvSpPr/>
          <p:nvPr/>
        </p:nvSpPr>
        <p:spPr>
          <a:xfrm>
            <a:off x="6448043" y="5241313"/>
            <a:ext cx="685800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35E1E72-BAB1-8C2B-6534-CB856E65792A}"/>
              </a:ext>
            </a:extLst>
          </p:cNvPr>
          <p:cNvSpPr/>
          <p:nvPr/>
        </p:nvSpPr>
        <p:spPr>
          <a:xfrm>
            <a:off x="7133843" y="5241313"/>
            <a:ext cx="685800" cy="579119"/>
          </a:xfrm>
          <a:prstGeom prst="rect">
            <a:avLst/>
          </a:prstGeom>
          <a:solidFill>
            <a:srgbClr val="C4C5E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B18A10-CE1C-4706-70B4-9A29FB3AFAE3}"/>
              </a:ext>
            </a:extLst>
          </p:cNvPr>
          <p:cNvSpPr/>
          <p:nvPr/>
        </p:nvSpPr>
        <p:spPr>
          <a:xfrm>
            <a:off x="7819643" y="5241312"/>
            <a:ext cx="680789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F5B50B-5A57-4470-15A7-EE4428976AA9}"/>
              </a:ext>
            </a:extLst>
          </p:cNvPr>
          <p:cNvSpPr/>
          <p:nvPr/>
        </p:nvSpPr>
        <p:spPr>
          <a:xfrm>
            <a:off x="9128690" y="5231453"/>
            <a:ext cx="685800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8BDF2A9-AE82-3001-6ABB-EE73761A2E68}"/>
              </a:ext>
            </a:extLst>
          </p:cNvPr>
          <p:cNvSpPr/>
          <p:nvPr/>
        </p:nvSpPr>
        <p:spPr>
          <a:xfrm>
            <a:off x="9814490" y="5231453"/>
            <a:ext cx="685800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D91EDF-5CE5-1513-8ECE-391513151F82}"/>
              </a:ext>
            </a:extLst>
          </p:cNvPr>
          <p:cNvSpPr/>
          <p:nvPr/>
        </p:nvSpPr>
        <p:spPr>
          <a:xfrm>
            <a:off x="10500290" y="5231452"/>
            <a:ext cx="680789" cy="579119"/>
          </a:xfrm>
          <a:prstGeom prst="rect">
            <a:avLst/>
          </a:prstGeom>
          <a:solidFill>
            <a:srgbClr val="6F76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946901A-BA93-EDF3-BD78-37951B4F4328}"/>
              </a:ext>
            </a:extLst>
          </p:cNvPr>
          <p:cNvSpPr/>
          <p:nvPr/>
        </p:nvSpPr>
        <p:spPr>
          <a:xfrm>
            <a:off x="7363183" y="1894243"/>
            <a:ext cx="685800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8F8992-89FC-5A2C-2036-DA14E72B01C0}"/>
              </a:ext>
            </a:extLst>
          </p:cNvPr>
          <p:cNvSpPr/>
          <p:nvPr/>
        </p:nvSpPr>
        <p:spPr>
          <a:xfrm>
            <a:off x="8048983" y="1894243"/>
            <a:ext cx="685800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A91487-889B-5C4C-2C99-5FB68B9CF470}"/>
              </a:ext>
            </a:extLst>
          </p:cNvPr>
          <p:cNvSpPr/>
          <p:nvPr/>
        </p:nvSpPr>
        <p:spPr>
          <a:xfrm>
            <a:off x="8734783" y="1894242"/>
            <a:ext cx="680789" cy="579119"/>
          </a:xfrm>
          <a:prstGeom prst="rect">
            <a:avLst/>
          </a:prstGeom>
          <a:solidFill>
            <a:srgbClr val="6F76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BDF1845-B7FF-D299-A911-9D35FE63154F}"/>
              </a:ext>
            </a:extLst>
          </p:cNvPr>
          <p:cNvSpPr/>
          <p:nvPr/>
        </p:nvSpPr>
        <p:spPr>
          <a:xfrm>
            <a:off x="5059842" y="1874520"/>
            <a:ext cx="685800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1AD38DD-6CBB-5FFE-3D08-3CA079EAA7BD}"/>
              </a:ext>
            </a:extLst>
          </p:cNvPr>
          <p:cNvSpPr/>
          <p:nvPr/>
        </p:nvSpPr>
        <p:spPr>
          <a:xfrm>
            <a:off x="5745642" y="1874520"/>
            <a:ext cx="685800" cy="579119"/>
          </a:xfrm>
          <a:prstGeom prst="rect">
            <a:avLst/>
          </a:prstGeom>
          <a:solidFill>
            <a:srgbClr val="C4C5E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A88EB7-69DF-0213-72D9-9A1433991CA3}"/>
              </a:ext>
            </a:extLst>
          </p:cNvPr>
          <p:cNvSpPr/>
          <p:nvPr/>
        </p:nvSpPr>
        <p:spPr>
          <a:xfrm>
            <a:off x="6431442" y="1874519"/>
            <a:ext cx="680789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F6BC43F-CE1E-AF70-88B2-9319DED8E602}"/>
              </a:ext>
            </a:extLst>
          </p:cNvPr>
          <p:cNvSpPr/>
          <p:nvPr/>
        </p:nvSpPr>
        <p:spPr>
          <a:xfrm>
            <a:off x="2754310" y="1894242"/>
            <a:ext cx="685800" cy="579119"/>
          </a:xfrm>
          <a:prstGeom prst="rect">
            <a:avLst/>
          </a:prstGeom>
          <a:solidFill>
            <a:srgbClr val="9799C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4A8C1D8-FB4C-0ACC-F121-8BF6C6C09A97}"/>
              </a:ext>
            </a:extLst>
          </p:cNvPr>
          <p:cNvSpPr/>
          <p:nvPr/>
        </p:nvSpPr>
        <p:spPr>
          <a:xfrm>
            <a:off x="3440110" y="1894242"/>
            <a:ext cx="685800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9B59EA1-DA20-70D2-3CFF-AC5494073024}"/>
              </a:ext>
            </a:extLst>
          </p:cNvPr>
          <p:cNvSpPr/>
          <p:nvPr/>
        </p:nvSpPr>
        <p:spPr>
          <a:xfrm>
            <a:off x="4125910" y="1894241"/>
            <a:ext cx="680789" cy="5791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50B269-DAA7-EEB4-6387-1F6307AE39ED}"/>
              </a:ext>
            </a:extLst>
          </p:cNvPr>
          <p:cNvSpPr txBox="1"/>
          <p:nvPr/>
        </p:nvSpPr>
        <p:spPr>
          <a:xfrm>
            <a:off x="2896921" y="1952967"/>
            <a:ext cx="50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FDBA47D-BCB5-8ED4-75D2-80B078E2D875}"/>
              </a:ext>
            </a:extLst>
          </p:cNvPr>
          <p:cNvSpPr txBox="1"/>
          <p:nvPr/>
        </p:nvSpPr>
        <p:spPr>
          <a:xfrm>
            <a:off x="3863714" y="5290178"/>
            <a:ext cx="50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E9769DB-F305-E5AB-0727-B92F533EEECF}"/>
              </a:ext>
            </a:extLst>
          </p:cNvPr>
          <p:cNvSpPr txBox="1"/>
          <p:nvPr/>
        </p:nvSpPr>
        <p:spPr>
          <a:xfrm>
            <a:off x="7259740" y="5298309"/>
            <a:ext cx="50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94CD6F-AF8C-FDFA-61BE-C1789853CAF0}"/>
              </a:ext>
            </a:extLst>
          </p:cNvPr>
          <p:cNvSpPr txBox="1"/>
          <p:nvPr/>
        </p:nvSpPr>
        <p:spPr>
          <a:xfrm>
            <a:off x="5870910" y="1933245"/>
            <a:ext cx="50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2E11DE4-9BCD-D02B-6243-D66A2B282093}"/>
              </a:ext>
            </a:extLst>
          </p:cNvPr>
          <p:cNvSpPr txBox="1"/>
          <p:nvPr/>
        </p:nvSpPr>
        <p:spPr>
          <a:xfrm>
            <a:off x="8857381" y="1959377"/>
            <a:ext cx="50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A5C566-038A-5456-C334-DB356C759CBC}"/>
              </a:ext>
            </a:extLst>
          </p:cNvPr>
          <p:cNvSpPr txBox="1"/>
          <p:nvPr/>
        </p:nvSpPr>
        <p:spPr>
          <a:xfrm>
            <a:off x="10655143" y="5298309"/>
            <a:ext cx="50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365A7E-4B01-F2D9-7DB0-742CB3E64D4E}"/>
              </a:ext>
            </a:extLst>
          </p:cNvPr>
          <p:cNvSpPr txBox="1"/>
          <p:nvPr/>
        </p:nvSpPr>
        <p:spPr>
          <a:xfrm>
            <a:off x="663060" y="1072187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WTW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5CA75B-D238-370C-E1C6-DFF0A1F23630}"/>
              </a:ext>
            </a:extLst>
          </p:cNvPr>
          <p:cNvSpPr txBox="1"/>
          <p:nvPr/>
        </p:nvSpPr>
        <p:spPr>
          <a:xfrm>
            <a:off x="3120597" y="1091909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WTW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5B6A598-3DFF-4DD1-8053-7F8848789D00}"/>
              </a:ext>
            </a:extLst>
          </p:cNvPr>
          <p:cNvSpPr txBox="1"/>
          <p:nvPr/>
        </p:nvSpPr>
        <p:spPr>
          <a:xfrm>
            <a:off x="5426128" y="1091909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WTW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C2FC8AC-A804-25F4-75C5-C29929355CB4}"/>
              </a:ext>
            </a:extLst>
          </p:cNvPr>
          <p:cNvSpPr txBox="1"/>
          <p:nvPr/>
        </p:nvSpPr>
        <p:spPr>
          <a:xfrm>
            <a:off x="7731660" y="1096201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WTW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A216210-E4D7-51C7-45DF-660E521AE0F0}"/>
              </a:ext>
            </a:extLst>
          </p:cNvPr>
          <p:cNvSpPr txBox="1"/>
          <p:nvPr/>
        </p:nvSpPr>
        <p:spPr>
          <a:xfrm>
            <a:off x="10153419" y="1072186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WTW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349C79F-0275-38C7-90DA-0E8699322F14}"/>
              </a:ext>
            </a:extLst>
          </p:cNvPr>
          <p:cNvSpPr txBox="1"/>
          <p:nvPr/>
        </p:nvSpPr>
        <p:spPr>
          <a:xfrm>
            <a:off x="1444745" y="4438980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E8F419B-CE63-C4BF-0877-0CAE347718B5}"/>
              </a:ext>
            </a:extLst>
          </p:cNvPr>
          <p:cNvSpPr txBox="1"/>
          <p:nvPr/>
        </p:nvSpPr>
        <p:spPr>
          <a:xfrm>
            <a:off x="4106843" y="4426878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110FE3A-5DBC-952E-00F5-69F4B912A770}"/>
              </a:ext>
            </a:extLst>
          </p:cNvPr>
          <p:cNvSpPr txBox="1"/>
          <p:nvPr/>
        </p:nvSpPr>
        <p:spPr>
          <a:xfrm>
            <a:off x="6808143" y="4426877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AAB3584-009A-6160-7C1D-1C6813EF100D}"/>
              </a:ext>
            </a:extLst>
          </p:cNvPr>
          <p:cNvSpPr txBox="1"/>
          <p:nvPr/>
        </p:nvSpPr>
        <p:spPr>
          <a:xfrm>
            <a:off x="9497482" y="4438980"/>
            <a:ext cx="131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B672AF5-4543-3E14-6E91-062618646C9B}"/>
              </a:ext>
            </a:extLst>
          </p:cNvPr>
          <p:cNvSpPr/>
          <p:nvPr/>
        </p:nvSpPr>
        <p:spPr>
          <a:xfrm>
            <a:off x="1022401" y="62144"/>
            <a:ext cx="692100" cy="66937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4B6EA51-FDE5-D279-3FE3-F85623F50623}"/>
              </a:ext>
            </a:extLst>
          </p:cNvPr>
          <p:cNvSpPr/>
          <p:nvPr/>
        </p:nvSpPr>
        <p:spPr>
          <a:xfrm>
            <a:off x="3431305" y="62144"/>
            <a:ext cx="692100" cy="652684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5B76CB4-D2BB-63A8-E050-D150C86C64D9}"/>
              </a:ext>
            </a:extLst>
          </p:cNvPr>
          <p:cNvSpPr/>
          <p:nvPr/>
        </p:nvSpPr>
        <p:spPr>
          <a:xfrm>
            <a:off x="5745642" y="49474"/>
            <a:ext cx="692100" cy="652684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B1208EE-54C4-8936-89FF-A5012621FD1B}"/>
              </a:ext>
            </a:extLst>
          </p:cNvPr>
          <p:cNvSpPr/>
          <p:nvPr/>
        </p:nvSpPr>
        <p:spPr>
          <a:xfrm>
            <a:off x="8086519" y="49474"/>
            <a:ext cx="692100" cy="65958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F74A9E2-F0FD-A9FA-D89F-B7FD5BB14FC5}"/>
              </a:ext>
            </a:extLst>
          </p:cNvPr>
          <p:cNvSpPr/>
          <p:nvPr/>
        </p:nvSpPr>
        <p:spPr>
          <a:xfrm>
            <a:off x="10477499" y="49474"/>
            <a:ext cx="692100" cy="67711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F93F0C9-AFF5-5189-3255-2CAEAF8037D2}"/>
              </a:ext>
            </a:extLst>
          </p:cNvPr>
          <p:cNvCxnSpPr>
            <a:cxnSpLocks/>
          </p:cNvCxnSpPr>
          <p:nvPr/>
        </p:nvCxnSpPr>
        <p:spPr>
          <a:xfrm flipV="1">
            <a:off x="9488844" y="584686"/>
            <a:ext cx="2653333" cy="14634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25118E1-F6FC-13E3-1A72-A119F6B32C8C}"/>
              </a:ext>
            </a:extLst>
          </p:cNvPr>
          <p:cNvCxnSpPr>
            <a:cxnSpLocks/>
          </p:cNvCxnSpPr>
          <p:nvPr/>
        </p:nvCxnSpPr>
        <p:spPr>
          <a:xfrm>
            <a:off x="9556034" y="584687"/>
            <a:ext cx="2586143" cy="14634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41F5A9B-5B5B-0BF3-013A-74C030770A7A}"/>
              </a:ext>
            </a:extLst>
          </p:cNvPr>
          <p:cNvSpPr txBox="1"/>
          <p:nvPr/>
        </p:nvSpPr>
        <p:spPr>
          <a:xfrm>
            <a:off x="-57335" y="1850334"/>
            <a:ext cx="28765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Infrastructure site (a water treatment works) at NO RISK or where risk is unknown or irrelevant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E44753E-06CD-936F-2323-842E63BBF380}"/>
              </a:ext>
            </a:extLst>
          </p:cNvPr>
          <p:cNvSpPr txBox="1"/>
          <p:nvPr/>
        </p:nvSpPr>
        <p:spPr>
          <a:xfrm>
            <a:off x="2708916" y="2469303"/>
            <a:ext cx="2002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Infrastructure site at HIGH RISK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AC551A3-0335-D3E6-82CB-D76A7096D216}"/>
              </a:ext>
            </a:extLst>
          </p:cNvPr>
          <p:cNvSpPr txBox="1"/>
          <p:nvPr/>
        </p:nvSpPr>
        <p:spPr>
          <a:xfrm>
            <a:off x="4879811" y="2449998"/>
            <a:ext cx="2339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Infrastructure site at MEDIUM RISK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97B4D9C-96DE-19EF-C85B-214A8D0CA209}"/>
              </a:ext>
            </a:extLst>
          </p:cNvPr>
          <p:cNvSpPr txBox="1"/>
          <p:nvPr/>
        </p:nvSpPr>
        <p:spPr>
          <a:xfrm>
            <a:off x="7236718" y="2468154"/>
            <a:ext cx="2339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Infrastructure site at LOW RISK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1F6032E-1C2D-A247-9026-98DB288194FF}"/>
              </a:ext>
            </a:extLst>
          </p:cNvPr>
          <p:cNvSpPr txBox="1"/>
          <p:nvPr/>
        </p:nvSpPr>
        <p:spPr>
          <a:xfrm>
            <a:off x="9590760" y="1881456"/>
            <a:ext cx="23397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Infrastructure site that has been denied or destroyed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F394AAF-E9F6-21C9-16F0-6B5823BABEFC}"/>
              </a:ext>
            </a:extLst>
          </p:cNvPr>
          <p:cNvSpPr txBox="1"/>
          <p:nvPr/>
        </p:nvSpPr>
        <p:spPr>
          <a:xfrm>
            <a:off x="415238" y="5231452"/>
            <a:ext cx="3253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Asset (a Rest Centre) where readiness is unknown or irrelevant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2720CB-7269-716A-4A89-064308785F15}"/>
              </a:ext>
            </a:extLst>
          </p:cNvPr>
          <p:cNvSpPr txBox="1"/>
          <p:nvPr/>
        </p:nvSpPr>
        <p:spPr>
          <a:xfrm>
            <a:off x="3633329" y="5751843"/>
            <a:ext cx="2339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Asset at state of LOW READINESS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00650B5-2E0F-E6D7-E7C8-775190E64009}"/>
              </a:ext>
            </a:extLst>
          </p:cNvPr>
          <p:cNvSpPr txBox="1"/>
          <p:nvPr/>
        </p:nvSpPr>
        <p:spPr>
          <a:xfrm>
            <a:off x="6341064" y="5751842"/>
            <a:ext cx="2339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Asset at state of MEDIUM READINESS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ACAE4C4-7560-928E-3428-329443671244}"/>
              </a:ext>
            </a:extLst>
          </p:cNvPr>
          <p:cNvSpPr txBox="1"/>
          <p:nvPr/>
        </p:nvSpPr>
        <p:spPr>
          <a:xfrm>
            <a:off x="8983563" y="5751841"/>
            <a:ext cx="2339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Asset at state of HIGH READINESS</a:t>
            </a:r>
          </a:p>
        </p:txBody>
      </p:sp>
    </p:spTree>
    <p:extLst>
      <p:ext uri="{BB962C8B-B14F-4D97-AF65-F5344CB8AC3E}">
        <p14:creationId xmlns:p14="http://schemas.microsoft.com/office/powerpoint/2010/main" val="402672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211</Words>
  <Application>Microsoft Office PowerPoint</Application>
  <PresentationFormat>Widescreen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Vierkant, Valerie Victoria Marie</dc:creator>
  <cp:lastModifiedBy>Das, Subasish</cp:lastModifiedBy>
  <cp:revision>3</cp:revision>
  <dcterms:created xsi:type="dcterms:W3CDTF">2022-05-01T21:04:10Z</dcterms:created>
  <dcterms:modified xsi:type="dcterms:W3CDTF">2022-05-09T00:10:42Z</dcterms:modified>
</cp:coreProperties>
</file>