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E25"/>
    <a:srgbClr val="FF1513"/>
    <a:srgbClr val="FFA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174"/>
    <p:restoredTop sz="94632"/>
  </p:normalViewPr>
  <p:slideViewPr>
    <p:cSldViewPr snapToGrid="0" snapToObjects="1">
      <p:cViewPr varScale="1">
        <p:scale>
          <a:sx n="108" d="100"/>
          <a:sy n="108" d="100"/>
        </p:scale>
        <p:origin x="14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ish Das" userId="904e394b-69db-4af2-8d7b-1d2a679d1510" providerId="ADAL" clId="{D10F6978-B075-4EEA-9501-8413E353FE53}"/>
    <pc:docChg chg="undo custSel modSld">
      <pc:chgData name="Subasish Das" userId="904e394b-69db-4af2-8d7b-1d2a679d1510" providerId="ADAL" clId="{D10F6978-B075-4EEA-9501-8413E353FE53}" dt="2022-05-07T18:09:10.501" v="12" actId="1076"/>
      <pc:docMkLst>
        <pc:docMk/>
      </pc:docMkLst>
      <pc:sldChg chg="addSp delSp modSp mod">
        <pc:chgData name="Subasish Das" userId="904e394b-69db-4af2-8d7b-1d2a679d1510" providerId="ADAL" clId="{D10F6978-B075-4EEA-9501-8413E353FE53}" dt="2022-05-07T18:09:10.501" v="12" actId="1076"/>
        <pc:sldMkLst>
          <pc:docMk/>
          <pc:sldMk cId="1645378499" sldId="256"/>
        </pc:sldMkLst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17" creationId="{3AB3A899-2AAA-D240-81E6-9B152EEAA592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18" creationId="{435E8B6C-206F-9F46-94CF-1962ECA1CF7F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19" creationId="{E3B61A5A-C927-C844-8C36-DE69F5B5168C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20" creationId="{DDC02FD6-C0B1-6646-8C5E-81105E6C6FA2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21" creationId="{624AEEC8-E9EF-3845-9314-1E4504482BEE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24" creationId="{7627A80B-7C65-9E42-9CE2-4336ACA54122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25" creationId="{514CBB6E-F69D-C843-80BE-061710CD8270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26" creationId="{2F667E6C-2E32-9140-A0D4-E7CDC0A038F9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27" creationId="{5E5A772E-1E7E-094B-99E9-08FE470F258A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28" creationId="{9F8EE2BB-FBE3-8241-A7A7-1FC240356A3F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31" creationId="{82AEE9DA-EBC0-6E4E-AF3C-BCC580CE85F7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32" creationId="{BCE1A65A-2262-9A40-96A8-A48F0A7351E9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33" creationId="{FD848615-8DD5-C44F-B971-29B130F269F9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34" creationId="{F3153777-6F6E-AE4C-9EAE-250CB9E417D3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35" creationId="{24384E4A-20AB-B64A-8761-DDDE6386C331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38" creationId="{5BFFBB95-2C16-574C-A352-C8DC47F98F4C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39" creationId="{840C980C-9148-4046-9752-B799B892993C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40" creationId="{3DE77954-C7AC-1846-BB20-1DAF8F2A5B00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41" creationId="{DAE1241D-4208-CB4A-B37A-DE75F58E2F94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42" creationId="{E8130B5F-BC90-A644-86C6-5849407A4EF4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45" creationId="{4F605611-F7A7-624A-841E-42137AF8584C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46" creationId="{201A68DE-1EBB-CF43-8907-F8C0F54C5810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47" creationId="{7AE51EFC-CEF1-7E4F-8C67-B60B07D28260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48" creationId="{8EA4A6D1-00B1-FA41-B8ED-6A7E1476A556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49" creationId="{4350CC44-2D9A-F041-84E3-CCE455E3611B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66" creationId="{4359326A-6E41-8E47-8008-63B318C6B580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67" creationId="{626D3833-8DCB-7F48-B0E2-9A74A0BBE9D1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68" creationId="{DAEB494B-812A-6747-9A92-58F59484A914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69" creationId="{699AC10D-9F19-E842-97FE-128F3E7611C7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70" creationId="{348F41FC-ACA6-834D-B8F7-90B696076924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71" creationId="{FF1586EF-B776-B64F-9B88-2EFFB3C24770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72" creationId="{9BC6C48E-414B-B94D-8E1C-409F3C200E71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73" creationId="{48315B43-5289-D846-AD4F-0F010A6AA561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74" creationId="{F6AF8545-6E4C-4E42-98FF-5F52CEFE0334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75" creationId="{3D725CCC-321E-9A4C-9414-F1293AD29BD5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76" creationId="{509B29CA-3D67-FC43-B70E-92414860D78B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77" creationId="{BF198595-67E8-0B48-A11F-920E8C1C26DA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78" creationId="{41EC1BFB-636D-5340-A773-24857A0E7FF4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79" creationId="{71B14CEF-815C-EB4B-89D2-A2B5AC580DFB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80" creationId="{5B3B5ACD-D84D-A244-B3E0-3A1F9CE7B348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81" creationId="{7605BE84-CDAA-7344-9402-4C307BB02E96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82" creationId="{096D998F-9613-B443-AE4B-BC60751E0582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83" creationId="{1E93D436-207E-3641-97AD-15C5EB1774D8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84" creationId="{739A2789-F1AE-7347-A4DA-C52024ABF975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85" creationId="{D830AF06-C93A-F44C-8945-F368F5367C90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86" creationId="{31390285-470C-E346-87A8-098EFEA78024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87" creationId="{DCE8F04C-1375-7F49-8833-3AE55390F12E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88" creationId="{0654373F-239D-3946-8B53-80A2D7448146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89" creationId="{A4DCFE46-57DF-7C45-BA0A-B88D6F197D49}"/>
          </ac:spMkLst>
        </pc:spChg>
        <pc:spChg chg="add del">
          <ac:chgData name="Subasish Das" userId="904e394b-69db-4af2-8d7b-1d2a679d1510" providerId="ADAL" clId="{D10F6978-B075-4EEA-9501-8413E353FE53}" dt="2022-05-07T18:08:48.648" v="11" actId="478"/>
          <ac:spMkLst>
            <pc:docMk/>
            <pc:sldMk cId="1645378499" sldId="256"/>
            <ac:spMk id="90" creationId="{6316ECDC-C9E0-1D45-A068-FB4C06470D6E}"/>
          </ac:spMkLst>
        </pc:spChg>
        <pc:spChg chg="mod">
          <ac:chgData name="Subasish Das" userId="904e394b-69db-4af2-8d7b-1d2a679d1510" providerId="ADAL" clId="{D10F6978-B075-4EEA-9501-8413E353FE53}" dt="2022-05-07T18:06:48.343" v="1" actId="20577"/>
          <ac:spMkLst>
            <pc:docMk/>
            <pc:sldMk cId="1645378499" sldId="256"/>
            <ac:spMk id="99" creationId="{A5C236E2-1449-4A42-BC31-86E497F7195A}"/>
          </ac:spMkLst>
        </pc:spChg>
        <pc:spChg chg="add del">
          <ac:chgData name="Subasish Das" userId="904e394b-69db-4af2-8d7b-1d2a679d1510" providerId="ADAL" clId="{D10F6978-B075-4EEA-9501-8413E353FE53}" dt="2022-05-07T18:08:25.322" v="9" actId="478"/>
          <ac:spMkLst>
            <pc:docMk/>
            <pc:sldMk cId="1645378499" sldId="256"/>
            <ac:spMk id="105" creationId="{2FD29D10-A860-D84C-8BA3-6B3CFC0C9ED9}"/>
          </ac:spMkLst>
        </pc:spChg>
        <pc:spChg chg="add del mod">
          <ac:chgData name="Subasish Das" userId="904e394b-69db-4af2-8d7b-1d2a679d1510" providerId="ADAL" clId="{D10F6978-B075-4EEA-9501-8413E353FE53}" dt="2022-05-07T18:09:10.501" v="12" actId="1076"/>
          <ac:spMkLst>
            <pc:docMk/>
            <pc:sldMk cId="1645378499" sldId="256"/>
            <ac:spMk id="106" creationId="{C26D0D85-1566-2848-AF30-EF5B845B59F8}"/>
          </ac:spMkLst>
        </pc:spChg>
        <pc:spChg chg="del mod">
          <ac:chgData name="Subasish Das" userId="904e394b-69db-4af2-8d7b-1d2a679d1510" providerId="ADAL" clId="{D10F6978-B075-4EEA-9501-8413E353FE53}" dt="2022-05-07T18:07:14.701" v="3" actId="478"/>
          <ac:spMkLst>
            <pc:docMk/>
            <pc:sldMk cId="1645378499" sldId="256"/>
            <ac:spMk id="107" creationId="{544951B4-6F62-1747-84CC-FEC81D2EE9AA}"/>
          </ac:spMkLst>
        </pc:spChg>
        <pc:picChg chg="add del">
          <ac:chgData name="Subasish Das" userId="904e394b-69db-4af2-8d7b-1d2a679d1510" providerId="ADAL" clId="{D10F6978-B075-4EEA-9501-8413E353FE53}" dt="2022-05-07T18:08:24.244" v="8" actId="22"/>
          <ac:picMkLst>
            <pc:docMk/>
            <pc:sldMk cId="1645378499" sldId="256"/>
            <ac:picMk id="3" creationId="{A2DADE11-9124-4A17-BA4F-17A18FE3FD13}"/>
          </ac:picMkLst>
        </pc:picChg>
        <pc:cxnChg chg="add del">
          <ac:chgData name="Subasish Das" userId="904e394b-69db-4af2-8d7b-1d2a679d1510" providerId="ADAL" clId="{D10F6978-B075-4EEA-9501-8413E353FE53}" dt="2022-05-07T18:08:26.203" v="10" actId="478"/>
          <ac:cxnSpMkLst>
            <pc:docMk/>
            <pc:sldMk cId="1645378499" sldId="256"/>
            <ac:cxnSpMk id="53" creationId="{1C9F0E3A-E6A9-6D46-B1E5-11756511FBB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F1BC-A5ED-CF40-B8AB-C37DFF42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8CC00-DE49-CB41-85C9-F8B117486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EDC86-66A9-DC40-96EA-8082BE1B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FE2A-9416-5E4F-BFE7-CC40F32014A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C7404-B5B3-1F42-9805-853220A9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8C98-640D-6D4B-9726-1D62C4DF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E5B-E062-B341-B22D-93FA81A6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7293-3A4B-2A41-BE71-3A0F2C75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1EA38-690F-244A-8706-F775DFC2C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0520-CD35-264E-B3EA-20A795D4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FE2A-9416-5E4F-BFE7-CC40F32014A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E0EDB-B42D-054E-B03D-5B6BDF60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546D-9776-DC49-AACA-6AB7204D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E5B-E062-B341-B22D-93FA81A6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73734-7FD7-894A-8231-245439EFA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70356-46E7-6943-8762-652303996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775B6-20FD-AF43-968B-B0844751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FE2A-9416-5E4F-BFE7-CC40F32014A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5DC47-549E-F045-AD26-A93557C2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D684-E211-3146-A91E-5FB1D568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E5B-E062-B341-B22D-93FA81A6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2923-6B8E-6D4B-9966-D66AA044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D746-182B-664C-9B7D-2335D9254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662C-FE56-5F47-B7FD-09A219C4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FE2A-9416-5E4F-BFE7-CC40F32014A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7695-EBB5-2D4B-81A7-0A66D295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C241-F718-9142-A4A5-0440ED40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E5B-E062-B341-B22D-93FA81A6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6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00C5-5EA7-D74E-ACC7-79B20A2D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6D948-0C5E-1949-B434-41897107B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5AA3-207F-1944-8813-DFF1E45E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FE2A-9416-5E4F-BFE7-CC40F32014A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912B0-4D9E-4947-AB10-6D878F67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9EB5-3064-E944-B86E-8EAD969E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E5B-E062-B341-B22D-93FA81A6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4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662-670D-DD42-AFA3-6FBB8768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6D7C-ED7B-FA48-896F-46644831A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DC7F8-7D4E-A049-988B-EB05E69B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3AFBA-0949-A749-AD75-D6D95697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FE2A-9416-5E4F-BFE7-CC40F32014A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49ED0-070D-1E4B-88DF-4015BD8E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D59A-1D4A-304F-B024-789FEFF9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E5B-E062-B341-B22D-93FA81A6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B736-9BBE-7540-AFF8-DD46484B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0024-6035-E346-891E-9424E3C7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32735-1FFA-3642-8FE0-67856AE5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56E1D-6A3E-1D43-8DFD-402782AF9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B8167-E9AD-A848-8316-57BDBB9AD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2B50C-A873-1F44-A087-2010267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FE2A-9416-5E4F-BFE7-CC40F32014A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8B3C6-D412-454B-809A-834C7876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22AAB-A84A-C443-8C98-08A60BE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E5B-E062-B341-B22D-93FA81A6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E04A-D821-9647-A317-62965A41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EFE34-21E4-D746-88EE-D0B9C72C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FE2A-9416-5E4F-BFE7-CC40F32014A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6EB06-ADC6-954E-A2A7-E63AA395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FD17A-0402-2646-8911-01CB8E8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E5B-E062-B341-B22D-93FA81A6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3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2B3BA-67C2-844E-B953-B5A7DDAB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FE2A-9416-5E4F-BFE7-CC40F32014A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B060A-F72A-444D-B9DE-D42BEB81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58BF-39D1-D241-B352-BB4CBD4E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E5B-E062-B341-B22D-93FA81A6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EA19-F372-C34B-84D2-B648447D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0C55-FD74-F84B-A372-59C7ABDDF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AFF27-9061-8349-8635-44B9A055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D78DE-C3E5-3A46-BE67-7951E61B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FE2A-9416-5E4F-BFE7-CC40F32014A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BE50E-F207-3D4E-8523-C61FE470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D34D5-6D9E-BD46-A194-61D93075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E5B-E062-B341-B22D-93FA81A6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8961-3C64-2545-9A97-423C42F6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2369F-BC25-B645-B9E5-15661724D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F9DBE-34FF-BE46-B239-CA69E5CE2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7C755-4273-1A41-924A-400A1071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FE2A-9416-5E4F-BFE7-CC40F32014A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5F14-4728-8245-BF9A-E31D565C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27F40-6A7A-AE48-8B26-DD12E30F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E5B-E062-B341-B22D-93FA81A6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2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11732-F7D6-9A4F-8A3C-04D11509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D4B4F-D25F-764F-AF22-D787D4C6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FAC1-ED4A-BF45-8A77-12777E18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FE2A-9416-5E4F-BFE7-CC40F32014A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DACB-35FD-CC4B-929E-3C4D3B2A2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AAB7-26FA-F046-92D1-0F240382F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91E5B-E062-B341-B22D-93FA81A6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8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EC422-059A-A54E-8819-231D27AABBE8}"/>
              </a:ext>
            </a:extLst>
          </p:cNvPr>
          <p:cNvSpPr/>
          <p:nvPr/>
        </p:nvSpPr>
        <p:spPr>
          <a:xfrm>
            <a:off x="375980" y="2618475"/>
            <a:ext cx="1309007" cy="35650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A721D-32BF-D74C-B92F-9917F0BAB034}"/>
              </a:ext>
            </a:extLst>
          </p:cNvPr>
          <p:cNvSpPr/>
          <p:nvPr/>
        </p:nvSpPr>
        <p:spPr>
          <a:xfrm rot="16200000">
            <a:off x="7414995" y="-2944367"/>
            <a:ext cx="930068" cy="72828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E98F1-ACFC-3D44-944E-CC5930A11CBD}"/>
              </a:ext>
            </a:extLst>
          </p:cNvPr>
          <p:cNvSpPr/>
          <p:nvPr/>
        </p:nvSpPr>
        <p:spPr>
          <a:xfrm>
            <a:off x="1632855" y="2618475"/>
            <a:ext cx="1042307" cy="719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315686-FF7D-0C49-9250-7BCFD9D944BF}"/>
              </a:ext>
            </a:extLst>
          </p:cNvPr>
          <p:cNvSpPr/>
          <p:nvPr/>
        </p:nvSpPr>
        <p:spPr>
          <a:xfrm>
            <a:off x="1632855" y="3338238"/>
            <a:ext cx="1042307" cy="719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942544-C222-4348-8E2F-24217DB69A53}"/>
              </a:ext>
            </a:extLst>
          </p:cNvPr>
          <p:cNvSpPr/>
          <p:nvPr/>
        </p:nvSpPr>
        <p:spPr>
          <a:xfrm>
            <a:off x="1632855" y="4041129"/>
            <a:ext cx="1042307" cy="719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147E6F-6656-BF45-809D-D26E849C461D}"/>
              </a:ext>
            </a:extLst>
          </p:cNvPr>
          <p:cNvSpPr/>
          <p:nvPr/>
        </p:nvSpPr>
        <p:spPr>
          <a:xfrm>
            <a:off x="1632854" y="4744020"/>
            <a:ext cx="1042307" cy="719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2C19E-47A6-EC46-8D04-C5605C37920F}"/>
              </a:ext>
            </a:extLst>
          </p:cNvPr>
          <p:cNvSpPr/>
          <p:nvPr/>
        </p:nvSpPr>
        <p:spPr>
          <a:xfrm>
            <a:off x="1632854" y="5446911"/>
            <a:ext cx="1042307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181EA8-574D-0F45-A9B9-C60BEE2DCAC6}"/>
              </a:ext>
            </a:extLst>
          </p:cNvPr>
          <p:cNvSpPr/>
          <p:nvPr/>
        </p:nvSpPr>
        <p:spPr>
          <a:xfrm>
            <a:off x="2675162" y="2618475"/>
            <a:ext cx="1563460" cy="719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E2FF69-6B60-CC43-9497-7425E992072A}"/>
              </a:ext>
            </a:extLst>
          </p:cNvPr>
          <p:cNvSpPr/>
          <p:nvPr/>
        </p:nvSpPr>
        <p:spPr>
          <a:xfrm>
            <a:off x="2675162" y="3338238"/>
            <a:ext cx="1563460" cy="719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592CA-6B00-BB4E-A50C-254F31AF4E1C}"/>
              </a:ext>
            </a:extLst>
          </p:cNvPr>
          <p:cNvSpPr/>
          <p:nvPr/>
        </p:nvSpPr>
        <p:spPr>
          <a:xfrm>
            <a:off x="2675162" y="4041129"/>
            <a:ext cx="1563460" cy="719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1B5D0C-7042-E249-ABC0-A5FFBBF56D70}"/>
              </a:ext>
            </a:extLst>
          </p:cNvPr>
          <p:cNvSpPr/>
          <p:nvPr/>
        </p:nvSpPr>
        <p:spPr>
          <a:xfrm>
            <a:off x="2675161" y="4744020"/>
            <a:ext cx="1563460" cy="719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C832A-342A-2946-B9B9-70C35CBF39C4}"/>
              </a:ext>
            </a:extLst>
          </p:cNvPr>
          <p:cNvSpPr/>
          <p:nvPr/>
        </p:nvSpPr>
        <p:spPr>
          <a:xfrm>
            <a:off x="2675161" y="5446911"/>
            <a:ext cx="1563460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B3A899-2AAA-D240-81E6-9B152EEAA592}"/>
              </a:ext>
            </a:extLst>
          </p:cNvPr>
          <p:cNvSpPr/>
          <p:nvPr/>
        </p:nvSpPr>
        <p:spPr>
          <a:xfrm>
            <a:off x="4238620" y="2621411"/>
            <a:ext cx="1437351" cy="7366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E8B6C-206F-9F46-94CF-1962ECA1CF7F}"/>
              </a:ext>
            </a:extLst>
          </p:cNvPr>
          <p:cNvSpPr/>
          <p:nvPr/>
        </p:nvSpPr>
        <p:spPr>
          <a:xfrm>
            <a:off x="4238620" y="3341174"/>
            <a:ext cx="1437351" cy="7366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B61A5A-C927-C844-8C36-DE69F5B5168C}"/>
              </a:ext>
            </a:extLst>
          </p:cNvPr>
          <p:cNvSpPr/>
          <p:nvPr/>
        </p:nvSpPr>
        <p:spPr>
          <a:xfrm>
            <a:off x="4238620" y="4044065"/>
            <a:ext cx="1437351" cy="7366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C02FD6-C0B1-6646-8C5E-81105E6C6FA2}"/>
              </a:ext>
            </a:extLst>
          </p:cNvPr>
          <p:cNvSpPr/>
          <p:nvPr/>
        </p:nvSpPr>
        <p:spPr>
          <a:xfrm>
            <a:off x="4238619" y="4746956"/>
            <a:ext cx="1437351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AEEC8-E9EF-3845-9314-1E4504482BEE}"/>
              </a:ext>
            </a:extLst>
          </p:cNvPr>
          <p:cNvSpPr/>
          <p:nvPr/>
        </p:nvSpPr>
        <p:spPr>
          <a:xfrm>
            <a:off x="4238619" y="5449847"/>
            <a:ext cx="1437351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9071A4-5686-7C4E-A809-852628D9CF2E}"/>
              </a:ext>
            </a:extLst>
          </p:cNvPr>
          <p:cNvSpPr/>
          <p:nvPr/>
        </p:nvSpPr>
        <p:spPr>
          <a:xfrm>
            <a:off x="4238619" y="1162077"/>
            <a:ext cx="1437351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876012-8198-2743-800B-D151B26B9790}"/>
              </a:ext>
            </a:extLst>
          </p:cNvPr>
          <p:cNvSpPr/>
          <p:nvPr/>
        </p:nvSpPr>
        <p:spPr>
          <a:xfrm>
            <a:off x="4238619" y="1881840"/>
            <a:ext cx="1437351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27A80B-7C65-9E42-9CE2-4336ACA54122}"/>
              </a:ext>
            </a:extLst>
          </p:cNvPr>
          <p:cNvSpPr/>
          <p:nvPr/>
        </p:nvSpPr>
        <p:spPr>
          <a:xfrm>
            <a:off x="9957980" y="2621411"/>
            <a:ext cx="1563460" cy="736635"/>
          </a:xfrm>
          <a:prstGeom prst="rect">
            <a:avLst/>
          </a:prstGeom>
          <a:solidFill>
            <a:srgbClr val="BF2E2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4CBB6E-F69D-C843-80BE-061710CD8270}"/>
              </a:ext>
            </a:extLst>
          </p:cNvPr>
          <p:cNvSpPr/>
          <p:nvPr/>
        </p:nvSpPr>
        <p:spPr>
          <a:xfrm>
            <a:off x="9957980" y="3341174"/>
            <a:ext cx="1563460" cy="736635"/>
          </a:xfrm>
          <a:prstGeom prst="rect">
            <a:avLst/>
          </a:prstGeom>
          <a:solidFill>
            <a:srgbClr val="BF2E2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667E6C-2E32-9140-A0D4-E7CDC0A038F9}"/>
              </a:ext>
            </a:extLst>
          </p:cNvPr>
          <p:cNvSpPr/>
          <p:nvPr/>
        </p:nvSpPr>
        <p:spPr>
          <a:xfrm>
            <a:off x="9957980" y="4044065"/>
            <a:ext cx="1563460" cy="736635"/>
          </a:xfrm>
          <a:prstGeom prst="rect">
            <a:avLst/>
          </a:prstGeom>
          <a:solidFill>
            <a:srgbClr val="BF2E2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5A772E-1E7E-094B-99E9-08FE470F258A}"/>
              </a:ext>
            </a:extLst>
          </p:cNvPr>
          <p:cNvSpPr/>
          <p:nvPr/>
        </p:nvSpPr>
        <p:spPr>
          <a:xfrm>
            <a:off x="9957979" y="4746956"/>
            <a:ext cx="1563460" cy="736635"/>
          </a:xfrm>
          <a:prstGeom prst="rect">
            <a:avLst/>
          </a:prstGeom>
          <a:solidFill>
            <a:srgbClr val="BF2E2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8EE2BB-FBE3-8241-A7A7-1FC240356A3F}"/>
              </a:ext>
            </a:extLst>
          </p:cNvPr>
          <p:cNvSpPr/>
          <p:nvPr/>
        </p:nvSpPr>
        <p:spPr>
          <a:xfrm>
            <a:off x="9957979" y="5449847"/>
            <a:ext cx="1563460" cy="736635"/>
          </a:xfrm>
          <a:prstGeom prst="rect">
            <a:avLst/>
          </a:prstGeom>
          <a:solidFill>
            <a:srgbClr val="FFA85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50955F-085D-984D-A67B-4E7C249EEBDA}"/>
              </a:ext>
            </a:extLst>
          </p:cNvPr>
          <p:cNvSpPr/>
          <p:nvPr/>
        </p:nvSpPr>
        <p:spPr>
          <a:xfrm>
            <a:off x="9957979" y="1162077"/>
            <a:ext cx="1563460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646F5B-4D79-7C43-AB4F-26B5536F818B}"/>
              </a:ext>
            </a:extLst>
          </p:cNvPr>
          <p:cNvSpPr/>
          <p:nvPr/>
        </p:nvSpPr>
        <p:spPr>
          <a:xfrm>
            <a:off x="9957979" y="1881840"/>
            <a:ext cx="1563460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AEE9DA-EBC0-6E4E-AF3C-BCC580CE85F7}"/>
              </a:ext>
            </a:extLst>
          </p:cNvPr>
          <p:cNvSpPr/>
          <p:nvPr/>
        </p:nvSpPr>
        <p:spPr>
          <a:xfrm>
            <a:off x="5675971" y="2621411"/>
            <a:ext cx="1281200" cy="736635"/>
          </a:xfrm>
          <a:prstGeom prst="rect">
            <a:avLst/>
          </a:prstGeom>
          <a:solidFill>
            <a:srgbClr val="FFA85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E1A65A-2262-9A40-96A8-A48F0A7351E9}"/>
              </a:ext>
            </a:extLst>
          </p:cNvPr>
          <p:cNvSpPr/>
          <p:nvPr/>
        </p:nvSpPr>
        <p:spPr>
          <a:xfrm>
            <a:off x="5675971" y="3341174"/>
            <a:ext cx="1281200" cy="7366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848615-8DD5-C44F-B971-29B130F269F9}"/>
              </a:ext>
            </a:extLst>
          </p:cNvPr>
          <p:cNvSpPr/>
          <p:nvPr/>
        </p:nvSpPr>
        <p:spPr>
          <a:xfrm>
            <a:off x="5675971" y="4044065"/>
            <a:ext cx="1281200" cy="7366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153777-6F6E-AE4C-9EAE-250CB9E417D3}"/>
              </a:ext>
            </a:extLst>
          </p:cNvPr>
          <p:cNvSpPr/>
          <p:nvPr/>
        </p:nvSpPr>
        <p:spPr>
          <a:xfrm>
            <a:off x="5675970" y="4746956"/>
            <a:ext cx="1281200" cy="7366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384E4A-20AB-B64A-8761-DDDE6386C331}"/>
              </a:ext>
            </a:extLst>
          </p:cNvPr>
          <p:cNvSpPr/>
          <p:nvPr/>
        </p:nvSpPr>
        <p:spPr>
          <a:xfrm>
            <a:off x="5675970" y="5449847"/>
            <a:ext cx="1281200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8F6D8C-75B6-0849-B63E-83CBF4D524AF}"/>
              </a:ext>
            </a:extLst>
          </p:cNvPr>
          <p:cNvSpPr/>
          <p:nvPr/>
        </p:nvSpPr>
        <p:spPr>
          <a:xfrm>
            <a:off x="5675970" y="1162077"/>
            <a:ext cx="1281200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9CDAAC-970E-BF4D-841B-494FCE522782}"/>
              </a:ext>
            </a:extLst>
          </p:cNvPr>
          <p:cNvSpPr/>
          <p:nvPr/>
        </p:nvSpPr>
        <p:spPr>
          <a:xfrm>
            <a:off x="5675970" y="1881840"/>
            <a:ext cx="1281200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FFBB95-2C16-574C-A352-C8DC47F98F4C}"/>
              </a:ext>
            </a:extLst>
          </p:cNvPr>
          <p:cNvSpPr/>
          <p:nvPr/>
        </p:nvSpPr>
        <p:spPr>
          <a:xfrm>
            <a:off x="6957171" y="2621411"/>
            <a:ext cx="1719606" cy="736635"/>
          </a:xfrm>
          <a:prstGeom prst="rect">
            <a:avLst/>
          </a:prstGeom>
          <a:solidFill>
            <a:srgbClr val="FFA85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0C980C-9148-4046-9752-B799B892993C}"/>
              </a:ext>
            </a:extLst>
          </p:cNvPr>
          <p:cNvSpPr/>
          <p:nvPr/>
        </p:nvSpPr>
        <p:spPr>
          <a:xfrm>
            <a:off x="6957171" y="3341174"/>
            <a:ext cx="1719606" cy="736635"/>
          </a:xfrm>
          <a:prstGeom prst="rect">
            <a:avLst/>
          </a:prstGeom>
          <a:solidFill>
            <a:srgbClr val="FFA85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E77954-C7AC-1846-BB20-1DAF8F2A5B00}"/>
              </a:ext>
            </a:extLst>
          </p:cNvPr>
          <p:cNvSpPr/>
          <p:nvPr/>
        </p:nvSpPr>
        <p:spPr>
          <a:xfrm>
            <a:off x="6957171" y="4044065"/>
            <a:ext cx="1719606" cy="736635"/>
          </a:xfrm>
          <a:prstGeom prst="rect">
            <a:avLst/>
          </a:prstGeom>
          <a:solidFill>
            <a:srgbClr val="FFA85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E1241D-4208-CB4A-B37A-DE75F58E2F94}"/>
              </a:ext>
            </a:extLst>
          </p:cNvPr>
          <p:cNvSpPr/>
          <p:nvPr/>
        </p:nvSpPr>
        <p:spPr>
          <a:xfrm>
            <a:off x="6957170" y="4746956"/>
            <a:ext cx="1719606" cy="7366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8130B5F-BC90-A644-86C6-5849407A4EF4}"/>
              </a:ext>
            </a:extLst>
          </p:cNvPr>
          <p:cNvSpPr/>
          <p:nvPr/>
        </p:nvSpPr>
        <p:spPr>
          <a:xfrm>
            <a:off x="6957170" y="5449847"/>
            <a:ext cx="1719606" cy="7366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BE6B5A-E77C-8840-9239-2C7741C5E43E}"/>
              </a:ext>
            </a:extLst>
          </p:cNvPr>
          <p:cNvSpPr/>
          <p:nvPr/>
        </p:nvSpPr>
        <p:spPr>
          <a:xfrm>
            <a:off x="6957170" y="1162077"/>
            <a:ext cx="1719606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DFD42A-0D49-7646-8ED7-2E09435A0F9B}"/>
              </a:ext>
            </a:extLst>
          </p:cNvPr>
          <p:cNvSpPr/>
          <p:nvPr/>
        </p:nvSpPr>
        <p:spPr>
          <a:xfrm>
            <a:off x="6957170" y="1881840"/>
            <a:ext cx="1719606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605611-F7A7-624A-841E-42137AF8584C}"/>
              </a:ext>
            </a:extLst>
          </p:cNvPr>
          <p:cNvSpPr/>
          <p:nvPr/>
        </p:nvSpPr>
        <p:spPr>
          <a:xfrm>
            <a:off x="8676779" y="2621411"/>
            <a:ext cx="1281200" cy="736635"/>
          </a:xfrm>
          <a:prstGeom prst="rect">
            <a:avLst/>
          </a:prstGeom>
          <a:solidFill>
            <a:srgbClr val="BF2E2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1A68DE-1EBB-CF43-8907-F8C0F54C5810}"/>
              </a:ext>
            </a:extLst>
          </p:cNvPr>
          <p:cNvSpPr/>
          <p:nvPr/>
        </p:nvSpPr>
        <p:spPr>
          <a:xfrm>
            <a:off x="8676779" y="3341174"/>
            <a:ext cx="1281200" cy="736635"/>
          </a:xfrm>
          <a:prstGeom prst="rect">
            <a:avLst/>
          </a:prstGeom>
          <a:solidFill>
            <a:srgbClr val="BF2E2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E51EFC-CEF1-7E4F-8C67-B60B07D28260}"/>
              </a:ext>
            </a:extLst>
          </p:cNvPr>
          <p:cNvSpPr/>
          <p:nvPr/>
        </p:nvSpPr>
        <p:spPr>
          <a:xfrm>
            <a:off x="8676779" y="4044065"/>
            <a:ext cx="1281200" cy="736635"/>
          </a:xfrm>
          <a:prstGeom prst="rect">
            <a:avLst/>
          </a:prstGeom>
          <a:solidFill>
            <a:srgbClr val="FFA85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A4A6D1-00B1-FA41-B8ED-6A7E1476A556}"/>
              </a:ext>
            </a:extLst>
          </p:cNvPr>
          <p:cNvSpPr/>
          <p:nvPr/>
        </p:nvSpPr>
        <p:spPr>
          <a:xfrm>
            <a:off x="8676778" y="4746956"/>
            <a:ext cx="1281200" cy="736635"/>
          </a:xfrm>
          <a:prstGeom prst="rect">
            <a:avLst/>
          </a:prstGeom>
          <a:solidFill>
            <a:srgbClr val="FFA85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50CC44-2D9A-F041-84E3-CCE455E3611B}"/>
              </a:ext>
            </a:extLst>
          </p:cNvPr>
          <p:cNvSpPr/>
          <p:nvPr/>
        </p:nvSpPr>
        <p:spPr>
          <a:xfrm>
            <a:off x="8676778" y="5449847"/>
            <a:ext cx="1281200" cy="7366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8889CE-A509-8944-9AAD-33C8B6F51F86}"/>
              </a:ext>
            </a:extLst>
          </p:cNvPr>
          <p:cNvSpPr/>
          <p:nvPr/>
        </p:nvSpPr>
        <p:spPr>
          <a:xfrm>
            <a:off x="8676778" y="1162077"/>
            <a:ext cx="1281200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847B4E-07B6-5847-A49F-09BFA18ECE93}"/>
              </a:ext>
            </a:extLst>
          </p:cNvPr>
          <p:cNvSpPr/>
          <p:nvPr/>
        </p:nvSpPr>
        <p:spPr>
          <a:xfrm>
            <a:off x="8676778" y="1881840"/>
            <a:ext cx="1281200" cy="736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9F0E3A-E6A9-6D46-B1E5-11756511FBB3}"/>
              </a:ext>
            </a:extLst>
          </p:cNvPr>
          <p:cNvCxnSpPr>
            <a:cxnSpLocks/>
          </p:cNvCxnSpPr>
          <p:nvPr/>
        </p:nvCxnSpPr>
        <p:spPr>
          <a:xfrm>
            <a:off x="8676776" y="1162077"/>
            <a:ext cx="0" cy="526448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87826A-E255-464D-AE8A-C941625E28D9}"/>
              </a:ext>
            </a:extLst>
          </p:cNvPr>
          <p:cNvSpPr txBox="1"/>
          <p:nvPr/>
        </p:nvSpPr>
        <p:spPr>
          <a:xfrm>
            <a:off x="1584370" y="2655190"/>
            <a:ext cx="104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Almost Certain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7D5D25-82CA-8942-A3F5-5369834CC0DE}"/>
              </a:ext>
            </a:extLst>
          </p:cNvPr>
          <p:cNvSpPr txBox="1"/>
          <p:nvPr/>
        </p:nvSpPr>
        <p:spPr>
          <a:xfrm>
            <a:off x="1584370" y="3506978"/>
            <a:ext cx="10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Likely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727955-88CA-6E4F-94D7-1AB64BD6BF74}"/>
              </a:ext>
            </a:extLst>
          </p:cNvPr>
          <p:cNvSpPr txBox="1"/>
          <p:nvPr/>
        </p:nvSpPr>
        <p:spPr>
          <a:xfrm>
            <a:off x="1584370" y="4233216"/>
            <a:ext cx="10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Possible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705BF4-5EC1-8049-8785-61B21EFE4393}"/>
              </a:ext>
            </a:extLst>
          </p:cNvPr>
          <p:cNvSpPr txBox="1"/>
          <p:nvPr/>
        </p:nvSpPr>
        <p:spPr>
          <a:xfrm>
            <a:off x="1609831" y="4930607"/>
            <a:ext cx="10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Unlikely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086E2C-320C-4E40-986E-1517400348F8}"/>
              </a:ext>
            </a:extLst>
          </p:cNvPr>
          <p:cNvSpPr txBox="1"/>
          <p:nvPr/>
        </p:nvSpPr>
        <p:spPr>
          <a:xfrm>
            <a:off x="1609831" y="5652728"/>
            <a:ext cx="10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Rare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ABC806-41F2-A747-A11B-3B2F1D4E2FE9}"/>
              </a:ext>
            </a:extLst>
          </p:cNvPr>
          <p:cNvSpPr txBox="1"/>
          <p:nvPr/>
        </p:nvSpPr>
        <p:spPr>
          <a:xfrm>
            <a:off x="2630039" y="2688197"/>
            <a:ext cx="156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One per quarter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CB0BC8-72F4-D74A-824B-8829CFF6F165}"/>
              </a:ext>
            </a:extLst>
          </p:cNvPr>
          <p:cNvSpPr txBox="1"/>
          <p:nvPr/>
        </p:nvSpPr>
        <p:spPr>
          <a:xfrm>
            <a:off x="2671801" y="3342311"/>
            <a:ext cx="156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Quarter to 1-year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A84D61-E6AB-6A4B-B0D4-61D977B06363}"/>
              </a:ext>
            </a:extLst>
          </p:cNvPr>
          <p:cNvSpPr txBox="1"/>
          <p:nvPr/>
        </p:nvSpPr>
        <p:spPr>
          <a:xfrm>
            <a:off x="2630039" y="4233216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1 to 3 years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A2FA95-146F-5145-8E9D-13975A8CE933}"/>
              </a:ext>
            </a:extLst>
          </p:cNvPr>
          <p:cNvSpPr txBox="1"/>
          <p:nvPr/>
        </p:nvSpPr>
        <p:spPr>
          <a:xfrm>
            <a:off x="2641982" y="4888634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3 to 7 years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5C8951-B39A-2541-A002-7200F4879742}"/>
              </a:ext>
            </a:extLst>
          </p:cNvPr>
          <p:cNvSpPr txBox="1"/>
          <p:nvPr/>
        </p:nvSpPr>
        <p:spPr>
          <a:xfrm>
            <a:off x="2655500" y="5669600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7 years+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59326A-6E41-8E47-8008-63B318C6B580}"/>
              </a:ext>
            </a:extLst>
          </p:cNvPr>
          <p:cNvSpPr txBox="1"/>
          <p:nvPr/>
        </p:nvSpPr>
        <p:spPr>
          <a:xfrm>
            <a:off x="4105191" y="2818999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Medium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6D3833-8DCB-7F48-B0E2-9A74A0BBE9D1}"/>
              </a:ext>
            </a:extLst>
          </p:cNvPr>
          <p:cNvSpPr txBox="1"/>
          <p:nvPr/>
        </p:nvSpPr>
        <p:spPr>
          <a:xfrm>
            <a:off x="4120458" y="3496582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Medium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EB494B-812A-6747-9A92-58F59484A914}"/>
              </a:ext>
            </a:extLst>
          </p:cNvPr>
          <p:cNvSpPr txBox="1"/>
          <p:nvPr/>
        </p:nvSpPr>
        <p:spPr>
          <a:xfrm>
            <a:off x="5476828" y="3513453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Medium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9AC10D-9F19-E842-97FE-128F3E7611C7}"/>
              </a:ext>
            </a:extLst>
          </p:cNvPr>
          <p:cNvSpPr txBox="1"/>
          <p:nvPr/>
        </p:nvSpPr>
        <p:spPr>
          <a:xfrm>
            <a:off x="5516705" y="4210845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Medium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F41FC-ACA6-834D-B8F7-90B696076924}"/>
              </a:ext>
            </a:extLst>
          </p:cNvPr>
          <p:cNvSpPr txBox="1"/>
          <p:nvPr/>
        </p:nvSpPr>
        <p:spPr>
          <a:xfrm>
            <a:off x="7007949" y="4905511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Medium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1586EF-B776-B64F-9B88-2EFFB3C24770}"/>
              </a:ext>
            </a:extLst>
          </p:cNvPr>
          <p:cNvSpPr txBox="1"/>
          <p:nvPr/>
        </p:nvSpPr>
        <p:spPr>
          <a:xfrm>
            <a:off x="8568046" y="5534240"/>
            <a:ext cx="142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Medium (FSI)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C6C48E-414B-B94D-8E1C-409F3C200E71}"/>
              </a:ext>
            </a:extLst>
          </p:cNvPr>
          <p:cNvSpPr txBox="1"/>
          <p:nvPr/>
        </p:nvSpPr>
        <p:spPr>
          <a:xfrm>
            <a:off x="4177245" y="4194459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Low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315B43-5289-D846-AD4F-0F010A6AA561}"/>
              </a:ext>
            </a:extLst>
          </p:cNvPr>
          <p:cNvSpPr txBox="1"/>
          <p:nvPr/>
        </p:nvSpPr>
        <p:spPr>
          <a:xfrm>
            <a:off x="5438278" y="4892677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Garamond" panose="02020404030301010803" pitchFamily="18" charset="0"/>
              </a:rPr>
              <a:t>Low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AF8545-6E4C-4E42-98FF-5F52CEFE0334}"/>
              </a:ext>
            </a:extLst>
          </p:cNvPr>
          <p:cNvSpPr txBox="1"/>
          <p:nvPr/>
        </p:nvSpPr>
        <p:spPr>
          <a:xfrm>
            <a:off x="7065900" y="5667819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Garamond" panose="02020404030301010803" pitchFamily="18" charset="0"/>
              </a:rPr>
              <a:t>Low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725CCC-321E-9A4C-9414-F1293AD29BD5}"/>
              </a:ext>
            </a:extLst>
          </p:cNvPr>
          <p:cNvSpPr txBox="1"/>
          <p:nvPr/>
        </p:nvSpPr>
        <p:spPr>
          <a:xfrm>
            <a:off x="5504735" y="2784241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High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9B29CA-3D67-FC43-B70E-92414860D78B}"/>
              </a:ext>
            </a:extLst>
          </p:cNvPr>
          <p:cNvSpPr txBox="1"/>
          <p:nvPr/>
        </p:nvSpPr>
        <p:spPr>
          <a:xfrm>
            <a:off x="6977233" y="2838806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High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198595-67E8-0B48-A11F-920E8C1C26DA}"/>
              </a:ext>
            </a:extLst>
          </p:cNvPr>
          <p:cNvSpPr txBox="1"/>
          <p:nvPr/>
        </p:nvSpPr>
        <p:spPr>
          <a:xfrm>
            <a:off x="6992589" y="3518792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High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EC1BFB-636D-5340-A773-24857A0E7FF4}"/>
              </a:ext>
            </a:extLst>
          </p:cNvPr>
          <p:cNvSpPr txBox="1"/>
          <p:nvPr/>
        </p:nvSpPr>
        <p:spPr>
          <a:xfrm>
            <a:off x="7046956" y="4216286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High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B14CEF-815C-EB4B-89D2-A2B5AC580DFB}"/>
              </a:ext>
            </a:extLst>
          </p:cNvPr>
          <p:cNvSpPr txBox="1"/>
          <p:nvPr/>
        </p:nvSpPr>
        <p:spPr>
          <a:xfrm>
            <a:off x="8514151" y="4194459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High (FSI)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3B5ACD-D84D-A244-B3E0-3A1F9CE7B348}"/>
              </a:ext>
            </a:extLst>
          </p:cNvPr>
          <p:cNvSpPr txBox="1"/>
          <p:nvPr/>
        </p:nvSpPr>
        <p:spPr>
          <a:xfrm>
            <a:off x="8552686" y="4892677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High (FSI)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05BE84-CDAA-7344-9402-4C307BB02E96}"/>
              </a:ext>
            </a:extLst>
          </p:cNvPr>
          <p:cNvSpPr txBox="1"/>
          <p:nvPr/>
        </p:nvSpPr>
        <p:spPr>
          <a:xfrm>
            <a:off x="8568047" y="3372409"/>
            <a:ext cx="138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Extreme (FSI)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6D998F-9613-B443-AE4B-BC60751E0582}"/>
              </a:ext>
            </a:extLst>
          </p:cNvPr>
          <p:cNvSpPr txBox="1"/>
          <p:nvPr/>
        </p:nvSpPr>
        <p:spPr>
          <a:xfrm>
            <a:off x="8603346" y="2646755"/>
            <a:ext cx="138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Extreme (FSI)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E93D436-207E-3641-97AD-15C5EB1774D8}"/>
              </a:ext>
            </a:extLst>
          </p:cNvPr>
          <p:cNvSpPr txBox="1"/>
          <p:nvPr/>
        </p:nvSpPr>
        <p:spPr>
          <a:xfrm>
            <a:off x="9719036" y="3513527"/>
            <a:ext cx="204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Extreme (FSI)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9A2789-F1AE-7347-A4DA-C52024ABF975}"/>
              </a:ext>
            </a:extLst>
          </p:cNvPr>
          <p:cNvSpPr txBox="1"/>
          <p:nvPr/>
        </p:nvSpPr>
        <p:spPr>
          <a:xfrm>
            <a:off x="9734393" y="2810636"/>
            <a:ext cx="204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Extreme (FSI)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30AF06-C93A-F44C-8945-F368F5367C90}"/>
              </a:ext>
            </a:extLst>
          </p:cNvPr>
          <p:cNvSpPr txBox="1"/>
          <p:nvPr/>
        </p:nvSpPr>
        <p:spPr>
          <a:xfrm>
            <a:off x="9774674" y="4227716"/>
            <a:ext cx="204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Extreme (FSI)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390285-470C-E346-87A8-098EFEA78024}"/>
              </a:ext>
            </a:extLst>
          </p:cNvPr>
          <p:cNvSpPr txBox="1"/>
          <p:nvPr/>
        </p:nvSpPr>
        <p:spPr>
          <a:xfrm>
            <a:off x="9774674" y="4924920"/>
            <a:ext cx="204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Extreme (FSI)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E8F04C-1375-7F49-8833-3AE55390F12E}"/>
              </a:ext>
            </a:extLst>
          </p:cNvPr>
          <p:cNvSpPr txBox="1"/>
          <p:nvPr/>
        </p:nvSpPr>
        <p:spPr>
          <a:xfrm>
            <a:off x="9930741" y="5667819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High (FSI)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54373F-239D-3946-8B53-80A2D7448146}"/>
              </a:ext>
            </a:extLst>
          </p:cNvPr>
          <p:cNvSpPr txBox="1"/>
          <p:nvPr/>
        </p:nvSpPr>
        <p:spPr>
          <a:xfrm>
            <a:off x="4115871" y="4924248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Negligible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4DCFE46-57DF-7C45-BA0A-B88D6F197D49}"/>
              </a:ext>
            </a:extLst>
          </p:cNvPr>
          <p:cNvSpPr txBox="1"/>
          <p:nvPr/>
        </p:nvSpPr>
        <p:spPr>
          <a:xfrm>
            <a:off x="4154223" y="5641203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Negligible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16ECDC-C9E0-1D45-A068-FB4C06470D6E}"/>
              </a:ext>
            </a:extLst>
          </p:cNvPr>
          <p:cNvSpPr txBox="1"/>
          <p:nvPr/>
        </p:nvSpPr>
        <p:spPr>
          <a:xfrm>
            <a:off x="5516704" y="5676856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Negligible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2358E4-3D6F-194F-93E5-B4AEBFEC531E}"/>
              </a:ext>
            </a:extLst>
          </p:cNvPr>
          <p:cNvSpPr txBox="1"/>
          <p:nvPr/>
        </p:nvSpPr>
        <p:spPr>
          <a:xfrm>
            <a:off x="4158868" y="1345242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Insignificant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4DA3ADA-2BCF-1041-ADCC-61E01C3FFB70}"/>
              </a:ext>
            </a:extLst>
          </p:cNvPr>
          <p:cNvSpPr txBox="1"/>
          <p:nvPr/>
        </p:nvSpPr>
        <p:spPr>
          <a:xfrm>
            <a:off x="4142419" y="1926992"/>
            <a:ext cx="156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Property damage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DF1AE30-EC02-8E4D-9911-ACCAB41EF439}"/>
              </a:ext>
            </a:extLst>
          </p:cNvPr>
          <p:cNvSpPr txBox="1"/>
          <p:nvPr/>
        </p:nvSpPr>
        <p:spPr>
          <a:xfrm>
            <a:off x="5486859" y="1359382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Minor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6DD497E-B70E-E644-AE22-437244FE17AA}"/>
              </a:ext>
            </a:extLst>
          </p:cNvPr>
          <p:cNvSpPr txBox="1"/>
          <p:nvPr/>
        </p:nvSpPr>
        <p:spPr>
          <a:xfrm>
            <a:off x="5643755" y="1957681"/>
            <a:ext cx="128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Minor first aid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DD10CA5-31EF-F147-B1B9-660D0193F36A}"/>
              </a:ext>
            </a:extLst>
          </p:cNvPr>
          <p:cNvSpPr txBox="1"/>
          <p:nvPr/>
        </p:nvSpPr>
        <p:spPr>
          <a:xfrm>
            <a:off x="7000165" y="1356708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Moderate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1C41305-351F-1E43-A6B6-5B8A9C20A236}"/>
              </a:ext>
            </a:extLst>
          </p:cNvPr>
          <p:cNvSpPr txBox="1"/>
          <p:nvPr/>
        </p:nvSpPr>
        <p:spPr>
          <a:xfrm>
            <a:off x="8568046" y="1354165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Serious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DA628B-1F33-354A-8A91-DD5BBCE5FEBD}"/>
              </a:ext>
            </a:extLst>
          </p:cNvPr>
          <p:cNvSpPr txBox="1"/>
          <p:nvPr/>
        </p:nvSpPr>
        <p:spPr>
          <a:xfrm>
            <a:off x="9988692" y="1351131"/>
            <a:ext cx="156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Fatal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C236E2-1449-4A42-BC31-86E497F7195A}"/>
              </a:ext>
            </a:extLst>
          </p:cNvPr>
          <p:cNvSpPr txBox="1"/>
          <p:nvPr/>
        </p:nvSpPr>
        <p:spPr>
          <a:xfrm>
            <a:off x="6950345" y="1881039"/>
            <a:ext cx="168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Major first aid and/or presents to hospital (not admitted)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7AC625-40BE-1D46-A2B3-541A69BB6B9F}"/>
              </a:ext>
            </a:extLst>
          </p:cNvPr>
          <p:cNvSpPr txBox="1"/>
          <p:nvPr/>
        </p:nvSpPr>
        <p:spPr>
          <a:xfrm>
            <a:off x="8537329" y="1899883"/>
            <a:ext cx="156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Admitted to hospital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246113-9796-9A44-9CE6-1BDEC31CB32B}"/>
              </a:ext>
            </a:extLst>
          </p:cNvPr>
          <p:cNvSpPr txBox="1"/>
          <p:nvPr/>
        </p:nvSpPr>
        <p:spPr>
          <a:xfrm>
            <a:off x="9948720" y="1954695"/>
            <a:ext cx="1560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Death within 30 days of the crash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CFD4AB-563B-A04C-B98B-EDF141B2ACC6}"/>
              </a:ext>
            </a:extLst>
          </p:cNvPr>
          <p:cNvSpPr txBox="1"/>
          <p:nvPr/>
        </p:nvSpPr>
        <p:spPr>
          <a:xfrm>
            <a:off x="4824205" y="297494"/>
            <a:ext cx="5866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aramond" panose="02020404030301010803" pitchFamily="18" charset="0"/>
              </a:rPr>
              <a:t>Severity*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8E61AB5-63FE-0E4D-9B08-FE80D479D001}"/>
              </a:ext>
            </a:extLst>
          </p:cNvPr>
          <p:cNvSpPr txBox="1"/>
          <p:nvPr/>
        </p:nvSpPr>
        <p:spPr>
          <a:xfrm rot="16200000">
            <a:off x="-851209" y="3823437"/>
            <a:ext cx="3562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aramond" panose="02020404030301010803" pitchFamily="18" charset="0"/>
              </a:rPr>
              <a:t>Likelihood</a:t>
            </a:r>
          </a:p>
          <a:p>
            <a:pPr algn="ctr"/>
            <a:r>
              <a:rPr lang="en-US" sz="2400" dirty="0">
                <a:latin typeface="Garamond" panose="02020404030301010803" pitchFamily="18" charset="0"/>
              </a:rPr>
              <a:t>(includes exposure)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D29D10-A860-D84C-8BA3-6B3CFC0C9ED9}"/>
              </a:ext>
            </a:extLst>
          </p:cNvPr>
          <p:cNvSpPr txBox="1"/>
          <p:nvPr/>
        </p:nvSpPr>
        <p:spPr>
          <a:xfrm>
            <a:off x="-336566" y="6184804"/>
            <a:ext cx="40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*see Severity Guidance sheet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6D0D85-1566-2848-AF30-EF5B845B59F8}"/>
              </a:ext>
            </a:extLst>
          </p:cNvPr>
          <p:cNvSpPr txBox="1"/>
          <p:nvPr/>
        </p:nvSpPr>
        <p:spPr>
          <a:xfrm>
            <a:off x="7664372" y="6231220"/>
            <a:ext cx="187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Safe System crash outcome threshold</a:t>
            </a:r>
          </a:p>
        </p:txBody>
      </p:sp>
    </p:spTree>
    <p:extLst>
      <p:ext uri="{BB962C8B-B14F-4D97-AF65-F5344CB8AC3E}">
        <p14:creationId xmlns:p14="http://schemas.microsoft.com/office/powerpoint/2010/main" val="164537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128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Subasish Das</cp:lastModifiedBy>
  <cp:revision>2</cp:revision>
  <dcterms:created xsi:type="dcterms:W3CDTF">2022-02-18T20:37:07Z</dcterms:created>
  <dcterms:modified xsi:type="dcterms:W3CDTF">2022-05-07T18:09:21Z</dcterms:modified>
</cp:coreProperties>
</file>