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EBEBEB"/>
    <a:srgbClr val="A0C48A"/>
    <a:srgbClr val="DBE2D3"/>
    <a:srgbClr val="D29E2E"/>
    <a:srgbClr val="E2D3BC"/>
    <a:srgbClr val="E3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943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ish Das" userId="904e394b-69db-4af2-8d7b-1d2a679d1510" providerId="ADAL" clId="{A1E3A380-A134-4E2F-A6BC-DB1DF17520A5}"/>
    <pc:docChg chg="undo custSel modSld">
      <pc:chgData name="Subasish Das" userId="904e394b-69db-4af2-8d7b-1d2a679d1510" providerId="ADAL" clId="{A1E3A380-A134-4E2F-A6BC-DB1DF17520A5}" dt="2022-05-08T23:27:26.813" v="354" actId="478"/>
      <pc:docMkLst>
        <pc:docMk/>
      </pc:docMkLst>
      <pc:sldChg chg="addSp delSp modSp mod">
        <pc:chgData name="Subasish Das" userId="904e394b-69db-4af2-8d7b-1d2a679d1510" providerId="ADAL" clId="{A1E3A380-A134-4E2F-A6BC-DB1DF17520A5}" dt="2022-05-08T23:27:26.813" v="354" actId="478"/>
        <pc:sldMkLst>
          <pc:docMk/>
          <pc:sldMk cId="3439803443" sldId="256"/>
        </pc:sldMkLst>
        <pc:spChg chg="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4" creationId="{0AD86868-7592-C7EB-5B27-CD4CD0A078B0}"/>
          </ac:spMkLst>
        </pc:spChg>
        <pc:spChg chg="add del 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5" creationId="{C80A12BA-5CF4-A6F2-0F20-520EF1ABFCA4}"/>
          </ac:spMkLst>
        </pc:spChg>
        <pc:spChg chg="add del 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6" creationId="{CB4EC231-545E-3419-7E8C-4FCFE2F96250}"/>
          </ac:spMkLst>
        </pc:spChg>
        <pc:spChg chg="add del 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7" creationId="{8FEB33D4-94F3-4B37-F37C-72A111AEE13B}"/>
          </ac:spMkLst>
        </pc:spChg>
        <pc:spChg chg="add del 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8" creationId="{6C585AF0-CDB8-54FD-3EA6-5923EF91EB75}"/>
          </ac:spMkLst>
        </pc:spChg>
        <pc:spChg chg="add del 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9" creationId="{CA4C9B0C-7E2C-00D4-6042-D36548F25687}"/>
          </ac:spMkLst>
        </pc:spChg>
        <pc:spChg chg="mod">
          <ac:chgData name="Subasish Das" userId="904e394b-69db-4af2-8d7b-1d2a679d1510" providerId="ADAL" clId="{A1E3A380-A134-4E2F-A6BC-DB1DF17520A5}" dt="2022-05-08T23:25:39.831" v="338" actId="1035"/>
          <ac:spMkLst>
            <pc:docMk/>
            <pc:sldMk cId="3439803443" sldId="256"/>
            <ac:spMk id="10" creationId="{38F723C6-EA2A-9F14-C82A-1A7201206431}"/>
          </ac:spMkLst>
        </pc:spChg>
        <pc:spChg chg="add del mod">
          <ac:chgData name="Subasish Das" userId="904e394b-69db-4af2-8d7b-1d2a679d1510" providerId="ADAL" clId="{A1E3A380-A134-4E2F-A6BC-DB1DF17520A5}" dt="2022-05-08T23:26:56.346" v="346" actId="478"/>
          <ac:spMkLst>
            <pc:docMk/>
            <pc:sldMk cId="3439803443" sldId="256"/>
            <ac:spMk id="11" creationId="{B03DB1FB-026D-F17F-89B9-3E28187ACFDD}"/>
          </ac:spMkLst>
        </pc:spChg>
        <pc:spChg chg="add del mod">
          <ac:chgData name="Subasish Das" userId="904e394b-69db-4af2-8d7b-1d2a679d1510" providerId="ADAL" clId="{A1E3A380-A134-4E2F-A6BC-DB1DF17520A5}" dt="2022-05-08T23:26:56.724" v="347" actId="478"/>
          <ac:spMkLst>
            <pc:docMk/>
            <pc:sldMk cId="3439803443" sldId="256"/>
            <ac:spMk id="12" creationId="{C1A5E24B-07FE-2278-E25C-A13095378806}"/>
          </ac:spMkLst>
        </pc:spChg>
        <pc:spChg chg="add del mod">
          <ac:chgData name="Subasish Das" userId="904e394b-69db-4af2-8d7b-1d2a679d1510" providerId="ADAL" clId="{A1E3A380-A134-4E2F-A6BC-DB1DF17520A5}" dt="2022-05-08T23:26:58.386" v="350" actId="478"/>
          <ac:spMkLst>
            <pc:docMk/>
            <pc:sldMk cId="3439803443" sldId="256"/>
            <ac:spMk id="13" creationId="{45EDE891-EC80-6062-D425-24766134447F}"/>
          </ac:spMkLst>
        </pc:spChg>
        <pc:spChg chg="add del mod">
          <ac:chgData name="Subasish Das" userId="904e394b-69db-4af2-8d7b-1d2a679d1510" providerId="ADAL" clId="{A1E3A380-A134-4E2F-A6BC-DB1DF17520A5}" dt="2022-05-08T23:26:57.072" v="348" actId="478"/>
          <ac:spMkLst>
            <pc:docMk/>
            <pc:sldMk cId="3439803443" sldId="256"/>
            <ac:spMk id="14" creationId="{439D3CCF-69A7-8F53-0836-D3854CE05D9E}"/>
          </ac:spMkLst>
        </pc:spChg>
        <pc:spChg chg="add del mod">
          <ac:chgData name="Subasish Das" userId="904e394b-69db-4af2-8d7b-1d2a679d1510" providerId="ADAL" clId="{A1E3A380-A134-4E2F-A6BC-DB1DF17520A5}" dt="2022-05-08T23:27:26.043" v="352" actId="478"/>
          <ac:spMkLst>
            <pc:docMk/>
            <pc:sldMk cId="3439803443" sldId="256"/>
            <ac:spMk id="15" creationId="{177C63C4-7772-292A-6162-28B18605557F}"/>
          </ac:spMkLst>
        </pc:spChg>
        <pc:spChg chg="add del mod">
          <ac:chgData name="Subasish Das" userId="904e394b-69db-4af2-8d7b-1d2a679d1510" providerId="ADAL" clId="{A1E3A380-A134-4E2F-A6BC-DB1DF17520A5}" dt="2022-05-08T23:27:26.414" v="353" actId="478"/>
          <ac:spMkLst>
            <pc:docMk/>
            <pc:sldMk cId="3439803443" sldId="256"/>
            <ac:spMk id="18" creationId="{F0D10ABD-A21F-636A-E3BD-80EF18EFAA6D}"/>
          </ac:spMkLst>
        </pc:spChg>
        <pc:cxnChg chg="add del mod">
          <ac:chgData name="Subasish Das" userId="904e394b-69db-4af2-8d7b-1d2a679d1510" providerId="ADAL" clId="{A1E3A380-A134-4E2F-A6BC-DB1DF17520A5}" dt="2022-05-08T23:27:26.813" v="354" actId="478"/>
          <ac:cxnSpMkLst>
            <pc:docMk/>
            <pc:sldMk cId="3439803443" sldId="256"/>
            <ac:cxnSpMk id="17" creationId="{108247E4-8022-956E-E1FB-B9CEA333A2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C812-E333-5188-CD0B-A26E285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E6B3-4E3C-7DBF-3BA0-FCCEB103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A504-2BE5-D5E9-F642-850D72D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99B4-34D7-F5A7-A195-DA10CE97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9452-1A24-C70C-662A-8AF41B0D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32E5-EF86-1752-F428-7DB5BB8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3CCFA-4C11-90F2-513A-BDFCFFC8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5F43-532C-DA7D-BD26-F561A9C4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C39C-BD9E-3C70-6642-762B670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43E-F7E3-1558-3C2D-02E2BCA7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BEC8-D795-36EF-4553-A9DF39417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AF1A-B49B-71B6-A176-836DB190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669F-E744-F66B-2E4A-227709C3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FFEC-A3D3-B897-C5E7-978ED9E2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BF65-F854-48EA-4EAE-AF966611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73C-C5A4-0FCA-9ACF-4543E058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82E9-04DB-47C8-A29F-0F27E3FD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F89D-C9ED-CF82-19A5-DC2B1969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FF4C-60D9-6ACB-57A1-2886F4D2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429B-2D77-EBB6-FDE2-3A793C6D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C2B8-C0AE-0637-E5E8-1AEA54F4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C02CB-EAAD-0F42-9918-9C54AB8B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BC9E-F8C1-7C6B-52ED-274F227D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F4BB-2409-3393-8891-DA90113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9C1D-394B-E8CE-56D4-5CD0757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A7AF-F68C-DBAC-F923-8BDB3738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7E30-07FD-023C-3577-A9F7A660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CE2A-F3C5-E1DA-D708-213BC09B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D622F-AA68-A554-E440-E966AE5E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7CC1-E041-9ADC-E3F2-8E3358C9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9340-75D0-DE6B-908E-05FBFA8F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D197-BB6F-1D4F-52AE-19D0612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9A18-01E1-42CF-FECF-F536AF86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D896-9211-0763-997C-531B5B29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CEC8D-B78F-6B4F-2D89-3EA86DDD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B11B0-1993-9944-E104-440CBE8B0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724BC-B3AE-F0DE-7F91-63CB8DD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09F7-4D42-A1E3-70BB-9F2B2168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43EC4-92CE-CDB9-08D9-2179E035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1469-5685-C0EB-7189-DDC49D4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F8C46-323C-96E4-1542-1F38402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AD6A3-C1BC-A157-39B4-FCA74FD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4F5E8-302F-50DE-8CB6-50583063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3FB59-978C-8725-87B3-38DC830C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52BE2-76DE-2CEA-7F41-3339D0DA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433C-3977-5CBD-470C-AA30D6C1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256-DEA1-2E55-C7C4-1518E9FC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69F5-9911-C852-015B-6F4D2054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4EE05-87F2-3D42-796E-83E7B4E9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7993-7624-C693-4B3C-1957A3BE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9A50-2C28-95F6-A30D-EB5F7A61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8B42-15CC-A8FC-B095-19075DA8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8C3F-AD6A-6163-4BCE-E594F8DD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5665-931E-C958-B4B0-7AB8680C4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584F-BF40-CB48-C6B1-546749155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297FD-6C95-0FBD-2AFB-7E2612ED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49363-2E52-3442-7812-9AC96DA2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01BD-5968-C2B8-3CBA-5E3A8EB1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FACFF-187C-9D21-A530-E13A618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09C7-1F21-E961-8C68-CE124EB8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F062-D050-D355-1140-3F8228EA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04E9-BCCA-E543-9119-527AF67E204D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AC70-023A-954E-83DC-B02D32038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180A-D295-D0E4-680D-A387FC2F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FA1E-A393-E149-B804-E515B869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8F723C6-EA2A-9F14-C82A-1A7201206431}"/>
              </a:ext>
            </a:extLst>
          </p:cNvPr>
          <p:cNvSpPr/>
          <p:nvPr/>
        </p:nvSpPr>
        <p:spPr>
          <a:xfrm>
            <a:off x="2619374" y="199498"/>
            <a:ext cx="6953251" cy="6578600"/>
          </a:xfrm>
          <a:prstGeom prst="ellipse">
            <a:avLst/>
          </a:prstGeom>
          <a:solidFill>
            <a:srgbClr val="EBEBEB"/>
          </a:solidFill>
          <a:ln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D86868-7592-C7EB-5B27-CD4CD0A078B0}"/>
              </a:ext>
            </a:extLst>
          </p:cNvPr>
          <p:cNvSpPr/>
          <p:nvPr/>
        </p:nvSpPr>
        <p:spPr>
          <a:xfrm>
            <a:off x="2619374" y="59798"/>
            <a:ext cx="6953251" cy="6578600"/>
          </a:xfrm>
          <a:prstGeom prst="ellipse">
            <a:avLst/>
          </a:prstGeom>
          <a:solidFill>
            <a:srgbClr val="E3DBE6">
              <a:alpha val="49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0A12BA-5CF4-A6F2-0F20-520EF1ABFCA4}"/>
              </a:ext>
            </a:extLst>
          </p:cNvPr>
          <p:cNvSpPr/>
          <p:nvPr/>
        </p:nvSpPr>
        <p:spPr>
          <a:xfrm>
            <a:off x="4502150" y="59798"/>
            <a:ext cx="3187700" cy="3022600"/>
          </a:xfrm>
          <a:prstGeom prst="ellipse">
            <a:avLst/>
          </a:prstGeom>
          <a:solidFill>
            <a:srgbClr val="E2D3BC">
              <a:alpha val="64991"/>
            </a:srgbClr>
          </a:solidFill>
          <a:ln>
            <a:solidFill>
              <a:srgbClr val="D29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EC231-545E-3419-7E8C-4FCFE2F96250}"/>
              </a:ext>
            </a:extLst>
          </p:cNvPr>
          <p:cNvSpPr/>
          <p:nvPr/>
        </p:nvSpPr>
        <p:spPr>
          <a:xfrm>
            <a:off x="2619375" y="1767948"/>
            <a:ext cx="3187700" cy="3022600"/>
          </a:xfrm>
          <a:prstGeom prst="ellipse">
            <a:avLst/>
          </a:prstGeom>
          <a:solidFill>
            <a:srgbClr val="E2D3BC">
              <a:alpha val="64991"/>
            </a:srgbClr>
          </a:solidFill>
          <a:ln>
            <a:solidFill>
              <a:srgbClr val="D29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33D4-94F3-4B37-F37C-72A111AEE13B}"/>
              </a:ext>
            </a:extLst>
          </p:cNvPr>
          <p:cNvSpPr/>
          <p:nvPr/>
        </p:nvSpPr>
        <p:spPr>
          <a:xfrm>
            <a:off x="4502150" y="3615798"/>
            <a:ext cx="3187700" cy="3022600"/>
          </a:xfrm>
          <a:prstGeom prst="ellipse">
            <a:avLst/>
          </a:prstGeom>
          <a:solidFill>
            <a:srgbClr val="E2D3BC">
              <a:alpha val="64991"/>
            </a:srgbClr>
          </a:solidFill>
          <a:ln>
            <a:solidFill>
              <a:srgbClr val="D29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85AF0-CDB8-54FD-3EA6-5923EF91EB75}"/>
              </a:ext>
            </a:extLst>
          </p:cNvPr>
          <p:cNvSpPr/>
          <p:nvPr/>
        </p:nvSpPr>
        <p:spPr>
          <a:xfrm>
            <a:off x="6384925" y="1837798"/>
            <a:ext cx="3187700" cy="3022600"/>
          </a:xfrm>
          <a:prstGeom prst="ellipse">
            <a:avLst/>
          </a:prstGeom>
          <a:solidFill>
            <a:srgbClr val="E2D3BC">
              <a:alpha val="64991"/>
            </a:srgbClr>
          </a:solidFill>
          <a:ln>
            <a:solidFill>
              <a:srgbClr val="D29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C9B0C-7E2C-00D4-6042-D36548F25687}"/>
              </a:ext>
            </a:extLst>
          </p:cNvPr>
          <p:cNvSpPr/>
          <p:nvPr/>
        </p:nvSpPr>
        <p:spPr>
          <a:xfrm>
            <a:off x="4813531" y="2519062"/>
            <a:ext cx="2415713" cy="1620175"/>
          </a:xfrm>
          <a:prstGeom prst="rect">
            <a:avLst/>
          </a:prstGeom>
          <a:solidFill>
            <a:srgbClr val="DBE2D3">
              <a:alpha val="65118"/>
            </a:srgbClr>
          </a:solidFill>
          <a:ln>
            <a:solidFill>
              <a:srgbClr val="A0C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DB1FB-026D-F17F-89B9-3E28187ACFDD}"/>
              </a:ext>
            </a:extLst>
          </p:cNvPr>
          <p:cNvSpPr txBox="1"/>
          <p:nvPr/>
        </p:nvSpPr>
        <p:spPr>
          <a:xfrm>
            <a:off x="5302885" y="709324"/>
            <a:ext cx="15862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Safety and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5E24B-07FE-2278-E25C-A13095378806}"/>
              </a:ext>
            </a:extLst>
          </p:cNvPr>
          <p:cNvSpPr txBox="1"/>
          <p:nvPr/>
        </p:nvSpPr>
        <p:spPr>
          <a:xfrm>
            <a:off x="2619373" y="2842011"/>
            <a:ext cx="2246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Disruptive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DE891-EC80-6062-D425-24766134447F}"/>
              </a:ext>
            </a:extLst>
          </p:cNvPr>
          <p:cNvSpPr txBox="1"/>
          <p:nvPr/>
        </p:nvSpPr>
        <p:spPr>
          <a:xfrm>
            <a:off x="6889114" y="2851992"/>
            <a:ext cx="26835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Social Factors and Equity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D3CCF-69A7-8F53-0836-D3854CE05D9E}"/>
              </a:ext>
            </a:extLst>
          </p:cNvPr>
          <p:cNvSpPr txBox="1"/>
          <p:nvPr/>
        </p:nvSpPr>
        <p:spPr>
          <a:xfrm>
            <a:off x="4772975" y="4770605"/>
            <a:ext cx="26835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C63C4-7772-292A-6162-28B18605557F}"/>
              </a:ext>
            </a:extLst>
          </p:cNvPr>
          <p:cNvSpPr txBox="1"/>
          <p:nvPr/>
        </p:nvSpPr>
        <p:spPr>
          <a:xfrm>
            <a:off x="4768827" y="2610434"/>
            <a:ext cx="22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 friendly Safe, Secure, and Equitable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Connected Infrastructure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8247E4-8022-956E-E1FB-B9CEA333A29B}"/>
              </a:ext>
            </a:extLst>
          </p:cNvPr>
          <p:cNvCxnSpPr>
            <a:cxnSpLocks/>
          </p:cNvCxnSpPr>
          <p:nvPr/>
        </p:nvCxnSpPr>
        <p:spPr>
          <a:xfrm flipH="1" flipV="1">
            <a:off x="7229244" y="4147392"/>
            <a:ext cx="2838034" cy="1484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10ABD-A21F-636A-E3BD-80EF18EFAA6D}"/>
              </a:ext>
            </a:extLst>
          </p:cNvPr>
          <p:cNvSpPr txBox="1"/>
          <p:nvPr/>
        </p:nvSpPr>
        <p:spPr>
          <a:xfrm>
            <a:off x="9899649" y="5406666"/>
            <a:ext cx="2292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Research Direction</a:t>
            </a:r>
          </a:p>
        </p:txBody>
      </p:sp>
    </p:spTree>
    <p:extLst>
      <p:ext uri="{BB962C8B-B14F-4D97-AF65-F5344CB8AC3E}">
        <p14:creationId xmlns:p14="http://schemas.microsoft.com/office/powerpoint/2010/main" val="343980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Subasish Das</cp:lastModifiedBy>
  <cp:revision>1</cp:revision>
  <dcterms:created xsi:type="dcterms:W3CDTF">2022-05-08T20:05:26Z</dcterms:created>
  <dcterms:modified xsi:type="dcterms:W3CDTF">2022-05-08T23:27:28Z</dcterms:modified>
</cp:coreProperties>
</file>