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C0EF0-B49D-4CBB-91BC-5E34AD1F9C0E}" v="1" dt="2022-05-07T18:22:11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1266"/>
    <p:restoredTop sz="94632"/>
  </p:normalViewPr>
  <p:slideViewPr>
    <p:cSldViewPr snapToGrid="0" snapToObjects="1">
      <p:cViewPr varScale="1">
        <p:scale>
          <a:sx n="108" d="100"/>
          <a:sy n="108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AA1C0EF0-B49D-4CBB-91BC-5E34AD1F9C0E}"/>
    <pc:docChg chg="undo custSel addSld modSld">
      <pc:chgData name="Yanmo Weng" userId="a3923ea6-d1f1-4764-8ec8-a48d1d20a348" providerId="ADAL" clId="{AA1C0EF0-B49D-4CBB-91BC-5E34AD1F9C0E}" dt="2022-05-07T18:27:03.392" v="29" actId="478"/>
      <pc:docMkLst>
        <pc:docMk/>
      </pc:docMkLst>
      <pc:sldChg chg="addSp delSp mod">
        <pc:chgData name="Yanmo Weng" userId="a3923ea6-d1f1-4764-8ec8-a48d1d20a348" providerId="ADAL" clId="{AA1C0EF0-B49D-4CBB-91BC-5E34AD1F9C0E}" dt="2022-05-07T18:22:05.554" v="3" actId="478"/>
        <pc:sldMkLst>
          <pc:docMk/>
          <pc:sldMk cId="2516557571" sldId="256"/>
        </pc:sldMkLst>
        <pc:spChg chg="add del">
          <ac:chgData name="Yanmo Weng" userId="a3923ea6-d1f1-4764-8ec8-a48d1d20a348" providerId="ADAL" clId="{AA1C0EF0-B49D-4CBB-91BC-5E34AD1F9C0E}" dt="2022-05-07T18:21:54.982" v="1" actId="478"/>
          <ac:spMkLst>
            <pc:docMk/>
            <pc:sldMk cId="2516557571" sldId="256"/>
            <ac:spMk id="32" creationId="{1AC423BF-534D-4341-845E-88A7A36D983D}"/>
          </ac:spMkLst>
        </pc:spChg>
        <pc:spChg chg="add del">
          <ac:chgData name="Yanmo Weng" userId="a3923ea6-d1f1-4764-8ec8-a48d1d20a348" providerId="ADAL" clId="{AA1C0EF0-B49D-4CBB-91BC-5E34AD1F9C0E}" dt="2022-05-07T18:22:05.554" v="3" actId="478"/>
          <ac:spMkLst>
            <pc:docMk/>
            <pc:sldMk cId="2516557571" sldId="256"/>
            <ac:spMk id="95" creationId="{2F87334A-9B0C-FF41-832B-82915A5F6B64}"/>
          </ac:spMkLst>
        </pc:spChg>
        <pc:spChg chg="add del">
          <ac:chgData name="Yanmo Weng" userId="a3923ea6-d1f1-4764-8ec8-a48d1d20a348" providerId="ADAL" clId="{AA1C0EF0-B49D-4CBB-91BC-5E34AD1F9C0E}" dt="2022-05-07T18:22:05.554" v="3" actId="478"/>
          <ac:spMkLst>
            <pc:docMk/>
            <pc:sldMk cId="2516557571" sldId="256"/>
            <ac:spMk id="96" creationId="{25B77FF1-A5FD-F94A-A2C9-5787C29EB746}"/>
          </ac:spMkLst>
        </pc:spChg>
        <pc:spChg chg="add del">
          <ac:chgData name="Yanmo Weng" userId="a3923ea6-d1f1-4764-8ec8-a48d1d20a348" providerId="ADAL" clId="{AA1C0EF0-B49D-4CBB-91BC-5E34AD1F9C0E}" dt="2022-05-07T18:22:05.554" v="3" actId="478"/>
          <ac:spMkLst>
            <pc:docMk/>
            <pc:sldMk cId="2516557571" sldId="256"/>
            <ac:spMk id="97" creationId="{44AFF9A1-4332-EA43-832E-8F5F1241F47C}"/>
          </ac:spMkLst>
        </pc:spChg>
      </pc:sldChg>
      <pc:sldChg chg="addSp delSp add mod">
        <pc:chgData name="Yanmo Weng" userId="a3923ea6-d1f1-4764-8ec8-a48d1d20a348" providerId="ADAL" clId="{AA1C0EF0-B49D-4CBB-91BC-5E34AD1F9C0E}" dt="2022-05-07T18:27:03.392" v="29" actId="478"/>
        <pc:sldMkLst>
          <pc:docMk/>
          <pc:sldMk cId="3678332986" sldId="257"/>
        </pc:sldMkLst>
        <pc:spChg chg="add del">
          <ac:chgData name="Yanmo Weng" userId="a3923ea6-d1f1-4764-8ec8-a48d1d20a348" providerId="ADAL" clId="{AA1C0EF0-B49D-4CBB-91BC-5E34AD1F9C0E}" dt="2022-05-07T18:25:57.617" v="19" actId="478"/>
          <ac:spMkLst>
            <pc:docMk/>
            <pc:sldMk cId="3678332986" sldId="257"/>
            <ac:spMk id="32" creationId="{1AC423BF-534D-4341-845E-88A7A36D983D}"/>
          </ac:spMkLst>
        </pc:spChg>
        <pc:spChg chg="add del">
          <ac:chgData name="Yanmo Weng" userId="a3923ea6-d1f1-4764-8ec8-a48d1d20a348" providerId="ADAL" clId="{AA1C0EF0-B49D-4CBB-91BC-5E34AD1F9C0E}" dt="2022-05-07T18:26:58.190" v="25" actId="478"/>
          <ac:spMkLst>
            <pc:docMk/>
            <pc:sldMk cId="3678332986" sldId="257"/>
            <ac:spMk id="95" creationId="{2F87334A-9B0C-FF41-832B-82915A5F6B64}"/>
          </ac:spMkLst>
        </pc:spChg>
        <pc:spChg chg="add del">
          <ac:chgData name="Yanmo Weng" userId="a3923ea6-d1f1-4764-8ec8-a48d1d20a348" providerId="ADAL" clId="{AA1C0EF0-B49D-4CBB-91BC-5E34AD1F9C0E}" dt="2022-05-07T18:26:58.604" v="26" actId="478"/>
          <ac:spMkLst>
            <pc:docMk/>
            <pc:sldMk cId="3678332986" sldId="257"/>
            <ac:spMk id="96" creationId="{25B77FF1-A5FD-F94A-A2C9-5787C29EB746}"/>
          </ac:spMkLst>
        </pc:spChg>
        <pc:spChg chg="add del">
          <ac:chgData name="Yanmo Weng" userId="a3923ea6-d1f1-4764-8ec8-a48d1d20a348" providerId="ADAL" clId="{AA1C0EF0-B49D-4CBB-91BC-5E34AD1F9C0E}" dt="2022-05-07T18:26:58.922" v="27" actId="478"/>
          <ac:spMkLst>
            <pc:docMk/>
            <pc:sldMk cId="3678332986" sldId="257"/>
            <ac:spMk id="97" creationId="{44AFF9A1-4332-EA43-832E-8F5F1241F47C}"/>
          </ac:spMkLst>
        </pc:spChg>
        <pc:spChg chg="add del">
          <ac:chgData name="Yanmo Weng" userId="a3923ea6-d1f1-4764-8ec8-a48d1d20a348" providerId="ADAL" clId="{AA1C0EF0-B49D-4CBB-91BC-5E34AD1F9C0E}" dt="2022-05-07T18:26:59.460" v="28" actId="478"/>
          <ac:spMkLst>
            <pc:docMk/>
            <pc:sldMk cId="3678332986" sldId="257"/>
            <ac:spMk id="98" creationId="{95713E24-1489-E24B-9CAB-093ACB63A660}"/>
          </ac:spMkLst>
        </pc:spChg>
        <pc:spChg chg="add del">
          <ac:chgData name="Yanmo Weng" userId="a3923ea6-d1f1-4764-8ec8-a48d1d20a348" providerId="ADAL" clId="{AA1C0EF0-B49D-4CBB-91BC-5E34AD1F9C0E}" dt="2022-05-07T18:27:03.392" v="29" actId="478"/>
          <ac:spMkLst>
            <pc:docMk/>
            <pc:sldMk cId="3678332986" sldId="257"/>
            <ac:spMk id="110" creationId="{A47554CE-A01C-F649-AD64-9AF3162DDC16}"/>
          </ac:spMkLst>
        </pc:spChg>
        <pc:cxnChg chg="add del">
          <ac:chgData name="Yanmo Weng" userId="a3923ea6-d1f1-4764-8ec8-a48d1d20a348" providerId="ADAL" clId="{AA1C0EF0-B49D-4CBB-91BC-5E34AD1F9C0E}" dt="2022-05-07T18:26:00.173" v="20" actId="478"/>
          <ac:cxnSpMkLst>
            <pc:docMk/>
            <pc:sldMk cId="3678332986" sldId="257"/>
            <ac:cxnSpMk id="34" creationId="{0E326D56-CA4A-7546-86D7-A05D4BECB3EA}"/>
          </ac:cxnSpMkLst>
        </pc:cxnChg>
        <pc:cxnChg chg="add del">
          <ac:chgData name="Yanmo Weng" userId="a3923ea6-d1f1-4764-8ec8-a48d1d20a348" providerId="ADAL" clId="{AA1C0EF0-B49D-4CBB-91BC-5E34AD1F9C0E}" dt="2022-05-07T18:26:01.075" v="21" actId="478"/>
          <ac:cxnSpMkLst>
            <pc:docMk/>
            <pc:sldMk cId="3678332986" sldId="257"/>
            <ac:cxnSpMk id="35" creationId="{62E58EDD-4D69-D649-919B-3AD65F9F5D9E}"/>
          </ac:cxnSpMkLst>
        </pc:cxnChg>
        <pc:cxnChg chg="add del">
          <ac:chgData name="Yanmo Weng" userId="a3923ea6-d1f1-4764-8ec8-a48d1d20a348" providerId="ADAL" clId="{AA1C0EF0-B49D-4CBB-91BC-5E34AD1F9C0E}" dt="2022-05-07T18:26:01.677" v="22" actId="478"/>
          <ac:cxnSpMkLst>
            <pc:docMk/>
            <pc:sldMk cId="3678332986" sldId="257"/>
            <ac:cxnSpMk id="36" creationId="{EA61F0E1-71B0-5040-9FEA-705F74613F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2D4EF-5809-43DE-9259-814ACF4B20F6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58EE2-93CA-4820-B9E6-EDA332D1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EE2-93CA-4820-B9E6-EDA332D17D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1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58EE2-93CA-4820-B9E6-EDA332D17D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4EEE-A69D-A141-A9DB-04C37AFDF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C7E4C-957F-854D-AF68-EF5202755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CE79-4C22-6143-B06C-01D94F98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D4B6-0C3C-BE47-B4E9-04CAB218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81A0-1BDD-D548-9E05-6B930696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7516-2B35-1D4F-B03F-DCD0D741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DC62A-3AAE-2247-92D6-275DE8BC9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D312-B03A-4A4E-82C8-945C94D5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AB-4BF7-CA4A-A78F-7571B975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CF23-50ED-0448-A73B-B1AC26B1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4F285-3016-C947-B926-8ED19926A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7FD3C-CFC2-124B-9870-DE430AB3A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4421-4BD2-0440-B4A8-46F3CB06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743C-EB16-E345-82C7-5D8F4865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1847-6EE8-F34B-9D2C-AEB1342C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D1D9-9C48-8540-9B4E-B31701B4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5142-5409-F84D-B5AF-37742E6F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F2A1-8345-0340-8752-9480196E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5B2F-8A6C-3F40-A71F-A2C29234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364A-1FE4-5D4F-B6E0-3E0D2CE8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0715-8900-2E47-9622-27A41143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669D3-085F-8D4B-8AAF-CD3F5139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8CF4-6786-7445-8DC4-02CEFC26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42C-69D6-F64E-8B11-41AD6E59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1BD9-9A87-0B49-A379-672645FE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2CCE-791A-394D-8182-900F2D16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E6DE-8344-2143-AC14-0E6F1C96F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9D4A3-C22D-7344-89DF-323AFB2C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A7CDE-4073-0249-B054-B4189007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16404-EB80-754A-B6BD-58DA9498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985B1-C476-AF41-BB6F-9E5C00B5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8164-C84D-344F-B1B0-380E9B42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C78B-CE8A-9248-A633-DDA92F58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8DB1-0FB8-DE49-ABFC-EC082C2E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5EDDE-FC6A-8247-B091-4D52B8E82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FF0E9-BDF4-884B-BD55-7C043E846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A769F-50F2-D345-8804-F2E483C2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6BCF2-0FC2-AE4A-AF7F-6344E5C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22260-5F9E-AF43-AE24-596FC5F7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C1ED-21E0-E846-801D-EF35F8EB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E0E77-C2D5-C941-B8AE-5DF599DB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A55CF-EA97-6041-89DA-6F81D41E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F8C30-DDDA-7043-AC9D-022EDEB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B68E9-D9A0-8240-80AA-7A5A2DE3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D90C2-9BF6-E147-9D43-D0B5368C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8953A-E29C-894A-8E9F-1FA0B06F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F9E7-CDCE-F040-A3F4-702D2CB6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62BE-935C-394D-B831-4F9F4917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8BDB2-BFA5-8949-AFB1-4EDE428F6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E6DC3-B0E4-A948-9F19-B7A2FDC0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C6571-992E-E948-94A5-EB4CB47D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F1BA9-8F31-EA40-AA81-D1CE4942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2DD1-2E64-7242-AA4E-88E155D8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4DDE5-909C-664B-BCF7-DB8437198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379C1-A13F-5140-8356-9737AD47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9238-877D-E44A-ABEA-26F49485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4D2CA-2B31-E549-892B-F69DF95F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67E8-6AB1-3E44-B758-21E20EC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A46BF-2526-D549-8C71-242A7030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3EC05-DC81-E940-AC0D-BA8168F7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11CD-54F2-B840-A631-32A0804AD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FB1C-E0D1-A446-8B20-034B880F627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C04B-9495-5842-8ECA-E6FE0B3F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A371-C8A7-4E4F-A399-5055BF22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89DF5-82C7-0046-81A2-9926758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5D887-A54A-F549-80DA-E93C08119996}"/>
              </a:ext>
            </a:extLst>
          </p:cNvPr>
          <p:cNvSpPr/>
          <p:nvPr/>
        </p:nvSpPr>
        <p:spPr>
          <a:xfrm>
            <a:off x="565336" y="1635373"/>
            <a:ext cx="1090246" cy="483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DD10E-F897-4149-B15D-DFD72794A475}"/>
              </a:ext>
            </a:extLst>
          </p:cNvPr>
          <p:cNvSpPr/>
          <p:nvPr/>
        </p:nvSpPr>
        <p:spPr>
          <a:xfrm rot="5400000">
            <a:off x="6703566" y="-3192506"/>
            <a:ext cx="439617" cy="8336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AAB25-6C9C-9340-AFE8-FA1F90DCF687}"/>
              </a:ext>
            </a:extLst>
          </p:cNvPr>
          <p:cNvSpPr/>
          <p:nvPr/>
        </p:nvSpPr>
        <p:spPr>
          <a:xfrm rot="5400000">
            <a:off x="2914693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901F8-0626-2647-A6A5-BAAE9A8D958C}"/>
              </a:ext>
            </a:extLst>
          </p:cNvPr>
          <p:cNvSpPr/>
          <p:nvPr/>
        </p:nvSpPr>
        <p:spPr>
          <a:xfrm rot="5400000">
            <a:off x="1980887" y="1310060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BE328F-F3D2-B74B-BFB6-3A6E07663253}"/>
              </a:ext>
            </a:extLst>
          </p:cNvPr>
          <p:cNvSpPr/>
          <p:nvPr/>
        </p:nvSpPr>
        <p:spPr>
          <a:xfrm rot="5400000">
            <a:off x="1980887" y="1749677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2CE7-1B8C-1B49-A06B-D8A99676CFFB}"/>
              </a:ext>
            </a:extLst>
          </p:cNvPr>
          <p:cNvSpPr/>
          <p:nvPr/>
        </p:nvSpPr>
        <p:spPr>
          <a:xfrm rot="5400000">
            <a:off x="1980887" y="2189294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918275-2AE4-AD4F-A580-67B3CE23A597}"/>
              </a:ext>
            </a:extLst>
          </p:cNvPr>
          <p:cNvSpPr/>
          <p:nvPr/>
        </p:nvSpPr>
        <p:spPr>
          <a:xfrm rot="5400000">
            <a:off x="1980887" y="2628911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FC00C-1BFA-EA4D-A262-B437BB46998E}"/>
              </a:ext>
            </a:extLst>
          </p:cNvPr>
          <p:cNvSpPr/>
          <p:nvPr/>
        </p:nvSpPr>
        <p:spPr>
          <a:xfrm rot="5400000">
            <a:off x="1980886" y="3068528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622DDA-9B4D-D44A-B83B-787D4679C3AE}"/>
              </a:ext>
            </a:extLst>
          </p:cNvPr>
          <p:cNvSpPr/>
          <p:nvPr/>
        </p:nvSpPr>
        <p:spPr>
          <a:xfrm rot="5400000">
            <a:off x="1980886" y="3508145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FACFB-C968-534F-ACAE-1C912F65DAF5}"/>
              </a:ext>
            </a:extLst>
          </p:cNvPr>
          <p:cNvSpPr/>
          <p:nvPr/>
        </p:nvSpPr>
        <p:spPr>
          <a:xfrm rot="5400000">
            <a:off x="1980886" y="3947762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B9759E-B8B6-EF4C-BBBB-5E582841E730}"/>
              </a:ext>
            </a:extLst>
          </p:cNvPr>
          <p:cNvSpPr/>
          <p:nvPr/>
        </p:nvSpPr>
        <p:spPr>
          <a:xfrm rot="5400000">
            <a:off x="1980886" y="4387379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4E4F-AA24-9D47-A439-00D5CB035303}"/>
              </a:ext>
            </a:extLst>
          </p:cNvPr>
          <p:cNvSpPr/>
          <p:nvPr/>
        </p:nvSpPr>
        <p:spPr>
          <a:xfrm rot="5400000">
            <a:off x="1980885" y="4826996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06991-7E54-B949-8002-8D78418F8219}"/>
              </a:ext>
            </a:extLst>
          </p:cNvPr>
          <p:cNvSpPr/>
          <p:nvPr/>
        </p:nvSpPr>
        <p:spPr>
          <a:xfrm rot="5400000">
            <a:off x="1980885" y="5266613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7B553-852E-6D40-B0A1-DE684DFA7EFF}"/>
              </a:ext>
            </a:extLst>
          </p:cNvPr>
          <p:cNvSpPr/>
          <p:nvPr/>
        </p:nvSpPr>
        <p:spPr>
          <a:xfrm rot="5400000">
            <a:off x="1980885" y="5706230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C423BF-534D-4341-845E-88A7A36D983D}"/>
              </a:ext>
            </a:extLst>
          </p:cNvPr>
          <p:cNvSpPr/>
          <p:nvPr/>
        </p:nvSpPr>
        <p:spPr>
          <a:xfrm rot="5400000">
            <a:off x="4505477" y="-115187"/>
            <a:ext cx="4835788" cy="8336907"/>
          </a:xfrm>
          <a:prstGeom prst="rect">
            <a:avLst/>
          </a:prstGeom>
          <a:gradFill flip="none" rotWithShape="1">
            <a:gsLst>
              <a:gs pos="32000">
                <a:srgbClr val="545454"/>
              </a:gs>
              <a:gs pos="8000">
                <a:schemeClr val="tx1">
                  <a:lumMod val="95000"/>
                  <a:lumOff val="5000"/>
                </a:schemeClr>
              </a:gs>
              <a:gs pos="51000">
                <a:schemeClr val="bg1">
                  <a:lumMod val="50000"/>
                </a:schemeClr>
              </a:gs>
              <a:gs pos="81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326D56-CA4A-7546-86D7-A05D4BECB3EA}"/>
              </a:ext>
            </a:extLst>
          </p:cNvPr>
          <p:cNvCxnSpPr>
            <a:cxnSpLocks/>
          </p:cNvCxnSpPr>
          <p:nvPr/>
        </p:nvCxnSpPr>
        <p:spPr>
          <a:xfrm>
            <a:off x="5416459" y="1635372"/>
            <a:ext cx="4569614" cy="48549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E58EDD-4D69-D649-919B-3AD65F9F5D9E}"/>
              </a:ext>
            </a:extLst>
          </p:cNvPr>
          <p:cNvCxnSpPr>
            <a:cxnSpLocks/>
          </p:cNvCxnSpPr>
          <p:nvPr/>
        </p:nvCxnSpPr>
        <p:spPr>
          <a:xfrm>
            <a:off x="3445464" y="1655510"/>
            <a:ext cx="4255802" cy="48156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61F0E1-71B0-5040-9FEA-705F74613FA2}"/>
              </a:ext>
            </a:extLst>
          </p:cNvPr>
          <p:cNvCxnSpPr>
            <a:cxnSpLocks/>
          </p:cNvCxnSpPr>
          <p:nvPr/>
        </p:nvCxnSpPr>
        <p:spPr>
          <a:xfrm>
            <a:off x="2767404" y="3274972"/>
            <a:ext cx="2805961" cy="31961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0F99CC-B78C-DA43-B7E2-A15357DF0863}"/>
              </a:ext>
            </a:extLst>
          </p:cNvPr>
          <p:cNvSpPr txBox="1"/>
          <p:nvPr/>
        </p:nvSpPr>
        <p:spPr>
          <a:xfrm>
            <a:off x="1618331" y="1578183"/>
            <a:ext cx="109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Pedestrian (vs HV)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CD6492-0ED4-2D4E-AF7C-F6FF66994DD2}"/>
              </a:ext>
            </a:extLst>
          </p:cNvPr>
          <p:cNvSpPr txBox="1"/>
          <p:nvPr/>
        </p:nvSpPr>
        <p:spPr>
          <a:xfrm>
            <a:off x="1627430" y="2017799"/>
            <a:ext cx="109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Cyclist (vs HV)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362C4-2E7A-0443-B085-78FF213C2EBC}"/>
              </a:ext>
            </a:extLst>
          </p:cNvPr>
          <p:cNvSpPr txBox="1"/>
          <p:nvPr/>
        </p:nvSpPr>
        <p:spPr>
          <a:xfrm>
            <a:off x="1583632" y="2470544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Motorcyclists (vs HV)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9B408-FC9C-7A40-9209-6A23DA4F9EE1}"/>
              </a:ext>
            </a:extLst>
          </p:cNvPr>
          <p:cNvSpPr txBox="1"/>
          <p:nvPr/>
        </p:nvSpPr>
        <p:spPr>
          <a:xfrm>
            <a:off x="1610395" y="2895663"/>
            <a:ext cx="109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Pedestrian (vs car)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904BCB-4A63-7842-B2BD-374C83D21E9C}"/>
              </a:ext>
            </a:extLst>
          </p:cNvPr>
          <p:cNvSpPr txBox="1"/>
          <p:nvPr/>
        </p:nvSpPr>
        <p:spPr>
          <a:xfrm>
            <a:off x="1633984" y="3344588"/>
            <a:ext cx="109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Cyclist (vs car)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CAAA4-8F51-7146-820A-3F6932372A1D}"/>
              </a:ext>
            </a:extLst>
          </p:cNvPr>
          <p:cNvSpPr txBox="1"/>
          <p:nvPr/>
        </p:nvSpPr>
        <p:spPr>
          <a:xfrm>
            <a:off x="1504066" y="3766709"/>
            <a:ext cx="1393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Pole/tree impact (vs car)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D3242-EA56-A741-A3CB-C5FE9FFDB25B}"/>
              </a:ext>
            </a:extLst>
          </p:cNvPr>
          <p:cNvSpPr txBox="1"/>
          <p:nvPr/>
        </p:nvSpPr>
        <p:spPr>
          <a:xfrm>
            <a:off x="1575134" y="4211100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Motorcyclists (vs car)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B28E39-1308-EB45-8924-ABAE4004AD0B}"/>
              </a:ext>
            </a:extLst>
          </p:cNvPr>
          <p:cNvSpPr txBox="1"/>
          <p:nvPr/>
        </p:nvSpPr>
        <p:spPr>
          <a:xfrm>
            <a:off x="1562045" y="4642375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Side impact (HV vs car)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4586AB-48EF-854D-9B3E-82075E7EE0CA}"/>
              </a:ext>
            </a:extLst>
          </p:cNvPr>
          <p:cNvSpPr txBox="1"/>
          <p:nvPr/>
        </p:nvSpPr>
        <p:spPr>
          <a:xfrm>
            <a:off x="1569568" y="5081990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Side impact (car vs car)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116B84-9D01-E147-8AEB-B2528DA83C90}"/>
              </a:ext>
            </a:extLst>
          </p:cNvPr>
          <p:cNvSpPr txBox="1"/>
          <p:nvPr/>
        </p:nvSpPr>
        <p:spPr>
          <a:xfrm>
            <a:off x="1583632" y="5534736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Head on (HV vs car)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4A8C66-032B-5C49-9B3D-3452EC849516}"/>
              </a:ext>
            </a:extLst>
          </p:cNvPr>
          <p:cNvSpPr txBox="1"/>
          <p:nvPr/>
        </p:nvSpPr>
        <p:spPr>
          <a:xfrm>
            <a:off x="1569568" y="5957436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Head on (car vs car)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C89059-6870-374C-ADC0-CF806610E3E9}"/>
              </a:ext>
            </a:extLst>
          </p:cNvPr>
          <p:cNvSpPr txBox="1"/>
          <p:nvPr/>
        </p:nvSpPr>
        <p:spPr>
          <a:xfrm rot="16200000">
            <a:off x="-1248262" y="3834859"/>
            <a:ext cx="470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Crash Type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7D2361-B3A6-9A47-8868-404E3373C9E6}"/>
              </a:ext>
            </a:extLst>
          </p:cNvPr>
          <p:cNvSpPr txBox="1"/>
          <p:nvPr/>
        </p:nvSpPr>
        <p:spPr>
          <a:xfrm>
            <a:off x="4701918" y="798279"/>
            <a:ext cx="470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Crash Speed (mile/</a:t>
            </a:r>
            <a:r>
              <a:rPr lang="en-US" sz="2000" dirty="0" err="1">
                <a:latin typeface="Garamond" panose="02020404030301010803" pitchFamily="18" charset="0"/>
              </a:rPr>
              <a:t>hr</a:t>
            </a:r>
            <a:r>
              <a:rPr lang="en-US" sz="2000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CE43E-16E6-804A-96FA-F09796AF1F56}"/>
              </a:ext>
            </a:extLst>
          </p:cNvPr>
          <p:cNvSpPr/>
          <p:nvPr/>
        </p:nvSpPr>
        <p:spPr>
          <a:xfrm rot="5400000">
            <a:off x="3673857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735563-0A90-0D42-BA33-97CE001A68BD}"/>
              </a:ext>
            </a:extLst>
          </p:cNvPr>
          <p:cNvSpPr/>
          <p:nvPr/>
        </p:nvSpPr>
        <p:spPr>
          <a:xfrm rot="5400000">
            <a:off x="4432936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6FFEF0-F8A9-1C46-ADB4-70FBCA211E3C}"/>
              </a:ext>
            </a:extLst>
          </p:cNvPr>
          <p:cNvSpPr/>
          <p:nvPr/>
        </p:nvSpPr>
        <p:spPr>
          <a:xfrm rot="5400000">
            <a:off x="5192099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C8FB1-A295-D542-A0C1-53153953A715}"/>
              </a:ext>
            </a:extLst>
          </p:cNvPr>
          <p:cNvSpPr/>
          <p:nvPr/>
        </p:nvSpPr>
        <p:spPr>
          <a:xfrm rot="5400000">
            <a:off x="5951177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D10DBE-81A9-7F49-9519-10CD52F13E37}"/>
              </a:ext>
            </a:extLst>
          </p:cNvPr>
          <p:cNvSpPr/>
          <p:nvPr/>
        </p:nvSpPr>
        <p:spPr>
          <a:xfrm rot="5400000">
            <a:off x="6710339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F6E48-35EC-9E45-BF36-716762E0E41A}"/>
              </a:ext>
            </a:extLst>
          </p:cNvPr>
          <p:cNvSpPr/>
          <p:nvPr/>
        </p:nvSpPr>
        <p:spPr>
          <a:xfrm rot="5400000">
            <a:off x="7462733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65A477-85AE-644D-9364-3B75E99217EF}"/>
              </a:ext>
            </a:extLst>
          </p:cNvPr>
          <p:cNvSpPr/>
          <p:nvPr/>
        </p:nvSpPr>
        <p:spPr>
          <a:xfrm rot="5400000">
            <a:off x="8221894" y="1034666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819E04E-A6C2-434E-B56B-1BCB0ADBBF58}"/>
              </a:ext>
            </a:extLst>
          </p:cNvPr>
          <p:cNvSpPr/>
          <p:nvPr/>
        </p:nvSpPr>
        <p:spPr>
          <a:xfrm rot="5400000">
            <a:off x="8980971" y="1037008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E18BBC-ECF1-264D-89A2-FD3493F97277}"/>
              </a:ext>
            </a:extLst>
          </p:cNvPr>
          <p:cNvSpPr/>
          <p:nvPr/>
        </p:nvSpPr>
        <p:spPr>
          <a:xfrm rot="5400000">
            <a:off x="9740048" y="1036361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A8CAA0F-0A04-1B48-A86C-8A8B99075B64}"/>
              </a:ext>
            </a:extLst>
          </p:cNvPr>
          <p:cNvSpPr/>
          <p:nvPr/>
        </p:nvSpPr>
        <p:spPr>
          <a:xfrm rot="5400000">
            <a:off x="10492438" y="1034666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87334A-9B0C-FF41-832B-82915A5F6B64}"/>
              </a:ext>
            </a:extLst>
          </p:cNvPr>
          <p:cNvSpPr txBox="1"/>
          <p:nvPr/>
        </p:nvSpPr>
        <p:spPr>
          <a:xfrm rot="2832128">
            <a:off x="7865169" y="3447954"/>
            <a:ext cx="209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Fatal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5B77FF1-A5FD-F94A-A2C9-5787C29EB746}"/>
              </a:ext>
            </a:extLst>
          </p:cNvPr>
          <p:cNvSpPr txBox="1"/>
          <p:nvPr/>
        </p:nvSpPr>
        <p:spPr>
          <a:xfrm rot="2832128">
            <a:off x="4949139" y="3826381"/>
            <a:ext cx="351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Serious Injury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AFF9A1-4332-EA43-832E-8F5F1241F47C}"/>
              </a:ext>
            </a:extLst>
          </p:cNvPr>
          <p:cNvSpPr txBox="1"/>
          <p:nvPr/>
        </p:nvSpPr>
        <p:spPr>
          <a:xfrm rot="2832128">
            <a:off x="3048042" y="4194502"/>
            <a:ext cx="4105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Moderate  Injury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713E24-1489-E24B-9CAB-093ACB63A660}"/>
              </a:ext>
            </a:extLst>
          </p:cNvPr>
          <p:cNvSpPr txBox="1"/>
          <p:nvPr/>
        </p:nvSpPr>
        <p:spPr>
          <a:xfrm rot="2832128">
            <a:off x="2868892" y="5357271"/>
            <a:ext cx="2268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Minor  Injury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25735C-7321-ED42-8EAA-F1F4186336F4}"/>
              </a:ext>
            </a:extLst>
          </p:cNvPr>
          <p:cNvSpPr txBox="1"/>
          <p:nvPr/>
        </p:nvSpPr>
        <p:spPr>
          <a:xfrm>
            <a:off x="2685082" y="1250232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&lt;6.214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830979-5FB6-2543-93BD-E648BFA4C364}"/>
              </a:ext>
            </a:extLst>
          </p:cNvPr>
          <p:cNvSpPr txBox="1"/>
          <p:nvPr/>
        </p:nvSpPr>
        <p:spPr>
          <a:xfrm>
            <a:off x="3411254" y="1250232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6.214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649F3D-E834-6D46-B7F8-204BA55A05BF}"/>
              </a:ext>
            </a:extLst>
          </p:cNvPr>
          <p:cNvSpPr txBox="1"/>
          <p:nvPr/>
        </p:nvSpPr>
        <p:spPr>
          <a:xfrm>
            <a:off x="4191082" y="1250232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12.428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5AD63F-2C72-244F-B596-AFC06ECF7D6A}"/>
              </a:ext>
            </a:extLst>
          </p:cNvPr>
          <p:cNvSpPr txBox="1"/>
          <p:nvPr/>
        </p:nvSpPr>
        <p:spPr>
          <a:xfrm>
            <a:off x="4965787" y="1262206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18.641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B9677-65E7-5546-AB02-A48A5FD8A214}"/>
              </a:ext>
            </a:extLst>
          </p:cNvPr>
          <p:cNvSpPr txBox="1"/>
          <p:nvPr/>
        </p:nvSpPr>
        <p:spPr>
          <a:xfrm>
            <a:off x="5754556" y="1262206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24.855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1EBDB9-C06B-754B-AB8D-06972916704A}"/>
              </a:ext>
            </a:extLst>
          </p:cNvPr>
          <p:cNvSpPr txBox="1"/>
          <p:nvPr/>
        </p:nvSpPr>
        <p:spPr>
          <a:xfrm>
            <a:off x="6456035" y="1273322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31.067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83AA7D-7A1E-314B-97A2-F9CD9E820372}"/>
              </a:ext>
            </a:extLst>
          </p:cNvPr>
          <p:cNvSpPr txBox="1"/>
          <p:nvPr/>
        </p:nvSpPr>
        <p:spPr>
          <a:xfrm>
            <a:off x="7228565" y="1273321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37.282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0E187BA-A7E5-2743-8CF1-C8FFDCB6B70F}"/>
              </a:ext>
            </a:extLst>
          </p:cNvPr>
          <p:cNvSpPr txBox="1"/>
          <p:nvPr/>
        </p:nvSpPr>
        <p:spPr>
          <a:xfrm>
            <a:off x="8003520" y="1262205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43.496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82B673F-2F87-5E45-B02F-566FDC77BC1A}"/>
              </a:ext>
            </a:extLst>
          </p:cNvPr>
          <p:cNvSpPr txBox="1"/>
          <p:nvPr/>
        </p:nvSpPr>
        <p:spPr>
          <a:xfrm>
            <a:off x="8751358" y="1268751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49.710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AE64531-6E76-1F4A-8B02-E94AE48D44B4}"/>
              </a:ext>
            </a:extLst>
          </p:cNvPr>
          <p:cNvSpPr txBox="1"/>
          <p:nvPr/>
        </p:nvSpPr>
        <p:spPr>
          <a:xfrm>
            <a:off x="9538137" y="1266118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55.923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ED6A3-BA1B-D347-9A56-9214C6C2B5CA}"/>
              </a:ext>
            </a:extLst>
          </p:cNvPr>
          <p:cNvSpPr txBox="1"/>
          <p:nvPr/>
        </p:nvSpPr>
        <p:spPr>
          <a:xfrm>
            <a:off x="10285975" y="1276796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62.137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47554CE-A01C-F649-AD64-9AF3162DDC16}"/>
              </a:ext>
            </a:extLst>
          </p:cNvPr>
          <p:cNvSpPr txBox="1"/>
          <p:nvPr/>
        </p:nvSpPr>
        <p:spPr>
          <a:xfrm>
            <a:off x="332559" y="184983"/>
            <a:ext cx="70223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aramond" panose="02020404030301010803" pitchFamily="18" charset="0"/>
              </a:rPr>
              <a:t>Figure 10.3: The severity guidance sheet- to be used with the risk matrix (Figure 10.2)</a:t>
            </a:r>
          </a:p>
        </p:txBody>
      </p:sp>
    </p:spTree>
    <p:extLst>
      <p:ext uri="{BB962C8B-B14F-4D97-AF65-F5344CB8AC3E}">
        <p14:creationId xmlns:p14="http://schemas.microsoft.com/office/powerpoint/2010/main" val="251655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5D887-A54A-F549-80DA-E93C08119996}"/>
              </a:ext>
            </a:extLst>
          </p:cNvPr>
          <p:cNvSpPr/>
          <p:nvPr/>
        </p:nvSpPr>
        <p:spPr>
          <a:xfrm>
            <a:off x="565336" y="1635373"/>
            <a:ext cx="1090246" cy="483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DD10E-F897-4149-B15D-DFD72794A475}"/>
              </a:ext>
            </a:extLst>
          </p:cNvPr>
          <p:cNvSpPr/>
          <p:nvPr/>
        </p:nvSpPr>
        <p:spPr>
          <a:xfrm rot="5400000">
            <a:off x="6703566" y="-3192506"/>
            <a:ext cx="439617" cy="8336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AAB25-6C9C-9340-AFE8-FA1F90DCF687}"/>
              </a:ext>
            </a:extLst>
          </p:cNvPr>
          <p:cNvSpPr/>
          <p:nvPr/>
        </p:nvSpPr>
        <p:spPr>
          <a:xfrm rot="5400000">
            <a:off x="2914693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901F8-0626-2647-A6A5-BAAE9A8D958C}"/>
              </a:ext>
            </a:extLst>
          </p:cNvPr>
          <p:cNvSpPr/>
          <p:nvPr/>
        </p:nvSpPr>
        <p:spPr>
          <a:xfrm rot="5400000">
            <a:off x="1980887" y="1310060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BE328F-F3D2-B74B-BFB6-3A6E07663253}"/>
              </a:ext>
            </a:extLst>
          </p:cNvPr>
          <p:cNvSpPr/>
          <p:nvPr/>
        </p:nvSpPr>
        <p:spPr>
          <a:xfrm rot="5400000">
            <a:off x="1980887" y="1749677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2CE7-1B8C-1B49-A06B-D8A99676CFFB}"/>
              </a:ext>
            </a:extLst>
          </p:cNvPr>
          <p:cNvSpPr/>
          <p:nvPr/>
        </p:nvSpPr>
        <p:spPr>
          <a:xfrm rot="5400000">
            <a:off x="1980887" y="2189294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918275-2AE4-AD4F-A580-67B3CE23A597}"/>
              </a:ext>
            </a:extLst>
          </p:cNvPr>
          <p:cNvSpPr/>
          <p:nvPr/>
        </p:nvSpPr>
        <p:spPr>
          <a:xfrm rot="5400000">
            <a:off x="1980887" y="2628911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FC00C-1BFA-EA4D-A262-B437BB46998E}"/>
              </a:ext>
            </a:extLst>
          </p:cNvPr>
          <p:cNvSpPr/>
          <p:nvPr/>
        </p:nvSpPr>
        <p:spPr>
          <a:xfrm rot="5400000">
            <a:off x="1980886" y="3068528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622DDA-9B4D-D44A-B83B-787D4679C3AE}"/>
              </a:ext>
            </a:extLst>
          </p:cNvPr>
          <p:cNvSpPr/>
          <p:nvPr/>
        </p:nvSpPr>
        <p:spPr>
          <a:xfrm rot="5400000">
            <a:off x="1980886" y="3508145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FACFB-C968-534F-ACAE-1C912F65DAF5}"/>
              </a:ext>
            </a:extLst>
          </p:cNvPr>
          <p:cNvSpPr/>
          <p:nvPr/>
        </p:nvSpPr>
        <p:spPr>
          <a:xfrm rot="5400000">
            <a:off x="1980886" y="3947762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B9759E-B8B6-EF4C-BBBB-5E582841E730}"/>
              </a:ext>
            </a:extLst>
          </p:cNvPr>
          <p:cNvSpPr/>
          <p:nvPr/>
        </p:nvSpPr>
        <p:spPr>
          <a:xfrm rot="5400000">
            <a:off x="1980886" y="4387379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4E4F-AA24-9D47-A439-00D5CB035303}"/>
              </a:ext>
            </a:extLst>
          </p:cNvPr>
          <p:cNvSpPr/>
          <p:nvPr/>
        </p:nvSpPr>
        <p:spPr>
          <a:xfrm rot="5400000">
            <a:off x="1980885" y="4826996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906991-7E54-B949-8002-8D78418F8219}"/>
              </a:ext>
            </a:extLst>
          </p:cNvPr>
          <p:cNvSpPr/>
          <p:nvPr/>
        </p:nvSpPr>
        <p:spPr>
          <a:xfrm rot="5400000">
            <a:off x="1980885" y="5266613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7B553-852E-6D40-B0A1-DE684DFA7EFF}"/>
              </a:ext>
            </a:extLst>
          </p:cNvPr>
          <p:cNvSpPr/>
          <p:nvPr/>
        </p:nvSpPr>
        <p:spPr>
          <a:xfrm rot="5400000">
            <a:off x="1980885" y="5706230"/>
            <a:ext cx="439617" cy="109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C423BF-534D-4341-845E-88A7A36D983D}"/>
              </a:ext>
            </a:extLst>
          </p:cNvPr>
          <p:cNvSpPr/>
          <p:nvPr/>
        </p:nvSpPr>
        <p:spPr>
          <a:xfrm rot="5400000">
            <a:off x="4505477" y="-115187"/>
            <a:ext cx="4835788" cy="8336907"/>
          </a:xfrm>
          <a:prstGeom prst="rect">
            <a:avLst/>
          </a:prstGeom>
          <a:gradFill flip="none" rotWithShape="1">
            <a:gsLst>
              <a:gs pos="32000">
                <a:srgbClr val="545454"/>
              </a:gs>
              <a:gs pos="8000">
                <a:schemeClr val="tx1">
                  <a:lumMod val="95000"/>
                  <a:lumOff val="5000"/>
                </a:schemeClr>
              </a:gs>
              <a:gs pos="51000">
                <a:schemeClr val="bg1">
                  <a:lumMod val="50000"/>
                </a:schemeClr>
              </a:gs>
              <a:gs pos="81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326D56-CA4A-7546-86D7-A05D4BECB3EA}"/>
              </a:ext>
            </a:extLst>
          </p:cNvPr>
          <p:cNvCxnSpPr>
            <a:cxnSpLocks/>
          </p:cNvCxnSpPr>
          <p:nvPr/>
        </p:nvCxnSpPr>
        <p:spPr>
          <a:xfrm>
            <a:off x="5416459" y="1635372"/>
            <a:ext cx="4569614" cy="48549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E58EDD-4D69-D649-919B-3AD65F9F5D9E}"/>
              </a:ext>
            </a:extLst>
          </p:cNvPr>
          <p:cNvCxnSpPr>
            <a:cxnSpLocks/>
          </p:cNvCxnSpPr>
          <p:nvPr/>
        </p:nvCxnSpPr>
        <p:spPr>
          <a:xfrm>
            <a:off x="3445464" y="1655510"/>
            <a:ext cx="4255802" cy="48156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61F0E1-71B0-5040-9FEA-705F74613FA2}"/>
              </a:ext>
            </a:extLst>
          </p:cNvPr>
          <p:cNvCxnSpPr>
            <a:cxnSpLocks/>
          </p:cNvCxnSpPr>
          <p:nvPr/>
        </p:nvCxnSpPr>
        <p:spPr>
          <a:xfrm>
            <a:off x="2767404" y="3274972"/>
            <a:ext cx="2805961" cy="31961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0F99CC-B78C-DA43-B7E2-A15357DF0863}"/>
              </a:ext>
            </a:extLst>
          </p:cNvPr>
          <p:cNvSpPr txBox="1"/>
          <p:nvPr/>
        </p:nvSpPr>
        <p:spPr>
          <a:xfrm>
            <a:off x="1618331" y="1578183"/>
            <a:ext cx="109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Pedestrian (vs HV)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CD6492-0ED4-2D4E-AF7C-F6FF66994DD2}"/>
              </a:ext>
            </a:extLst>
          </p:cNvPr>
          <p:cNvSpPr txBox="1"/>
          <p:nvPr/>
        </p:nvSpPr>
        <p:spPr>
          <a:xfrm>
            <a:off x="1627430" y="2017799"/>
            <a:ext cx="109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Cyclist (vs HV)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362C4-2E7A-0443-B085-78FF213C2EBC}"/>
              </a:ext>
            </a:extLst>
          </p:cNvPr>
          <p:cNvSpPr txBox="1"/>
          <p:nvPr/>
        </p:nvSpPr>
        <p:spPr>
          <a:xfrm>
            <a:off x="1583632" y="2470544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Motorcyclists (vs HV)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9B408-FC9C-7A40-9209-6A23DA4F9EE1}"/>
              </a:ext>
            </a:extLst>
          </p:cNvPr>
          <p:cNvSpPr txBox="1"/>
          <p:nvPr/>
        </p:nvSpPr>
        <p:spPr>
          <a:xfrm>
            <a:off x="1610395" y="2895663"/>
            <a:ext cx="109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Pedestrian (vs car)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904BCB-4A63-7842-B2BD-374C83D21E9C}"/>
              </a:ext>
            </a:extLst>
          </p:cNvPr>
          <p:cNvSpPr txBox="1"/>
          <p:nvPr/>
        </p:nvSpPr>
        <p:spPr>
          <a:xfrm>
            <a:off x="1633984" y="3344588"/>
            <a:ext cx="1090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Cyclist (vs car)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CAAA4-8F51-7146-820A-3F6932372A1D}"/>
              </a:ext>
            </a:extLst>
          </p:cNvPr>
          <p:cNvSpPr txBox="1"/>
          <p:nvPr/>
        </p:nvSpPr>
        <p:spPr>
          <a:xfrm>
            <a:off x="1504066" y="3766709"/>
            <a:ext cx="1393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Pole/tree impact (vs car)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D3242-EA56-A741-A3CB-C5FE9FFDB25B}"/>
              </a:ext>
            </a:extLst>
          </p:cNvPr>
          <p:cNvSpPr txBox="1"/>
          <p:nvPr/>
        </p:nvSpPr>
        <p:spPr>
          <a:xfrm>
            <a:off x="1575134" y="4211100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Motorcyclists (vs car)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B28E39-1308-EB45-8924-ABAE4004AD0B}"/>
              </a:ext>
            </a:extLst>
          </p:cNvPr>
          <p:cNvSpPr txBox="1"/>
          <p:nvPr/>
        </p:nvSpPr>
        <p:spPr>
          <a:xfrm>
            <a:off x="1562045" y="4642375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Side impact (HV vs car)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4586AB-48EF-854D-9B3E-82075E7EE0CA}"/>
              </a:ext>
            </a:extLst>
          </p:cNvPr>
          <p:cNvSpPr txBox="1"/>
          <p:nvPr/>
        </p:nvSpPr>
        <p:spPr>
          <a:xfrm>
            <a:off x="1569568" y="5081990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Side impact (car vs car)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116B84-9D01-E147-8AEB-B2528DA83C90}"/>
              </a:ext>
            </a:extLst>
          </p:cNvPr>
          <p:cNvSpPr txBox="1"/>
          <p:nvPr/>
        </p:nvSpPr>
        <p:spPr>
          <a:xfrm>
            <a:off x="1583632" y="5534736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Head on (HV vs car)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4A8C66-032B-5C49-9B3D-3452EC849516}"/>
              </a:ext>
            </a:extLst>
          </p:cNvPr>
          <p:cNvSpPr txBox="1"/>
          <p:nvPr/>
        </p:nvSpPr>
        <p:spPr>
          <a:xfrm>
            <a:off x="1569568" y="5957436"/>
            <a:ext cx="1234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Head on (car vs car)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C89059-6870-374C-ADC0-CF806610E3E9}"/>
              </a:ext>
            </a:extLst>
          </p:cNvPr>
          <p:cNvSpPr txBox="1"/>
          <p:nvPr/>
        </p:nvSpPr>
        <p:spPr>
          <a:xfrm rot="16200000">
            <a:off x="-1248262" y="3834859"/>
            <a:ext cx="470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Crash Type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7D2361-B3A6-9A47-8868-404E3373C9E6}"/>
              </a:ext>
            </a:extLst>
          </p:cNvPr>
          <p:cNvSpPr txBox="1"/>
          <p:nvPr/>
        </p:nvSpPr>
        <p:spPr>
          <a:xfrm>
            <a:off x="4701918" y="798279"/>
            <a:ext cx="470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Crash Speed (mile/</a:t>
            </a:r>
            <a:r>
              <a:rPr lang="en-US" sz="2000" dirty="0" err="1">
                <a:latin typeface="Garamond" panose="02020404030301010803" pitchFamily="18" charset="0"/>
              </a:rPr>
              <a:t>hr</a:t>
            </a:r>
            <a:r>
              <a:rPr lang="en-US" sz="2000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CE43E-16E6-804A-96FA-F09796AF1F56}"/>
              </a:ext>
            </a:extLst>
          </p:cNvPr>
          <p:cNvSpPr/>
          <p:nvPr/>
        </p:nvSpPr>
        <p:spPr>
          <a:xfrm rot="5400000">
            <a:off x="3673857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735563-0A90-0D42-BA33-97CE001A68BD}"/>
              </a:ext>
            </a:extLst>
          </p:cNvPr>
          <p:cNvSpPr/>
          <p:nvPr/>
        </p:nvSpPr>
        <p:spPr>
          <a:xfrm rot="5400000">
            <a:off x="4432936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6FFEF0-F8A9-1C46-ADB4-70FBCA211E3C}"/>
              </a:ext>
            </a:extLst>
          </p:cNvPr>
          <p:cNvSpPr/>
          <p:nvPr/>
        </p:nvSpPr>
        <p:spPr>
          <a:xfrm rot="5400000">
            <a:off x="5192099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C8FB1-A295-D542-A0C1-53153953A715}"/>
              </a:ext>
            </a:extLst>
          </p:cNvPr>
          <p:cNvSpPr/>
          <p:nvPr/>
        </p:nvSpPr>
        <p:spPr>
          <a:xfrm rot="5400000">
            <a:off x="5951177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D10DBE-81A9-7F49-9519-10CD52F13E37}"/>
              </a:ext>
            </a:extLst>
          </p:cNvPr>
          <p:cNvSpPr/>
          <p:nvPr/>
        </p:nvSpPr>
        <p:spPr>
          <a:xfrm rot="5400000">
            <a:off x="6710339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F6E48-35EC-9E45-BF36-716762E0E41A}"/>
              </a:ext>
            </a:extLst>
          </p:cNvPr>
          <p:cNvSpPr/>
          <p:nvPr/>
        </p:nvSpPr>
        <p:spPr>
          <a:xfrm rot="5400000">
            <a:off x="7462733" y="1035985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65A477-85AE-644D-9364-3B75E99217EF}"/>
              </a:ext>
            </a:extLst>
          </p:cNvPr>
          <p:cNvSpPr/>
          <p:nvPr/>
        </p:nvSpPr>
        <p:spPr>
          <a:xfrm rot="5400000">
            <a:off x="8221894" y="1034666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819E04E-A6C2-434E-B56B-1BCB0ADBBF58}"/>
              </a:ext>
            </a:extLst>
          </p:cNvPr>
          <p:cNvSpPr/>
          <p:nvPr/>
        </p:nvSpPr>
        <p:spPr>
          <a:xfrm rot="5400000">
            <a:off x="8980971" y="1037008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E18BBC-ECF1-264D-89A2-FD3493F97277}"/>
              </a:ext>
            </a:extLst>
          </p:cNvPr>
          <p:cNvSpPr/>
          <p:nvPr/>
        </p:nvSpPr>
        <p:spPr>
          <a:xfrm rot="5400000">
            <a:off x="9740048" y="1036361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A8CAA0F-0A04-1B48-A86C-8A8B99075B64}"/>
              </a:ext>
            </a:extLst>
          </p:cNvPr>
          <p:cNvSpPr/>
          <p:nvPr/>
        </p:nvSpPr>
        <p:spPr>
          <a:xfrm rot="5400000">
            <a:off x="10492438" y="1034666"/>
            <a:ext cx="439617" cy="759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87334A-9B0C-FF41-832B-82915A5F6B64}"/>
              </a:ext>
            </a:extLst>
          </p:cNvPr>
          <p:cNvSpPr txBox="1"/>
          <p:nvPr/>
        </p:nvSpPr>
        <p:spPr>
          <a:xfrm rot="2832128">
            <a:off x="7865169" y="3447954"/>
            <a:ext cx="209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Fatal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5B77FF1-A5FD-F94A-A2C9-5787C29EB746}"/>
              </a:ext>
            </a:extLst>
          </p:cNvPr>
          <p:cNvSpPr txBox="1"/>
          <p:nvPr/>
        </p:nvSpPr>
        <p:spPr>
          <a:xfrm rot="2832128">
            <a:off x="4949139" y="3826381"/>
            <a:ext cx="351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Serious Injury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AFF9A1-4332-EA43-832E-8F5F1241F47C}"/>
              </a:ext>
            </a:extLst>
          </p:cNvPr>
          <p:cNvSpPr txBox="1"/>
          <p:nvPr/>
        </p:nvSpPr>
        <p:spPr>
          <a:xfrm rot="2832128">
            <a:off x="3048042" y="4194502"/>
            <a:ext cx="4105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Moderate  Injury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713E24-1489-E24B-9CAB-093ACB63A660}"/>
              </a:ext>
            </a:extLst>
          </p:cNvPr>
          <p:cNvSpPr txBox="1"/>
          <p:nvPr/>
        </p:nvSpPr>
        <p:spPr>
          <a:xfrm rot="2832128">
            <a:off x="2868892" y="5357271"/>
            <a:ext cx="2268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Minor  Injury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25735C-7321-ED42-8EAA-F1F4186336F4}"/>
              </a:ext>
            </a:extLst>
          </p:cNvPr>
          <p:cNvSpPr txBox="1"/>
          <p:nvPr/>
        </p:nvSpPr>
        <p:spPr>
          <a:xfrm>
            <a:off x="2685082" y="1250232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&lt;6.214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830979-5FB6-2543-93BD-E648BFA4C364}"/>
              </a:ext>
            </a:extLst>
          </p:cNvPr>
          <p:cNvSpPr txBox="1"/>
          <p:nvPr/>
        </p:nvSpPr>
        <p:spPr>
          <a:xfrm>
            <a:off x="3411254" y="1250232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6.214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649F3D-E834-6D46-B7F8-204BA55A05BF}"/>
              </a:ext>
            </a:extLst>
          </p:cNvPr>
          <p:cNvSpPr txBox="1"/>
          <p:nvPr/>
        </p:nvSpPr>
        <p:spPr>
          <a:xfrm>
            <a:off x="4191082" y="1250232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12.428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5AD63F-2C72-244F-B596-AFC06ECF7D6A}"/>
              </a:ext>
            </a:extLst>
          </p:cNvPr>
          <p:cNvSpPr txBox="1"/>
          <p:nvPr/>
        </p:nvSpPr>
        <p:spPr>
          <a:xfrm>
            <a:off x="4965787" y="1262206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18.641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CB9677-65E7-5546-AB02-A48A5FD8A214}"/>
              </a:ext>
            </a:extLst>
          </p:cNvPr>
          <p:cNvSpPr txBox="1"/>
          <p:nvPr/>
        </p:nvSpPr>
        <p:spPr>
          <a:xfrm>
            <a:off x="5754556" y="1262206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24.855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1EBDB9-C06B-754B-AB8D-06972916704A}"/>
              </a:ext>
            </a:extLst>
          </p:cNvPr>
          <p:cNvSpPr txBox="1"/>
          <p:nvPr/>
        </p:nvSpPr>
        <p:spPr>
          <a:xfrm>
            <a:off x="6456035" y="1273322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31.067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83AA7D-7A1E-314B-97A2-F9CD9E820372}"/>
              </a:ext>
            </a:extLst>
          </p:cNvPr>
          <p:cNvSpPr txBox="1"/>
          <p:nvPr/>
        </p:nvSpPr>
        <p:spPr>
          <a:xfrm>
            <a:off x="7228565" y="1273321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37.282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0E187BA-A7E5-2743-8CF1-C8FFDCB6B70F}"/>
              </a:ext>
            </a:extLst>
          </p:cNvPr>
          <p:cNvSpPr txBox="1"/>
          <p:nvPr/>
        </p:nvSpPr>
        <p:spPr>
          <a:xfrm>
            <a:off x="8003520" y="1262205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43.496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82B673F-2F87-5E45-B02F-566FDC77BC1A}"/>
              </a:ext>
            </a:extLst>
          </p:cNvPr>
          <p:cNvSpPr txBox="1"/>
          <p:nvPr/>
        </p:nvSpPr>
        <p:spPr>
          <a:xfrm>
            <a:off x="8751358" y="1268751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49.710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AE64531-6E76-1F4A-8B02-E94AE48D44B4}"/>
              </a:ext>
            </a:extLst>
          </p:cNvPr>
          <p:cNvSpPr txBox="1"/>
          <p:nvPr/>
        </p:nvSpPr>
        <p:spPr>
          <a:xfrm>
            <a:off x="9538137" y="1266118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55.923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BED6A3-BA1B-D347-9A56-9214C6C2B5CA}"/>
              </a:ext>
            </a:extLst>
          </p:cNvPr>
          <p:cNvSpPr txBox="1"/>
          <p:nvPr/>
        </p:nvSpPr>
        <p:spPr>
          <a:xfrm>
            <a:off x="10285975" y="1276796"/>
            <a:ext cx="898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62.137</a:t>
            </a:r>
          </a:p>
        </p:txBody>
      </p:sp>
    </p:spTree>
    <p:extLst>
      <p:ext uri="{BB962C8B-B14F-4D97-AF65-F5344CB8AC3E}">
        <p14:creationId xmlns:p14="http://schemas.microsoft.com/office/powerpoint/2010/main" val="367833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208</Words>
  <Application>Microsoft Office PowerPoint</Application>
  <PresentationFormat>Widescreen</PresentationFormat>
  <Paragraphs>59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5</cp:revision>
  <dcterms:created xsi:type="dcterms:W3CDTF">2022-02-18T21:22:00Z</dcterms:created>
  <dcterms:modified xsi:type="dcterms:W3CDTF">2022-05-07T18:27:06Z</dcterms:modified>
</cp:coreProperties>
</file>