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936860-65FE-46F2-AD47-A995EC669766}" v="1" dt="2022-05-07T19:20:29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407"/>
    <p:restoredTop sz="94640"/>
  </p:normalViewPr>
  <p:slideViewPr>
    <p:cSldViewPr snapToGrid="0" snapToObjects="1">
      <p:cViewPr varScale="1">
        <p:scale>
          <a:sx n="108" d="100"/>
          <a:sy n="108" d="100"/>
        </p:scale>
        <p:origin x="13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mo Weng" userId="a3923ea6-d1f1-4764-8ec8-a48d1d20a348" providerId="ADAL" clId="{11936860-65FE-46F2-AD47-A995EC669766}"/>
    <pc:docChg chg="undo custSel addSld modSld">
      <pc:chgData name="Yanmo Weng" userId="a3923ea6-d1f1-4764-8ec8-a48d1d20a348" providerId="ADAL" clId="{11936860-65FE-46F2-AD47-A995EC669766}" dt="2022-05-07T19:25:35.461" v="60" actId="478"/>
      <pc:docMkLst>
        <pc:docMk/>
      </pc:docMkLst>
      <pc:sldChg chg="addSp delSp modSp add mod">
        <pc:chgData name="Yanmo Weng" userId="a3923ea6-d1f1-4764-8ec8-a48d1d20a348" providerId="ADAL" clId="{11936860-65FE-46F2-AD47-A995EC669766}" dt="2022-05-07T19:25:35.461" v="60" actId="478"/>
        <pc:sldMkLst>
          <pc:docMk/>
          <pc:sldMk cId="2819397639" sldId="257"/>
        </pc:sldMkLst>
        <pc:spChg chg="add del">
          <ac:chgData name="Yanmo Weng" userId="a3923ea6-d1f1-4764-8ec8-a48d1d20a348" providerId="ADAL" clId="{11936860-65FE-46F2-AD47-A995EC669766}" dt="2022-05-07T19:22:08.706" v="4" actId="478"/>
          <ac:spMkLst>
            <pc:docMk/>
            <pc:sldMk cId="2819397639" sldId="257"/>
            <ac:spMk id="4" creationId="{77C69FCB-BAEC-EE43-B2D8-533CD61F7C62}"/>
          </ac:spMkLst>
        </pc:spChg>
        <pc:spChg chg="add del">
          <ac:chgData name="Yanmo Weng" userId="a3923ea6-d1f1-4764-8ec8-a48d1d20a348" providerId="ADAL" clId="{11936860-65FE-46F2-AD47-A995EC669766}" dt="2022-05-07T19:22:08.706" v="4" actId="478"/>
          <ac:spMkLst>
            <pc:docMk/>
            <pc:sldMk cId="2819397639" sldId="257"/>
            <ac:spMk id="5" creationId="{F6B27499-ECDE-364B-B3EF-D3A65D9E2AD4}"/>
          </ac:spMkLst>
        </pc:spChg>
        <pc:spChg chg="add del">
          <ac:chgData name="Yanmo Weng" userId="a3923ea6-d1f1-4764-8ec8-a48d1d20a348" providerId="ADAL" clId="{11936860-65FE-46F2-AD47-A995EC669766}" dt="2022-05-07T19:22:39.826" v="7" actId="478"/>
          <ac:spMkLst>
            <pc:docMk/>
            <pc:sldMk cId="2819397639" sldId="257"/>
            <ac:spMk id="6" creationId="{C921399A-E523-C44F-B6A8-355F9A62C388}"/>
          </ac:spMkLst>
        </pc:spChg>
        <pc:spChg chg="add del">
          <ac:chgData name="Yanmo Weng" userId="a3923ea6-d1f1-4764-8ec8-a48d1d20a348" providerId="ADAL" clId="{11936860-65FE-46F2-AD47-A995EC669766}" dt="2022-05-07T19:22:39.826" v="7" actId="478"/>
          <ac:spMkLst>
            <pc:docMk/>
            <pc:sldMk cId="2819397639" sldId="257"/>
            <ac:spMk id="7" creationId="{DCD9ADC0-ED54-544F-B77F-B6248BE39B63}"/>
          </ac:spMkLst>
        </pc:spChg>
        <pc:spChg chg="add del">
          <ac:chgData name="Yanmo Weng" userId="a3923ea6-d1f1-4764-8ec8-a48d1d20a348" providerId="ADAL" clId="{11936860-65FE-46F2-AD47-A995EC669766}" dt="2022-05-07T19:22:39.826" v="7" actId="478"/>
          <ac:spMkLst>
            <pc:docMk/>
            <pc:sldMk cId="2819397639" sldId="257"/>
            <ac:spMk id="8" creationId="{B8F01638-A09E-CD46-861B-FCBC4A4717F4}"/>
          </ac:spMkLst>
        </pc:spChg>
        <pc:spChg chg="add del">
          <ac:chgData name="Yanmo Weng" userId="a3923ea6-d1f1-4764-8ec8-a48d1d20a348" providerId="ADAL" clId="{11936860-65FE-46F2-AD47-A995EC669766}" dt="2022-05-07T19:24:32.953" v="47" actId="478"/>
          <ac:spMkLst>
            <pc:docMk/>
            <pc:sldMk cId="2819397639" sldId="257"/>
            <ac:spMk id="9" creationId="{768C6C03-A201-E34A-A7A6-6A4B0F63B4D3}"/>
          </ac:spMkLst>
        </pc:spChg>
        <pc:spChg chg="add del">
          <ac:chgData name="Yanmo Weng" userId="a3923ea6-d1f1-4764-8ec8-a48d1d20a348" providerId="ADAL" clId="{11936860-65FE-46F2-AD47-A995EC669766}" dt="2022-05-07T19:23:37.834" v="17" actId="478"/>
          <ac:spMkLst>
            <pc:docMk/>
            <pc:sldMk cId="2819397639" sldId="257"/>
            <ac:spMk id="10" creationId="{4FEAF42D-4EDB-A14E-AAEC-3DD33F260B1C}"/>
          </ac:spMkLst>
        </pc:spChg>
        <pc:spChg chg="add del">
          <ac:chgData name="Yanmo Weng" userId="a3923ea6-d1f1-4764-8ec8-a48d1d20a348" providerId="ADAL" clId="{11936860-65FE-46F2-AD47-A995EC669766}" dt="2022-05-07T19:23:40.742" v="21" actId="478"/>
          <ac:spMkLst>
            <pc:docMk/>
            <pc:sldMk cId="2819397639" sldId="257"/>
            <ac:spMk id="11" creationId="{AB9B3B98-64ED-DC49-B437-A80F9A21FAF1}"/>
          </ac:spMkLst>
        </pc:spChg>
        <pc:spChg chg="add del">
          <ac:chgData name="Yanmo Weng" userId="a3923ea6-d1f1-4764-8ec8-a48d1d20a348" providerId="ADAL" clId="{11936860-65FE-46F2-AD47-A995EC669766}" dt="2022-05-07T19:22:41.056" v="8" actId="478"/>
          <ac:spMkLst>
            <pc:docMk/>
            <pc:sldMk cId="2819397639" sldId="257"/>
            <ac:spMk id="12" creationId="{D1C5F09D-31AF-5C48-920D-0CBF9F708404}"/>
          </ac:spMkLst>
        </pc:spChg>
        <pc:spChg chg="add del">
          <ac:chgData name="Yanmo Weng" userId="a3923ea6-d1f1-4764-8ec8-a48d1d20a348" providerId="ADAL" clId="{11936860-65FE-46F2-AD47-A995EC669766}" dt="2022-05-07T19:22:41.056" v="8" actId="478"/>
          <ac:spMkLst>
            <pc:docMk/>
            <pc:sldMk cId="2819397639" sldId="257"/>
            <ac:spMk id="13" creationId="{2C3CED33-4848-3B4E-93B0-FEF51FB97CAF}"/>
          </ac:spMkLst>
        </pc:spChg>
        <pc:spChg chg="add del">
          <ac:chgData name="Yanmo Weng" userId="a3923ea6-d1f1-4764-8ec8-a48d1d20a348" providerId="ADAL" clId="{11936860-65FE-46F2-AD47-A995EC669766}" dt="2022-05-07T19:24:32.349" v="46" actId="478"/>
          <ac:spMkLst>
            <pc:docMk/>
            <pc:sldMk cId="2819397639" sldId="257"/>
            <ac:spMk id="14" creationId="{7AFFDDF5-216C-E64D-8F84-31C0A8BF1184}"/>
          </ac:spMkLst>
        </pc:spChg>
        <pc:spChg chg="add del">
          <ac:chgData name="Yanmo Weng" userId="a3923ea6-d1f1-4764-8ec8-a48d1d20a348" providerId="ADAL" clId="{11936860-65FE-46F2-AD47-A995EC669766}" dt="2022-05-07T19:23:37.834" v="17" actId="478"/>
          <ac:spMkLst>
            <pc:docMk/>
            <pc:sldMk cId="2819397639" sldId="257"/>
            <ac:spMk id="15" creationId="{A79DC85C-A693-2E43-9E5C-E3150B8983A9}"/>
          </ac:spMkLst>
        </pc:spChg>
        <pc:spChg chg="add del">
          <ac:chgData name="Yanmo Weng" userId="a3923ea6-d1f1-4764-8ec8-a48d1d20a348" providerId="ADAL" clId="{11936860-65FE-46F2-AD47-A995EC669766}" dt="2022-05-07T19:23:41.694" v="23" actId="478"/>
          <ac:spMkLst>
            <pc:docMk/>
            <pc:sldMk cId="2819397639" sldId="257"/>
            <ac:spMk id="16" creationId="{06A30FBE-EEAC-104A-B757-58826F1C678E}"/>
          </ac:spMkLst>
        </pc:spChg>
        <pc:spChg chg="add del">
          <ac:chgData name="Yanmo Weng" userId="a3923ea6-d1f1-4764-8ec8-a48d1d20a348" providerId="ADAL" clId="{11936860-65FE-46F2-AD47-A995EC669766}" dt="2022-05-07T19:23:39.974" v="19" actId="478"/>
          <ac:spMkLst>
            <pc:docMk/>
            <pc:sldMk cId="2819397639" sldId="257"/>
            <ac:spMk id="17" creationId="{BFB78650-A160-F940-8001-C39669F30CB9}"/>
          </ac:spMkLst>
        </pc:spChg>
        <pc:spChg chg="add del">
          <ac:chgData name="Yanmo Weng" userId="a3923ea6-d1f1-4764-8ec8-a48d1d20a348" providerId="ADAL" clId="{11936860-65FE-46F2-AD47-A995EC669766}" dt="2022-05-07T19:22:41.056" v="8" actId="478"/>
          <ac:spMkLst>
            <pc:docMk/>
            <pc:sldMk cId="2819397639" sldId="257"/>
            <ac:spMk id="18" creationId="{B9BD54D9-438D-9049-BD23-EAE23A17C075}"/>
          </ac:spMkLst>
        </pc:spChg>
        <pc:spChg chg="add del">
          <ac:chgData name="Yanmo Weng" userId="a3923ea6-d1f1-4764-8ec8-a48d1d20a348" providerId="ADAL" clId="{11936860-65FE-46F2-AD47-A995EC669766}" dt="2022-05-07T19:25:06.049" v="57" actId="478"/>
          <ac:spMkLst>
            <pc:docMk/>
            <pc:sldMk cId="2819397639" sldId="257"/>
            <ac:spMk id="19" creationId="{7439DB92-230D-7641-971F-2B3B3DEDFFF4}"/>
          </ac:spMkLst>
        </pc:spChg>
        <pc:spChg chg="add del">
          <ac:chgData name="Yanmo Weng" userId="a3923ea6-d1f1-4764-8ec8-a48d1d20a348" providerId="ADAL" clId="{11936860-65FE-46F2-AD47-A995EC669766}" dt="2022-05-07T19:25:04.897" v="54" actId="478"/>
          <ac:spMkLst>
            <pc:docMk/>
            <pc:sldMk cId="2819397639" sldId="257"/>
            <ac:spMk id="20" creationId="{BF6877C2-6FDB-1C47-810B-48B88E21C326}"/>
          </ac:spMkLst>
        </pc:spChg>
        <pc:spChg chg="add del">
          <ac:chgData name="Yanmo Weng" userId="a3923ea6-d1f1-4764-8ec8-a48d1d20a348" providerId="ADAL" clId="{11936860-65FE-46F2-AD47-A995EC669766}" dt="2022-05-07T19:23:43.091" v="24" actId="478"/>
          <ac:spMkLst>
            <pc:docMk/>
            <pc:sldMk cId="2819397639" sldId="257"/>
            <ac:spMk id="21" creationId="{438C47A3-2676-BB40-9000-EDB217461466}"/>
          </ac:spMkLst>
        </pc:spChg>
        <pc:spChg chg="add del">
          <ac:chgData name="Yanmo Weng" userId="a3923ea6-d1f1-4764-8ec8-a48d1d20a348" providerId="ADAL" clId="{11936860-65FE-46F2-AD47-A995EC669766}" dt="2022-05-07T19:25:35.461" v="60" actId="478"/>
          <ac:spMkLst>
            <pc:docMk/>
            <pc:sldMk cId="2819397639" sldId="257"/>
            <ac:spMk id="22" creationId="{950B9EE7-1930-3046-B301-847F91BF2CC3}"/>
          </ac:spMkLst>
        </pc:spChg>
        <pc:spChg chg="add del">
          <ac:chgData name="Yanmo Weng" userId="a3923ea6-d1f1-4764-8ec8-a48d1d20a348" providerId="ADAL" clId="{11936860-65FE-46F2-AD47-A995EC669766}" dt="2022-05-07T19:25:35.461" v="60" actId="478"/>
          <ac:spMkLst>
            <pc:docMk/>
            <pc:sldMk cId="2819397639" sldId="257"/>
            <ac:spMk id="23" creationId="{EE232069-2F3F-464F-833E-9B92861168F5}"/>
          </ac:spMkLst>
        </pc:spChg>
        <pc:spChg chg="add del">
          <ac:chgData name="Yanmo Weng" userId="a3923ea6-d1f1-4764-8ec8-a48d1d20a348" providerId="ADAL" clId="{11936860-65FE-46F2-AD47-A995EC669766}" dt="2022-05-07T19:25:06.499" v="58" actId="478"/>
          <ac:spMkLst>
            <pc:docMk/>
            <pc:sldMk cId="2819397639" sldId="257"/>
            <ac:spMk id="29" creationId="{1EFD119C-4AE2-F44C-8CE3-7FB04A2BEC95}"/>
          </ac:spMkLst>
        </pc:spChg>
        <pc:spChg chg="add del">
          <ac:chgData name="Yanmo Weng" userId="a3923ea6-d1f1-4764-8ec8-a48d1d20a348" providerId="ADAL" clId="{11936860-65FE-46F2-AD47-A995EC669766}" dt="2022-05-07T19:25:06.499" v="58" actId="478"/>
          <ac:spMkLst>
            <pc:docMk/>
            <pc:sldMk cId="2819397639" sldId="257"/>
            <ac:spMk id="30" creationId="{4D380E21-D75D-7348-9DB3-4AD9A2435AAA}"/>
          </ac:spMkLst>
        </pc:spChg>
        <pc:spChg chg="add del">
          <ac:chgData name="Yanmo Weng" userId="a3923ea6-d1f1-4764-8ec8-a48d1d20a348" providerId="ADAL" clId="{11936860-65FE-46F2-AD47-A995EC669766}" dt="2022-05-07T19:25:06.499" v="58" actId="478"/>
          <ac:spMkLst>
            <pc:docMk/>
            <pc:sldMk cId="2819397639" sldId="257"/>
            <ac:spMk id="31" creationId="{2A154924-D121-9A4E-AB39-6D9BB5E3483A}"/>
          </ac:spMkLst>
        </pc:spChg>
        <pc:spChg chg="add del">
          <ac:chgData name="Yanmo Weng" userId="a3923ea6-d1f1-4764-8ec8-a48d1d20a348" providerId="ADAL" clId="{11936860-65FE-46F2-AD47-A995EC669766}" dt="2022-05-07T19:25:35.461" v="60" actId="478"/>
          <ac:spMkLst>
            <pc:docMk/>
            <pc:sldMk cId="2819397639" sldId="257"/>
            <ac:spMk id="32" creationId="{12DDAF1A-FF43-B245-9620-00032F9CCE07}"/>
          </ac:spMkLst>
        </pc:spChg>
        <pc:spChg chg="add del">
          <ac:chgData name="Yanmo Weng" userId="a3923ea6-d1f1-4764-8ec8-a48d1d20a348" providerId="ADAL" clId="{11936860-65FE-46F2-AD47-A995EC669766}" dt="2022-05-07T19:25:35.461" v="60" actId="478"/>
          <ac:spMkLst>
            <pc:docMk/>
            <pc:sldMk cId="2819397639" sldId="257"/>
            <ac:spMk id="33" creationId="{CB82637D-7834-7D44-BB72-18AE5042FB0A}"/>
          </ac:spMkLst>
        </pc:spChg>
        <pc:spChg chg="add del">
          <ac:chgData name="Yanmo Weng" userId="a3923ea6-d1f1-4764-8ec8-a48d1d20a348" providerId="ADAL" clId="{11936860-65FE-46F2-AD47-A995EC669766}" dt="2022-05-07T19:25:34.936" v="59" actId="478"/>
          <ac:spMkLst>
            <pc:docMk/>
            <pc:sldMk cId="2819397639" sldId="257"/>
            <ac:spMk id="34" creationId="{C62D7CBB-B911-6C42-9012-A86EA7E96101}"/>
          </ac:spMkLst>
        </pc:spChg>
        <pc:spChg chg="add del">
          <ac:chgData name="Yanmo Weng" userId="a3923ea6-d1f1-4764-8ec8-a48d1d20a348" providerId="ADAL" clId="{11936860-65FE-46F2-AD47-A995EC669766}" dt="2022-05-07T19:23:40.321" v="20" actId="478"/>
          <ac:spMkLst>
            <pc:docMk/>
            <pc:sldMk cId="2819397639" sldId="257"/>
            <ac:spMk id="35" creationId="{11C303D8-8394-EE45-8900-1E9857F722E9}"/>
          </ac:spMkLst>
        </pc:spChg>
        <pc:spChg chg="add del">
          <ac:chgData name="Yanmo Weng" userId="a3923ea6-d1f1-4764-8ec8-a48d1d20a348" providerId="ADAL" clId="{11936860-65FE-46F2-AD47-A995EC669766}" dt="2022-05-07T19:23:41.221" v="22" actId="478"/>
          <ac:spMkLst>
            <pc:docMk/>
            <pc:sldMk cId="2819397639" sldId="257"/>
            <ac:spMk id="36" creationId="{7221F99B-DAA7-744D-8385-098D4DDED082}"/>
          </ac:spMkLst>
        </pc:spChg>
        <pc:spChg chg="add del">
          <ac:chgData name="Yanmo Weng" userId="a3923ea6-d1f1-4764-8ec8-a48d1d20a348" providerId="ADAL" clId="{11936860-65FE-46F2-AD47-A995EC669766}" dt="2022-05-07T19:23:38.982" v="18" actId="478"/>
          <ac:spMkLst>
            <pc:docMk/>
            <pc:sldMk cId="2819397639" sldId="257"/>
            <ac:spMk id="37" creationId="{B39172DE-FF4D-5440-87C6-33ABDD83B2FD}"/>
          </ac:spMkLst>
        </pc:spChg>
        <pc:spChg chg="add del">
          <ac:chgData name="Yanmo Weng" userId="a3923ea6-d1f1-4764-8ec8-a48d1d20a348" providerId="ADAL" clId="{11936860-65FE-46F2-AD47-A995EC669766}" dt="2022-05-07T19:22:08.706" v="4" actId="478"/>
          <ac:spMkLst>
            <pc:docMk/>
            <pc:sldMk cId="2819397639" sldId="257"/>
            <ac:spMk id="38" creationId="{11F888AC-18D6-734F-A0E4-A74B0275F1C7}"/>
          </ac:spMkLst>
        </pc:spChg>
        <pc:spChg chg="add del">
          <ac:chgData name="Yanmo Weng" userId="a3923ea6-d1f1-4764-8ec8-a48d1d20a348" providerId="ADAL" clId="{11936860-65FE-46F2-AD47-A995EC669766}" dt="2022-05-07T19:24:33.394" v="48" actId="478"/>
          <ac:spMkLst>
            <pc:docMk/>
            <pc:sldMk cId="2819397639" sldId="257"/>
            <ac:spMk id="39" creationId="{61FF56E4-BDB5-024E-9131-BF59B2BB5C73}"/>
          </ac:spMkLst>
        </pc:spChg>
        <pc:spChg chg="add del">
          <ac:chgData name="Yanmo Weng" userId="a3923ea6-d1f1-4764-8ec8-a48d1d20a348" providerId="ADAL" clId="{11936860-65FE-46F2-AD47-A995EC669766}" dt="2022-05-07T19:25:05.637" v="56" actId="478"/>
          <ac:spMkLst>
            <pc:docMk/>
            <pc:sldMk cId="2819397639" sldId="257"/>
            <ac:spMk id="42" creationId="{92EB9B22-04C4-3345-9FD7-15750E877BB4}"/>
          </ac:spMkLst>
        </pc:spChg>
        <pc:spChg chg="add del">
          <ac:chgData name="Yanmo Weng" userId="a3923ea6-d1f1-4764-8ec8-a48d1d20a348" providerId="ADAL" clId="{11936860-65FE-46F2-AD47-A995EC669766}" dt="2022-05-07T19:25:05.318" v="55" actId="478"/>
          <ac:spMkLst>
            <pc:docMk/>
            <pc:sldMk cId="2819397639" sldId="257"/>
            <ac:spMk id="43" creationId="{6D7AAA9C-1AAB-4F46-B7CF-43D9FBC00BB8}"/>
          </ac:spMkLst>
        </pc:spChg>
        <pc:spChg chg="add del">
          <ac:chgData name="Yanmo Weng" userId="a3923ea6-d1f1-4764-8ec8-a48d1d20a348" providerId="ADAL" clId="{11936860-65FE-46F2-AD47-A995EC669766}" dt="2022-05-07T19:22:39.826" v="7" actId="478"/>
          <ac:spMkLst>
            <pc:docMk/>
            <pc:sldMk cId="2819397639" sldId="257"/>
            <ac:spMk id="44" creationId="{2A7BA0E6-0C72-AB4D-8FCA-15D37E1D6278}"/>
          </ac:spMkLst>
        </pc:spChg>
        <pc:spChg chg="add del">
          <ac:chgData name="Yanmo Weng" userId="a3923ea6-d1f1-4764-8ec8-a48d1d20a348" providerId="ADAL" clId="{11936860-65FE-46F2-AD47-A995EC669766}" dt="2022-05-07T19:22:39.826" v="7" actId="478"/>
          <ac:spMkLst>
            <pc:docMk/>
            <pc:sldMk cId="2819397639" sldId="257"/>
            <ac:spMk id="45" creationId="{1357FB8F-17ED-0C41-9A1A-DCEEC5DE3EC4}"/>
          </ac:spMkLst>
        </pc:spChg>
        <pc:spChg chg="add del">
          <ac:chgData name="Yanmo Weng" userId="a3923ea6-d1f1-4764-8ec8-a48d1d20a348" providerId="ADAL" clId="{11936860-65FE-46F2-AD47-A995EC669766}" dt="2022-05-07T19:22:41.056" v="8" actId="478"/>
          <ac:spMkLst>
            <pc:docMk/>
            <pc:sldMk cId="2819397639" sldId="257"/>
            <ac:spMk id="47" creationId="{697F48A3-E8FF-2940-B680-1B298D53CEB8}"/>
          </ac:spMkLst>
        </pc:spChg>
        <pc:spChg chg="add del">
          <ac:chgData name="Yanmo Weng" userId="a3923ea6-d1f1-4764-8ec8-a48d1d20a348" providerId="ADAL" clId="{11936860-65FE-46F2-AD47-A995EC669766}" dt="2022-05-07T19:22:08.706" v="4" actId="478"/>
          <ac:spMkLst>
            <pc:docMk/>
            <pc:sldMk cId="2819397639" sldId="257"/>
            <ac:spMk id="68" creationId="{5B5C9336-5850-E944-9EBF-8085987536E8}"/>
          </ac:spMkLst>
        </pc:spChg>
        <pc:spChg chg="add del">
          <ac:chgData name="Yanmo Weng" userId="a3923ea6-d1f1-4764-8ec8-a48d1d20a348" providerId="ADAL" clId="{11936860-65FE-46F2-AD47-A995EC669766}" dt="2022-05-07T19:23:37.834" v="17" actId="478"/>
          <ac:spMkLst>
            <pc:docMk/>
            <pc:sldMk cId="2819397639" sldId="257"/>
            <ac:spMk id="69" creationId="{608FB2F2-3797-6B4F-8866-F6F6ED094531}"/>
          </ac:spMkLst>
        </pc:spChg>
        <pc:spChg chg="add del mod">
          <ac:chgData name="Yanmo Weng" userId="a3923ea6-d1f1-4764-8ec8-a48d1d20a348" providerId="ADAL" clId="{11936860-65FE-46F2-AD47-A995EC669766}" dt="2022-05-07T19:25:06.049" v="57" actId="478"/>
          <ac:spMkLst>
            <pc:docMk/>
            <pc:sldMk cId="2819397639" sldId="257"/>
            <ac:spMk id="70" creationId="{E5C684B5-9D21-D54D-8317-2B13B5313281}"/>
          </ac:spMkLst>
        </pc:spChg>
        <pc:spChg chg="add del">
          <ac:chgData name="Yanmo Weng" userId="a3923ea6-d1f1-4764-8ec8-a48d1d20a348" providerId="ADAL" clId="{11936860-65FE-46F2-AD47-A995EC669766}" dt="2022-05-07T19:23:41.694" v="23" actId="478"/>
          <ac:spMkLst>
            <pc:docMk/>
            <pc:sldMk cId="2819397639" sldId="257"/>
            <ac:spMk id="71" creationId="{8EACB75E-189C-6940-801F-2271A1679716}"/>
          </ac:spMkLst>
        </pc:spChg>
        <pc:spChg chg="add del">
          <ac:chgData name="Yanmo Weng" userId="a3923ea6-d1f1-4764-8ec8-a48d1d20a348" providerId="ADAL" clId="{11936860-65FE-46F2-AD47-A995EC669766}" dt="2022-05-07T19:22:39.826" v="7" actId="478"/>
          <ac:spMkLst>
            <pc:docMk/>
            <pc:sldMk cId="2819397639" sldId="257"/>
            <ac:spMk id="72" creationId="{CCE1E3BE-EEF1-E344-AE78-BD1676151FB7}"/>
          </ac:spMkLst>
        </pc:spChg>
        <pc:spChg chg="add del">
          <ac:chgData name="Yanmo Weng" userId="a3923ea6-d1f1-4764-8ec8-a48d1d20a348" providerId="ADAL" clId="{11936860-65FE-46F2-AD47-A995EC669766}" dt="2022-05-07T19:25:35.461" v="60" actId="478"/>
          <ac:spMkLst>
            <pc:docMk/>
            <pc:sldMk cId="2819397639" sldId="257"/>
            <ac:spMk id="73" creationId="{02228D87-A2E2-B04E-83D0-AACF771C15E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14293-2662-4A6B-8A7B-5588AA09D014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E6222-AC4E-41B9-AA75-60F49E762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73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E6222-AC4E-41B9-AA75-60F49E7621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57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B056A-4FE4-9F48-BF35-0EAEB238A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2782D-49E2-8C4B-8EF0-7F8E57A74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A62C4-6C5A-FA47-BCC0-2C5237E32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0F31-AD1E-B44F-B727-476EE5CDFE1E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DACE4-247D-674A-8C88-B1D830983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742DD-A701-3147-A594-0D7C2F88A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D429-9585-4347-BAD4-2A75069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FB649-8A15-FB42-A470-42434301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B5A96-E469-A445-AD73-F92812C10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A80B0-85DF-FB4D-9539-C2B7BD3C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0F31-AD1E-B44F-B727-476EE5CDFE1E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B997A-9D57-064E-AACC-C0E65654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913C9-915D-8D44-AD5B-7E1557BB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D429-9585-4347-BAD4-2A75069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9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9F9C11-E036-F949-B053-933484987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549CE-6D44-F642-BDDB-03A38CE96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6D4B8-BF98-5D4B-A7FE-0D47D1CE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0F31-AD1E-B44F-B727-476EE5CDFE1E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5477E-72D2-DB4F-AF79-D35FFE841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C7748-414E-064D-AE76-DE35E4B9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D429-9585-4347-BAD4-2A75069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9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0871-BB64-5440-AECC-78A9DDD53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2696F-6987-0E4A-8DF5-4B6688F96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36B52-71DB-E343-8F45-D7B01322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0F31-AD1E-B44F-B727-476EE5CDFE1E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0F489-4AA0-EA41-BF17-18D6B69A2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E4EF4-90E1-654E-A9D6-40792345B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D429-9585-4347-BAD4-2A75069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8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3073-4819-724C-B114-2DE5BE32A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6C887-E94B-F746-95DD-70CCC09E7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A8470-1D02-B94D-871B-A466E1142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0F31-AD1E-B44F-B727-476EE5CDFE1E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69AF4-4B39-764E-82F9-67D16DB8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3192E-B326-3B44-804C-53B074FF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D429-9585-4347-BAD4-2A75069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3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28DA-7DD3-EC44-BC4B-3FCD65EC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1EE78-E701-EA47-A557-D75CEE843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D7515-6076-DF4F-BFEE-A2486C006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78C3D-6F05-9D43-9D68-177F10615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0F31-AD1E-B44F-B727-476EE5CDFE1E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AD431-66D1-BA4E-A74E-36D5C22B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D0EB4-44E0-A64A-B494-7C11620D9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D429-9585-4347-BAD4-2A75069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3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917C6-B27C-734E-A8B8-AC3B32F6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13043-3B9A-5B42-A8D0-3D9C8CB25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4FF5C-46F7-7A48-BC9B-2CEFF6D73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C2D189-1784-0442-A29E-AA731AF8A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F72926-3FC2-214E-AB4F-1575A8E6C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50E7DA-3FC3-9D4A-B5BA-BB4791BB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0F31-AD1E-B44F-B727-476EE5CDFE1E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83608-5CC8-3B48-A8E9-BEF7EE39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260A51-8919-1B41-A0D5-C8B05350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D429-9585-4347-BAD4-2A75069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D8516-B6B7-C945-9241-F5C1D53C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BCF203-442F-1C46-A794-ACBC9DC1E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0F31-AD1E-B44F-B727-476EE5CDFE1E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01F93-26DD-F74A-AB56-262F9380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2618D-D00C-7B45-B81E-A53F9DA5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D429-9585-4347-BAD4-2A75069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FFF82A-9B36-304F-9C4B-58CC2A4A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0F31-AD1E-B44F-B727-476EE5CDFE1E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5F4CE-3592-6640-A255-9D11F7640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6B441-906F-9347-BFFA-38648AB1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D429-9585-4347-BAD4-2A75069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0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8755-C54A-4642-941A-67B074ABC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F3BC-A7E1-2945-B363-737F2815E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C6B09-C5DE-244A-9C21-FD221C399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76E34-4FC0-EB44-B16A-770499C8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0F31-AD1E-B44F-B727-476EE5CDFE1E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3B62F-E6FF-EA4C-BB41-C15DB534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575D4-09F6-8F41-9A44-D5D7A303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D429-9585-4347-BAD4-2A75069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9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CDCA4-1122-6B48-9224-96BC9648F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22B7C-5A45-304C-8F59-B6AE43C40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05E2D-1C60-7A4A-9F79-3BEDE1E76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367C2-D71E-1546-B6BE-0C641FBB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0F31-AD1E-B44F-B727-476EE5CDFE1E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D92A9-3F4C-A74F-A1AD-FA7AA675A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A97E2-D70F-CF4E-A698-B50EF14AC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D429-9585-4347-BAD4-2A75069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20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7037FA-92A4-E042-A4E8-CE37F8F31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4B26C-8C1B-104E-8146-9156828EC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64F10-0BB8-9F46-9C9B-7A4B5F387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50F31-AD1E-B44F-B727-476EE5CDFE1E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4CDC3-D71B-8941-ADB8-AC3CB2304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E159D-F8F0-984C-A142-4E6D3F120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1D429-9585-4347-BAD4-2A75069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5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77C69FCB-BAEC-EE43-B2D8-533CD61F7C62}"/>
              </a:ext>
            </a:extLst>
          </p:cNvPr>
          <p:cNvSpPr/>
          <p:nvPr/>
        </p:nvSpPr>
        <p:spPr>
          <a:xfrm>
            <a:off x="2844137" y="737498"/>
            <a:ext cx="1042415" cy="905256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F6B27499-ECDE-364B-B3EF-D3A65D9E2AD4}"/>
              </a:ext>
            </a:extLst>
          </p:cNvPr>
          <p:cNvSpPr/>
          <p:nvPr/>
        </p:nvSpPr>
        <p:spPr>
          <a:xfrm>
            <a:off x="4200496" y="737498"/>
            <a:ext cx="1042416" cy="905256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C921399A-E523-C44F-B6A8-355F9A62C388}"/>
              </a:ext>
            </a:extLst>
          </p:cNvPr>
          <p:cNvSpPr/>
          <p:nvPr/>
        </p:nvSpPr>
        <p:spPr>
          <a:xfrm>
            <a:off x="5556856" y="737498"/>
            <a:ext cx="1042416" cy="9052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DCD9ADC0-ED54-544F-B77F-B6248BE39B63}"/>
              </a:ext>
            </a:extLst>
          </p:cNvPr>
          <p:cNvSpPr/>
          <p:nvPr/>
        </p:nvSpPr>
        <p:spPr>
          <a:xfrm>
            <a:off x="6913216" y="737498"/>
            <a:ext cx="1042416" cy="9052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8F01638-A09E-CD46-861B-FCBC4A4717F4}"/>
              </a:ext>
            </a:extLst>
          </p:cNvPr>
          <p:cNvSpPr/>
          <p:nvPr/>
        </p:nvSpPr>
        <p:spPr>
          <a:xfrm>
            <a:off x="8269576" y="737498"/>
            <a:ext cx="1042416" cy="9052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768C6C03-A201-E34A-A7A6-6A4B0F63B4D3}"/>
              </a:ext>
            </a:extLst>
          </p:cNvPr>
          <p:cNvSpPr/>
          <p:nvPr/>
        </p:nvSpPr>
        <p:spPr>
          <a:xfrm>
            <a:off x="2831944" y="2026802"/>
            <a:ext cx="1042416" cy="905256"/>
          </a:xfrm>
          <a:prstGeom prst="flowChartAlternate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4FEAF42D-4EDB-A14E-AAEC-3DD33F260B1C}"/>
              </a:ext>
            </a:extLst>
          </p:cNvPr>
          <p:cNvSpPr/>
          <p:nvPr/>
        </p:nvSpPr>
        <p:spPr>
          <a:xfrm>
            <a:off x="4188304" y="2026802"/>
            <a:ext cx="1042416" cy="905256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AB9B3B98-64ED-DC49-B437-A80F9A21FAF1}"/>
              </a:ext>
            </a:extLst>
          </p:cNvPr>
          <p:cNvSpPr/>
          <p:nvPr/>
        </p:nvSpPr>
        <p:spPr>
          <a:xfrm>
            <a:off x="5544664" y="2026802"/>
            <a:ext cx="1042416" cy="905256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D1C5F09D-31AF-5C48-920D-0CBF9F708404}"/>
              </a:ext>
            </a:extLst>
          </p:cNvPr>
          <p:cNvSpPr/>
          <p:nvPr/>
        </p:nvSpPr>
        <p:spPr>
          <a:xfrm>
            <a:off x="6901024" y="2026802"/>
            <a:ext cx="1042416" cy="9052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2C3CED33-4848-3B4E-93B0-FEF51FB97CAF}"/>
              </a:ext>
            </a:extLst>
          </p:cNvPr>
          <p:cNvSpPr/>
          <p:nvPr/>
        </p:nvSpPr>
        <p:spPr>
          <a:xfrm>
            <a:off x="8257384" y="2026802"/>
            <a:ext cx="1042416" cy="9052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7AFFDDF5-216C-E64D-8F84-31C0A8BF1184}"/>
              </a:ext>
            </a:extLst>
          </p:cNvPr>
          <p:cNvSpPr/>
          <p:nvPr/>
        </p:nvSpPr>
        <p:spPr>
          <a:xfrm>
            <a:off x="2831944" y="3316106"/>
            <a:ext cx="1042416" cy="905256"/>
          </a:xfrm>
          <a:prstGeom prst="flowChartAlternate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A79DC85C-A693-2E43-9E5C-E3150B8983A9}"/>
              </a:ext>
            </a:extLst>
          </p:cNvPr>
          <p:cNvSpPr/>
          <p:nvPr/>
        </p:nvSpPr>
        <p:spPr>
          <a:xfrm>
            <a:off x="4188304" y="3316106"/>
            <a:ext cx="1042416" cy="905256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lternate Process 15">
            <a:extLst>
              <a:ext uri="{FF2B5EF4-FFF2-40B4-BE49-F238E27FC236}">
                <a16:creationId xmlns:a16="http://schemas.microsoft.com/office/drawing/2014/main" id="{06A30FBE-EEAC-104A-B757-58826F1C678E}"/>
              </a:ext>
            </a:extLst>
          </p:cNvPr>
          <p:cNvSpPr/>
          <p:nvPr/>
        </p:nvSpPr>
        <p:spPr>
          <a:xfrm>
            <a:off x="5544664" y="3316106"/>
            <a:ext cx="1042416" cy="905256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lternate Process 16">
            <a:extLst>
              <a:ext uri="{FF2B5EF4-FFF2-40B4-BE49-F238E27FC236}">
                <a16:creationId xmlns:a16="http://schemas.microsoft.com/office/drawing/2014/main" id="{BFB78650-A160-F940-8001-C39669F30CB9}"/>
              </a:ext>
            </a:extLst>
          </p:cNvPr>
          <p:cNvSpPr/>
          <p:nvPr/>
        </p:nvSpPr>
        <p:spPr>
          <a:xfrm>
            <a:off x="6901024" y="3316106"/>
            <a:ext cx="1042416" cy="905256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lternate Process 17">
            <a:extLst>
              <a:ext uri="{FF2B5EF4-FFF2-40B4-BE49-F238E27FC236}">
                <a16:creationId xmlns:a16="http://schemas.microsoft.com/office/drawing/2014/main" id="{B9BD54D9-438D-9049-BD23-EAE23A17C075}"/>
              </a:ext>
            </a:extLst>
          </p:cNvPr>
          <p:cNvSpPr/>
          <p:nvPr/>
        </p:nvSpPr>
        <p:spPr>
          <a:xfrm>
            <a:off x="8257384" y="3316106"/>
            <a:ext cx="1042416" cy="9052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lternate Process 18">
            <a:extLst>
              <a:ext uri="{FF2B5EF4-FFF2-40B4-BE49-F238E27FC236}">
                <a16:creationId xmlns:a16="http://schemas.microsoft.com/office/drawing/2014/main" id="{7439DB92-230D-7641-971F-2B3B3DEDFFF4}"/>
              </a:ext>
            </a:extLst>
          </p:cNvPr>
          <p:cNvSpPr/>
          <p:nvPr/>
        </p:nvSpPr>
        <p:spPr>
          <a:xfrm>
            <a:off x="2831944" y="4605410"/>
            <a:ext cx="1042416" cy="905256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lternate Process 19">
            <a:extLst>
              <a:ext uri="{FF2B5EF4-FFF2-40B4-BE49-F238E27FC236}">
                <a16:creationId xmlns:a16="http://schemas.microsoft.com/office/drawing/2014/main" id="{BF6877C2-6FDB-1C47-810B-48B88E21C326}"/>
              </a:ext>
            </a:extLst>
          </p:cNvPr>
          <p:cNvSpPr/>
          <p:nvPr/>
        </p:nvSpPr>
        <p:spPr>
          <a:xfrm>
            <a:off x="4188304" y="4605410"/>
            <a:ext cx="1042416" cy="905256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lternate Process 20">
            <a:extLst>
              <a:ext uri="{FF2B5EF4-FFF2-40B4-BE49-F238E27FC236}">
                <a16:creationId xmlns:a16="http://schemas.microsoft.com/office/drawing/2014/main" id="{438C47A3-2676-BB40-9000-EDB217461466}"/>
              </a:ext>
            </a:extLst>
          </p:cNvPr>
          <p:cNvSpPr/>
          <p:nvPr/>
        </p:nvSpPr>
        <p:spPr>
          <a:xfrm>
            <a:off x="5544664" y="4605410"/>
            <a:ext cx="1042416" cy="905256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lternate Process 21">
            <a:extLst>
              <a:ext uri="{FF2B5EF4-FFF2-40B4-BE49-F238E27FC236}">
                <a16:creationId xmlns:a16="http://schemas.microsoft.com/office/drawing/2014/main" id="{950B9EE7-1930-3046-B301-847F91BF2CC3}"/>
              </a:ext>
            </a:extLst>
          </p:cNvPr>
          <p:cNvSpPr/>
          <p:nvPr/>
        </p:nvSpPr>
        <p:spPr>
          <a:xfrm>
            <a:off x="6901024" y="4605410"/>
            <a:ext cx="1042416" cy="905256"/>
          </a:xfrm>
          <a:prstGeom prst="flowChartAlternateProces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lternate Process 22">
            <a:extLst>
              <a:ext uri="{FF2B5EF4-FFF2-40B4-BE49-F238E27FC236}">
                <a16:creationId xmlns:a16="http://schemas.microsoft.com/office/drawing/2014/main" id="{EE232069-2F3F-464F-833E-9B92861168F5}"/>
              </a:ext>
            </a:extLst>
          </p:cNvPr>
          <p:cNvSpPr/>
          <p:nvPr/>
        </p:nvSpPr>
        <p:spPr>
          <a:xfrm>
            <a:off x="8257384" y="4605410"/>
            <a:ext cx="1042416" cy="905256"/>
          </a:xfrm>
          <a:prstGeom prst="flowChartAlternateProces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lternate Process 28">
            <a:extLst>
              <a:ext uri="{FF2B5EF4-FFF2-40B4-BE49-F238E27FC236}">
                <a16:creationId xmlns:a16="http://schemas.microsoft.com/office/drawing/2014/main" id="{1EFD119C-4AE2-F44C-8CE3-7FB04A2BEC95}"/>
              </a:ext>
            </a:extLst>
          </p:cNvPr>
          <p:cNvSpPr/>
          <p:nvPr/>
        </p:nvSpPr>
        <p:spPr>
          <a:xfrm>
            <a:off x="2825849" y="5794130"/>
            <a:ext cx="1042416" cy="905256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lternate Process 29">
            <a:extLst>
              <a:ext uri="{FF2B5EF4-FFF2-40B4-BE49-F238E27FC236}">
                <a16:creationId xmlns:a16="http://schemas.microsoft.com/office/drawing/2014/main" id="{4D380E21-D75D-7348-9DB3-4AD9A2435AAA}"/>
              </a:ext>
            </a:extLst>
          </p:cNvPr>
          <p:cNvSpPr/>
          <p:nvPr/>
        </p:nvSpPr>
        <p:spPr>
          <a:xfrm>
            <a:off x="4182209" y="5794130"/>
            <a:ext cx="1042416" cy="905256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lternate Process 30">
            <a:extLst>
              <a:ext uri="{FF2B5EF4-FFF2-40B4-BE49-F238E27FC236}">
                <a16:creationId xmlns:a16="http://schemas.microsoft.com/office/drawing/2014/main" id="{2A154924-D121-9A4E-AB39-6D9BB5E3483A}"/>
              </a:ext>
            </a:extLst>
          </p:cNvPr>
          <p:cNvSpPr/>
          <p:nvPr/>
        </p:nvSpPr>
        <p:spPr>
          <a:xfrm>
            <a:off x="5538569" y="5794130"/>
            <a:ext cx="1042416" cy="905256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lternate Process 31">
            <a:extLst>
              <a:ext uri="{FF2B5EF4-FFF2-40B4-BE49-F238E27FC236}">
                <a16:creationId xmlns:a16="http://schemas.microsoft.com/office/drawing/2014/main" id="{12DDAF1A-FF43-B245-9620-00032F9CCE07}"/>
              </a:ext>
            </a:extLst>
          </p:cNvPr>
          <p:cNvSpPr/>
          <p:nvPr/>
        </p:nvSpPr>
        <p:spPr>
          <a:xfrm>
            <a:off x="6894929" y="5794130"/>
            <a:ext cx="1042416" cy="905256"/>
          </a:xfrm>
          <a:prstGeom prst="flowChartAlternateProces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lternate Process 32">
            <a:extLst>
              <a:ext uri="{FF2B5EF4-FFF2-40B4-BE49-F238E27FC236}">
                <a16:creationId xmlns:a16="http://schemas.microsoft.com/office/drawing/2014/main" id="{CB82637D-7834-7D44-BB72-18AE5042FB0A}"/>
              </a:ext>
            </a:extLst>
          </p:cNvPr>
          <p:cNvSpPr/>
          <p:nvPr/>
        </p:nvSpPr>
        <p:spPr>
          <a:xfrm>
            <a:off x="8251289" y="5794130"/>
            <a:ext cx="1042416" cy="905256"/>
          </a:xfrm>
          <a:prstGeom prst="flowChartAlternateProces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lternate Process 33">
            <a:extLst>
              <a:ext uri="{FF2B5EF4-FFF2-40B4-BE49-F238E27FC236}">
                <a16:creationId xmlns:a16="http://schemas.microsoft.com/office/drawing/2014/main" id="{C62D7CBB-B911-6C42-9012-A86EA7E96101}"/>
              </a:ext>
            </a:extLst>
          </p:cNvPr>
          <p:cNvSpPr/>
          <p:nvPr/>
        </p:nvSpPr>
        <p:spPr>
          <a:xfrm>
            <a:off x="6825961" y="4528339"/>
            <a:ext cx="2572718" cy="2230560"/>
          </a:xfrm>
          <a:prstGeom prst="flowChartAlternateProcess">
            <a:avLst/>
          </a:prstGeom>
          <a:solidFill>
            <a:srgbClr val="7030A0">
              <a:alpha val="60000"/>
            </a:srgbClr>
          </a:solidFill>
          <a:ln>
            <a:solidFill>
              <a:srgbClr val="7030A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lternate Process 34">
            <a:extLst>
              <a:ext uri="{FF2B5EF4-FFF2-40B4-BE49-F238E27FC236}">
                <a16:creationId xmlns:a16="http://schemas.microsoft.com/office/drawing/2014/main" id="{11C303D8-8394-EE45-8900-1E9857F722E9}"/>
              </a:ext>
            </a:extLst>
          </p:cNvPr>
          <p:cNvSpPr/>
          <p:nvPr/>
        </p:nvSpPr>
        <p:spPr>
          <a:xfrm>
            <a:off x="6727082" y="3191756"/>
            <a:ext cx="1351582" cy="1130189"/>
          </a:xfrm>
          <a:prstGeom prst="flowChartAlternateProcess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>
                <a:lumMod val="65000"/>
                <a:lumOff val="3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lternate Process 35">
            <a:extLst>
              <a:ext uri="{FF2B5EF4-FFF2-40B4-BE49-F238E27FC236}">
                <a16:creationId xmlns:a16="http://schemas.microsoft.com/office/drawing/2014/main" id="{7221F99B-DAA7-744D-8385-098D4DDED082}"/>
              </a:ext>
            </a:extLst>
          </p:cNvPr>
          <p:cNvSpPr/>
          <p:nvPr/>
        </p:nvSpPr>
        <p:spPr>
          <a:xfrm>
            <a:off x="5375499" y="1911195"/>
            <a:ext cx="1351583" cy="3729286"/>
          </a:xfrm>
          <a:prstGeom prst="flowChartAlternateProcess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>
                <a:lumMod val="65000"/>
                <a:lumOff val="3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B39172DE-FF4D-5440-87C6-33ABDD83B2FD}"/>
              </a:ext>
            </a:extLst>
          </p:cNvPr>
          <p:cNvSpPr/>
          <p:nvPr/>
        </p:nvSpPr>
        <p:spPr>
          <a:xfrm>
            <a:off x="4014362" y="1911195"/>
            <a:ext cx="1351583" cy="2410750"/>
          </a:xfrm>
          <a:prstGeom prst="flowChartAlternateProcess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 w="0">
            <a:solidFill>
              <a:schemeClr val="tx1">
                <a:lumMod val="65000"/>
                <a:lumOff val="3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11F888AC-18D6-734F-A0E4-A74B0275F1C7}"/>
              </a:ext>
            </a:extLst>
          </p:cNvPr>
          <p:cNvSpPr/>
          <p:nvPr/>
        </p:nvSpPr>
        <p:spPr>
          <a:xfrm>
            <a:off x="2736212" y="634016"/>
            <a:ext cx="2629733" cy="1109321"/>
          </a:xfrm>
          <a:prstGeom prst="flowChartAlternateProcess">
            <a:avLst/>
          </a:prstGeom>
          <a:solidFill>
            <a:schemeClr val="accent2">
              <a:alpha val="60000"/>
            </a:schemeClr>
          </a:solidFill>
          <a:ln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Alternate Process 38">
            <a:extLst>
              <a:ext uri="{FF2B5EF4-FFF2-40B4-BE49-F238E27FC236}">
                <a16:creationId xmlns:a16="http://schemas.microsoft.com/office/drawing/2014/main" id="{61FF56E4-BDB5-024E-9131-BF59B2BB5C73}"/>
              </a:ext>
            </a:extLst>
          </p:cNvPr>
          <p:cNvSpPr/>
          <p:nvPr/>
        </p:nvSpPr>
        <p:spPr>
          <a:xfrm>
            <a:off x="2733064" y="1911194"/>
            <a:ext cx="1224501" cy="2410749"/>
          </a:xfrm>
          <a:prstGeom prst="flowChartAlternateProcess">
            <a:avLst/>
          </a:prstGeom>
          <a:solidFill>
            <a:schemeClr val="accent6">
              <a:alpha val="60000"/>
            </a:schemeClr>
          </a:solidFill>
          <a:ln>
            <a:solidFill>
              <a:schemeClr val="accent6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lternate Process 41">
            <a:extLst>
              <a:ext uri="{FF2B5EF4-FFF2-40B4-BE49-F238E27FC236}">
                <a16:creationId xmlns:a16="http://schemas.microsoft.com/office/drawing/2014/main" id="{92EB9B22-04C4-3345-9FD7-15750E877BB4}"/>
              </a:ext>
            </a:extLst>
          </p:cNvPr>
          <p:cNvSpPr/>
          <p:nvPr/>
        </p:nvSpPr>
        <p:spPr>
          <a:xfrm>
            <a:off x="2708061" y="4528339"/>
            <a:ext cx="2629733" cy="1189774"/>
          </a:xfrm>
          <a:prstGeom prst="flowChartAlternateProcess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solidFill>
              <a:schemeClr val="accent4">
                <a:lumMod val="60000"/>
                <a:lumOff val="4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lternate Process 42">
            <a:extLst>
              <a:ext uri="{FF2B5EF4-FFF2-40B4-BE49-F238E27FC236}">
                <a16:creationId xmlns:a16="http://schemas.microsoft.com/office/drawing/2014/main" id="{6D7AAA9C-1AAB-4F46-B7CF-43D9FBC00BB8}"/>
              </a:ext>
            </a:extLst>
          </p:cNvPr>
          <p:cNvSpPr/>
          <p:nvPr/>
        </p:nvSpPr>
        <p:spPr>
          <a:xfrm>
            <a:off x="2708060" y="5718115"/>
            <a:ext cx="4068461" cy="1040784"/>
          </a:xfrm>
          <a:prstGeom prst="flowChartAlternateProcess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solidFill>
              <a:schemeClr val="accent4">
                <a:lumMod val="60000"/>
                <a:lumOff val="4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Alternate Process 43">
            <a:extLst>
              <a:ext uri="{FF2B5EF4-FFF2-40B4-BE49-F238E27FC236}">
                <a16:creationId xmlns:a16="http://schemas.microsoft.com/office/drawing/2014/main" id="{2A7BA0E6-0C72-AB4D-8FCA-15D37E1D6278}"/>
              </a:ext>
            </a:extLst>
          </p:cNvPr>
          <p:cNvSpPr/>
          <p:nvPr/>
        </p:nvSpPr>
        <p:spPr>
          <a:xfrm>
            <a:off x="6825961" y="1779112"/>
            <a:ext cx="2612241" cy="1280561"/>
          </a:xfrm>
          <a:prstGeom prst="flowChartAlternateProcess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lternate Process 44">
            <a:extLst>
              <a:ext uri="{FF2B5EF4-FFF2-40B4-BE49-F238E27FC236}">
                <a16:creationId xmlns:a16="http://schemas.microsoft.com/office/drawing/2014/main" id="{1357FB8F-17ED-0C41-9A1A-DCEEC5DE3EC4}"/>
              </a:ext>
            </a:extLst>
          </p:cNvPr>
          <p:cNvSpPr/>
          <p:nvPr/>
        </p:nvSpPr>
        <p:spPr>
          <a:xfrm>
            <a:off x="5473650" y="630631"/>
            <a:ext cx="3964553" cy="1148481"/>
          </a:xfrm>
          <a:prstGeom prst="flowChartAlternateProcess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lternate Process 46">
            <a:extLst>
              <a:ext uri="{FF2B5EF4-FFF2-40B4-BE49-F238E27FC236}">
                <a16:creationId xmlns:a16="http://schemas.microsoft.com/office/drawing/2014/main" id="{697F48A3-E8FF-2940-B680-1B298D53CEB8}"/>
              </a:ext>
            </a:extLst>
          </p:cNvPr>
          <p:cNvSpPr/>
          <p:nvPr/>
        </p:nvSpPr>
        <p:spPr>
          <a:xfrm>
            <a:off x="8145016" y="3059673"/>
            <a:ext cx="1285231" cy="1280561"/>
          </a:xfrm>
          <a:prstGeom prst="flowChartAlternateProcess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431483-AFF2-1E45-A7A4-AF99CDB10A8B}"/>
              </a:ext>
            </a:extLst>
          </p:cNvPr>
          <p:cNvSpPr txBox="1"/>
          <p:nvPr/>
        </p:nvSpPr>
        <p:spPr>
          <a:xfrm>
            <a:off x="3088897" y="290532"/>
            <a:ext cx="55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2DA73C8-6D2F-A443-88A8-AB879CE959FF}"/>
              </a:ext>
            </a:extLst>
          </p:cNvPr>
          <p:cNvSpPr txBox="1"/>
          <p:nvPr/>
        </p:nvSpPr>
        <p:spPr>
          <a:xfrm>
            <a:off x="4465843" y="281492"/>
            <a:ext cx="55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F981EF9-2F16-C44F-8625-5E6E02AD56FC}"/>
              </a:ext>
            </a:extLst>
          </p:cNvPr>
          <p:cNvSpPr txBox="1"/>
          <p:nvPr/>
        </p:nvSpPr>
        <p:spPr>
          <a:xfrm>
            <a:off x="5801617" y="290532"/>
            <a:ext cx="55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826FF69-9326-A748-B821-A15B573155B6}"/>
              </a:ext>
            </a:extLst>
          </p:cNvPr>
          <p:cNvSpPr txBox="1"/>
          <p:nvPr/>
        </p:nvSpPr>
        <p:spPr>
          <a:xfrm>
            <a:off x="7179479" y="293643"/>
            <a:ext cx="55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167637-26D8-C24B-B874-0C1D0EF4F5E6}"/>
              </a:ext>
            </a:extLst>
          </p:cNvPr>
          <p:cNvSpPr txBox="1"/>
          <p:nvPr/>
        </p:nvSpPr>
        <p:spPr>
          <a:xfrm>
            <a:off x="8557341" y="290532"/>
            <a:ext cx="55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9541C6-8093-6D4C-A5EF-59A73D84AEA9}"/>
              </a:ext>
            </a:extLst>
          </p:cNvPr>
          <p:cNvSpPr txBox="1"/>
          <p:nvPr/>
        </p:nvSpPr>
        <p:spPr>
          <a:xfrm>
            <a:off x="2232309" y="1004010"/>
            <a:ext cx="55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A6F747-A31B-8540-ABE1-BC258C51A925}"/>
              </a:ext>
            </a:extLst>
          </p:cNvPr>
          <p:cNvSpPr txBox="1"/>
          <p:nvPr/>
        </p:nvSpPr>
        <p:spPr>
          <a:xfrm>
            <a:off x="2229611" y="2279420"/>
            <a:ext cx="55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E06A04-A5B2-7940-B229-AF996875D4F3}"/>
              </a:ext>
            </a:extLst>
          </p:cNvPr>
          <p:cNvSpPr txBox="1"/>
          <p:nvPr/>
        </p:nvSpPr>
        <p:spPr>
          <a:xfrm>
            <a:off x="2209050" y="3591172"/>
            <a:ext cx="55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A9EC0C-41CC-2E48-ABE9-08E8A9F815A3}"/>
              </a:ext>
            </a:extLst>
          </p:cNvPr>
          <p:cNvSpPr txBox="1"/>
          <p:nvPr/>
        </p:nvSpPr>
        <p:spPr>
          <a:xfrm>
            <a:off x="2209049" y="4873372"/>
            <a:ext cx="55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E25E51-89AC-C242-8128-E51F18D68648}"/>
              </a:ext>
            </a:extLst>
          </p:cNvPr>
          <p:cNvSpPr txBox="1"/>
          <p:nvPr/>
        </p:nvSpPr>
        <p:spPr>
          <a:xfrm>
            <a:off x="2209048" y="6053841"/>
            <a:ext cx="55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FF59D8E-D7C2-E945-BC5E-101AB0382741}"/>
              </a:ext>
            </a:extLst>
          </p:cNvPr>
          <p:cNvCxnSpPr>
            <a:cxnSpLocks/>
          </p:cNvCxnSpPr>
          <p:nvPr/>
        </p:nvCxnSpPr>
        <p:spPr>
          <a:xfrm flipV="1">
            <a:off x="2209048" y="867905"/>
            <a:ext cx="20563" cy="559852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E70AE65-30A7-E541-8DE6-2497B4B6BEFA}"/>
              </a:ext>
            </a:extLst>
          </p:cNvPr>
          <p:cNvCxnSpPr>
            <a:cxnSpLocks/>
          </p:cNvCxnSpPr>
          <p:nvPr/>
        </p:nvCxnSpPr>
        <p:spPr>
          <a:xfrm flipH="1" flipV="1">
            <a:off x="2209048" y="310446"/>
            <a:ext cx="7157352" cy="118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AE8F60C-53DF-CD46-8684-F1B49C63D6E3}"/>
              </a:ext>
            </a:extLst>
          </p:cNvPr>
          <p:cNvSpPr txBox="1"/>
          <p:nvPr/>
        </p:nvSpPr>
        <p:spPr>
          <a:xfrm>
            <a:off x="5592145" y="-80503"/>
            <a:ext cx="17018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Garamond" panose="02020404030301010803" pitchFamily="18" charset="0"/>
              </a:rPr>
              <a:t>Place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EA9B5E8-0C28-F14D-9B3F-0AE18E2605BA}"/>
              </a:ext>
            </a:extLst>
          </p:cNvPr>
          <p:cNvSpPr txBox="1"/>
          <p:nvPr/>
        </p:nvSpPr>
        <p:spPr>
          <a:xfrm rot="16200000">
            <a:off x="1153380" y="3352645"/>
            <a:ext cx="17018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Garamond" panose="02020404030301010803" pitchFamily="18" charset="0"/>
              </a:rPr>
              <a:t>Movement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5C9336-5850-E944-9EBF-8085987536E8}"/>
              </a:ext>
            </a:extLst>
          </p:cNvPr>
          <p:cNvSpPr txBox="1"/>
          <p:nvPr/>
        </p:nvSpPr>
        <p:spPr>
          <a:xfrm>
            <a:off x="3279365" y="926687"/>
            <a:ext cx="17018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Garamond" panose="02020404030301010803" pitchFamily="18" charset="0"/>
              </a:rPr>
              <a:t>City Hubs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8FB2F2-3797-6B4F-8866-F6F6ED094531}"/>
              </a:ext>
            </a:extLst>
          </p:cNvPr>
          <p:cNvSpPr txBox="1"/>
          <p:nvPr/>
        </p:nvSpPr>
        <p:spPr>
          <a:xfrm>
            <a:off x="2746265" y="2647514"/>
            <a:ext cx="12017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Garamond" panose="02020404030301010803" pitchFamily="18" charset="0"/>
              </a:rPr>
              <a:t>City Streets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5C684B5-9D21-D54D-8317-2B13B5313281}"/>
              </a:ext>
            </a:extLst>
          </p:cNvPr>
          <p:cNvSpPr txBox="1"/>
          <p:nvPr/>
        </p:nvSpPr>
        <p:spPr>
          <a:xfrm>
            <a:off x="2924334" y="5379005"/>
            <a:ext cx="20749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highlight>
                  <a:srgbClr val="C0C0C0"/>
                </a:highlight>
                <a:latin typeface="Garamond" panose="02020404030301010803" pitchFamily="18" charset="0"/>
              </a:rPr>
              <a:t>City Places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EACB75E-189C-6940-801F-2271A1679716}"/>
              </a:ext>
            </a:extLst>
          </p:cNvPr>
          <p:cNvSpPr txBox="1"/>
          <p:nvPr/>
        </p:nvSpPr>
        <p:spPr>
          <a:xfrm>
            <a:off x="4845096" y="3357177"/>
            <a:ext cx="20876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Garamond" panose="02020404030301010803" pitchFamily="18" charset="0"/>
              </a:rPr>
              <a:t>Activity Streets &amp; Boulevards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CE1E3BE-EEF1-E344-AE78-BD1676151FB7}"/>
              </a:ext>
            </a:extLst>
          </p:cNvPr>
          <p:cNvSpPr txBox="1"/>
          <p:nvPr/>
        </p:nvSpPr>
        <p:spPr>
          <a:xfrm>
            <a:off x="7220263" y="1353805"/>
            <a:ext cx="20876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Garamond" panose="02020404030301010803" pitchFamily="18" charset="0"/>
              </a:rPr>
              <a:t>Connectors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2228D87-A2E2-B04E-83D0-AACF771C15E6}"/>
              </a:ext>
            </a:extLst>
          </p:cNvPr>
          <p:cNvSpPr txBox="1"/>
          <p:nvPr/>
        </p:nvSpPr>
        <p:spPr>
          <a:xfrm>
            <a:off x="7305739" y="5242704"/>
            <a:ext cx="15458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Garamond" panose="02020404030301010803" pitchFamily="18" charset="0"/>
              </a:rPr>
              <a:t>Local Streets</a:t>
            </a:r>
          </a:p>
        </p:txBody>
      </p:sp>
    </p:spTree>
    <p:extLst>
      <p:ext uri="{BB962C8B-B14F-4D97-AF65-F5344CB8AC3E}">
        <p14:creationId xmlns:p14="http://schemas.microsoft.com/office/powerpoint/2010/main" val="4221718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77C69FCB-BAEC-EE43-B2D8-533CD61F7C62}"/>
              </a:ext>
            </a:extLst>
          </p:cNvPr>
          <p:cNvSpPr/>
          <p:nvPr/>
        </p:nvSpPr>
        <p:spPr>
          <a:xfrm>
            <a:off x="2844137" y="737498"/>
            <a:ext cx="1042415" cy="905256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F6B27499-ECDE-364B-B3EF-D3A65D9E2AD4}"/>
              </a:ext>
            </a:extLst>
          </p:cNvPr>
          <p:cNvSpPr/>
          <p:nvPr/>
        </p:nvSpPr>
        <p:spPr>
          <a:xfrm>
            <a:off x="4200496" y="737498"/>
            <a:ext cx="1042416" cy="905256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C921399A-E523-C44F-B6A8-355F9A62C388}"/>
              </a:ext>
            </a:extLst>
          </p:cNvPr>
          <p:cNvSpPr/>
          <p:nvPr/>
        </p:nvSpPr>
        <p:spPr>
          <a:xfrm>
            <a:off x="5556856" y="737498"/>
            <a:ext cx="1042416" cy="9052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DCD9ADC0-ED54-544F-B77F-B6248BE39B63}"/>
              </a:ext>
            </a:extLst>
          </p:cNvPr>
          <p:cNvSpPr/>
          <p:nvPr/>
        </p:nvSpPr>
        <p:spPr>
          <a:xfrm>
            <a:off x="6913216" y="737498"/>
            <a:ext cx="1042416" cy="9052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8F01638-A09E-CD46-861B-FCBC4A4717F4}"/>
              </a:ext>
            </a:extLst>
          </p:cNvPr>
          <p:cNvSpPr/>
          <p:nvPr/>
        </p:nvSpPr>
        <p:spPr>
          <a:xfrm>
            <a:off x="8269576" y="737498"/>
            <a:ext cx="1042416" cy="9052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768C6C03-A201-E34A-A7A6-6A4B0F63B4D3}"/>
              </a:ext>
            </a:extLst>
          </p:cNvPr>
          <p:cNvSpPr/>
          <p:nvPr/>
        </p:nvSpPr>
        <p:spPr>
          <a:xfrm>
            <a:off x="2831944" y="2026802"/>
            <a:ext cx="1042416" cy="905256"/>
          </a:xfrm>
          <a:prstGeom prst="flowChartAlternate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4FEAF42D-4EDB-A14E-AAEC-3DD33F260B1C}"/>
              </a:ext>
            </a:extLst>
          </p:cNvPr>
          <p:cNvSpPr/>
          <p:nvPr/>
        </p:nvSpPr>
        <p:spPr>
          <a:xfrm>
            <a:off x="4188304" y="2026802"/>
            <a:ext cx="1042416" cy="905256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AB9B3B98-64ED-DC49-B437-A80F9A21FAF1}"/>
              </a:ext>
            </a:extLst>
          </p:cNvPr>
          <p:cNvSpPr/>
          <p:nvPr/>
        </p:nvSpPr>
        <p:spPr>
          <a:xfrm>
            <a:off x="5544664" y="2026802"/>
            <a:ext cx="1042416" cy="905256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D1C5F09D-31AF-5C48-920D-0CBF9F708404}"/>
              </a:ext>
            </a:extLst>
          </p:cNvPr>
          <p:cNvSpPr/>
          <p:nvPr/>
        </p:nvSpPr>
        <p:spPr>
          <a:xfrm>
            <a:off x="6901024" y="2026802"/>
            <a:ext cx="1042416" cy="9052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2C3CED33-4848-3B4E-93B0-FEF51FB97CAF}"/>
              </a:ext>
            </a:extLst>
          </p:cNvPr>
          <p:cNvSpPr/>
          <p:nvPr/>
        </p:nvSpPr>
        <p:spPr>
          <a:xfrm>
            <a:off x="8257384" y="2026802"/>
            <a:ext cx="1042416" cy="9052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7AFFDDF5-216C-E64D-8F84-31C0A8BF1184}"/>
              </a:ext>
            </a:extLst>
          </p:cNvPr>
          <p:cNvSpPr/>
          <p:nvPr/>
        </p:nvSpPr>
        <p:spPr>
          <a:xfrm>
            <a:off x="2831944" y="3316106"/>
            <a:ext cx="1042416" cy="905256"/>
          </a:xfrm>
          <a:prstGeom prst="flowChartAlternate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A79DC85C-A693-2E43-9E5C-E3150B8983A9}"/>
              </a:ext>
            </a:extLst>
          </p:cNvPr>
          <p:cNvSpPr/>
          <p:nvPr/>
        </p:nvSpPr>
        <p:spPr>
          <a:xfrm>
            <a:off x="4188304" y="3316106"/>
            <a:ext cx="1042416" cy="905256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lternate Process 15">
            <a:extLst>
              <a:ext uri="{FF2B5EF4-FFF2-40B4-BE49-F238E27FC236}">
                <a16:creationId xmlns:a16="http://schemas.microsoft.com/office/drawing/2014/main" id="{06A30FBE-EEAC-104A-B757-58826F1C678E}"/>
              </a:ext>
            </a:extLst>
          </p:cNvPr>
          <p:cNvSpPr/>
          <p:nvPr/>
        </p:nvSpPr>
        <p:spPr>
          <a:xfrm>
            <a:off x="5544664" y="3316106"/>
            <a:ext cx="1042416" cy="905256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lternate Process 16">
            <a:extLst>
              <a:ext uri="{FF2B5EF4-FFF2-40B4-BE49-F238E27FC236}">
                <a16:creationId xmlns:a16="http://schemas.microsoft.com/office/drawing/2014/main" id="{BFB78650-A160-F940-8001-C39669F30CB9}"/>
              </a:ext>
            </a:extLst>
          </p:cNvPr>
          <p:cNvSpPr/>
          <p:nvPr/>
        </p:nvSpPr>
        <p:spPr>
          <a:xfrm>
            <a:off x="6901024" y="3316106"/>
            <a:ext cx="1042416" cy="905256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lternate Process 17">
            <a:extLst>
              <a:ext uri="{FF2B5EF4-FFF2-40B4-BE49-F238E27FC236}">
                <a16:creationId xmlns:a16="http://schemas.microsoft.com/office/drawing/2014/main" id="{B9BD54D9-438D-9049-BD23-EAE23A17C075}"/>
              </a:ext>
            </a:extLst>
          </p:cNvPr>
          <p:cNvSpPr/>
          <p:nvPr/>
        </p:nvSpPr>
        <p:spPr>
          <a:xfrm>
            <a:off x="8257384" y="3316106"/>
            <a:ext cx="1042416" cy="9052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lternate Process 18">
            <a:extLst>
              <a:ext uri="{FF2B5EF4-FFF2-40B4-BE49-F238E27FC236}">
                <a16:creationId xmlns:a16="http://schemas.microsoft.com/office/drawing/2014/main" id="{7439DB92-230D-7641-971F-2B3B3DEDFFF4}"/>
              </a:ext>
            </a:extLst>
          </p:cNvPr>
          <p:cNvSpPr/>
          <p:nvPr/>
        </p:nvSpPr>
        <p:spPr>
          <a:xfrm>
            <a:off x="2831944" y="4605410"/>
            <a:ext cx="1042416" cy="905256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lternate Process 19">
            <a:extLst>
              <a:ext uri="{FF2B5EF4-FFF2-40B4-BE49-F238E27FC236}">
                <a16:creationId xmlns:a16="http://schemas.microsoft.com/office/drawing/2014/main" id="{BF6877C2-6FDB-1C47-810B-48B88E21C326}"/>
              </a:ext>
            </a:extLst>
          </p:cNvPr>
          <p:cNvSpPr/>
          <p:nvPr/>
        </p:nvSpPr>
        <p:spPr>
          <a:xfrm>
            <a:off x="4188304" y="4605410"/>
            <a:ext cx="1042416" cy="905256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lternate Process 20">
            <a:extLst>
              <a:ext uri="{FF2B5EF4-FFF2-40B4-BE49-F238E27FC236}">
                <a16:creationId xmlns:a16="http://schemas.microsoft.com/office/drawing/2014/main" id="{438C47A3-2676-BB40-9000-EDB217461466}"/>
              </a:ext>
            </a:extLst>
          </p:cNvPr>
          <p:cNvSpPr/>
          <p:nvPr/>
        </p:nvSpPr>
        <p:spPr>
          <a:xfrm>
            <a:off x="5544664" y="4605410"/>
            <a:ext cx="1042416" cy="905256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lternate Process 21">
            <a:extLst>
              <a:ext uri="{FF2B5EF4-FFF2-40B4-BE49-F238E27FC236}">
                <a16:creationId xmlns:a16="http://schemas.microsoft.com/office/drawing/2014/main" id="{950B9EE7-1930-3046-B301-847F91BF2CC3}"/>
              </a:ext>
            </a:extLst>
          </p:cNvPr>
          <p:cNvSpPr/>
          <p:nvPr/>
        </p:nvSpPr>
        <p:spPr>
          <a:xfrm>
            <a:off x="6901024" y="4605410"/>
            <a:ext cx="1042416" cy="905256"/>
          </a:xfrm>
          <a:prstGeom prst="flowChartAlternateProces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lternate Process 22">
            <a:extLst>
              <a:ext uri="{FF2B5EF4-FFF2-40B4-BE49-F238E27FC236}">
                <a16:creationId xmlns:a16="http://schemas.microsoft.com/office/drawing/2014/main" id="{EE232069-2F3F-464F-833E-9B92861168F5}"/>
              </a:ext>
            </a:extLst>
          </p:cNvPr>
          <p:cNvSpPr/>
          <p:nvPr/>
        </p:nvSpPr>
        <p:spPr>
          <a:xfrm>
            <a:off x="8257384" y="4605410"/>
            <a:ext cx="1042416" cy="905256"/>
          </a:xfrm>
          <a:prstGeom prst="flowChartAlternateProces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lternate Process 28">
            <a:extLst>
              <a:ext uri="{FF2B5EF4-FFF2-40B4-BE49-F238E27FC236}">
                <a16:creationId xmlns:a16="http://schemas.microsoft.com/office/drawing/2014/main" id="{1EFD119C-4AE2-F44C-8CE3-7FB04A2BEC95}"/>
              </a:ext>
            </a:extLst>
          </p:cNvPr>
          <p:cNvSpPr/>
          <p:nvPr/>
        </p:nvSpPr>
        <p:spPr>
          <a:xfrm>
            <a:off x="2825849" y="5794130"/>
            <a:ext cx="1042416" cy="905256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lternate Process 29">
            <a:extLst>
              <a:ext uri="{FF2B5EF4-FFF2-40B4-BE49-F238E27FC236}">
                <a16:creationId xmlns:a16="http://schemas.microsoft.com/office/drawing/2014/main" id="{4D380E21-D75D-7348-9DB3-4AD9A2435AAA}"/>
              </a:ext>
            </a:extLst>
          </p:cNvPr>
          <p:cNvSpPr/>
          <p:nvPr/>
        </p:nvSpPr>
        <p:spPr>
          <a:xfrm>
            <a:off x="4182209" y="5794130"/>
            <a:ext cx="1042416" cy="905256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lternate Process 30">
            <a:extLst>
              <a:ext uri="{FF2B5EF4-FFF2-40B4-BE49-F238E27FC236}">
                <a16:creationId xmlns:a16="http://schemas.microsoft.com/office/drawing/2014/main" id="{2A154924-D121-9A4E-AB39-6D9BB5E3483A}"/>
              </a:ext>
            </a:extLst>
          </p:cNvPr>
          <p:cNvSpPr/>
          <p:nvPr/>
        </p:nvSpPr>
        <p:spPr>
          <a:xfrm>
            <a:off x="5538569" y="5794130"/>
            <a:ext cx="1042416" cy="905256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lternate Process 31">
            <a:extLst>
              <a:ext uri="{FF2B5EF4-FFF2-40B4-BE49-F238E27FC236}">
                <a16:creationId xmlns:a16="http://schemas.microsoft.com/office/drawing/2014/main" id="{12DDAF1A-FF43-B245-9620-00032F9CCE07}"/>
              </a:ext>
            </a:extLst>
          </p:cNvPr>
          <p:cNvSpPr/>
          <p:nvPr/>
        </p:nvSpPr>
        <p:spPr>
          <a:xfrm>
            <a:off x="6894929" y="5794130"/>
            <a:ext cx="1042416" cy="905256"/>
          </a:xfrm>
          <a:prstGeom prst="flowChartAlternateProces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lternate Process 32">
            <a:extLst>
              <a:ext uri="{FF2B5EF4-FFF2-40B4-BE49-F238E27FC236}">
                <a16:creationId xmlns:a16="http://schemas.microsoft.com/office/drawing/2014/main" id="{CB82637D-7834-7D44-BB72-18AE5042FB0A}"/>
              </a:ext>
            </a:extLst>
          </p:cNvPr>
          <p:cNvSpPr/>
          <p:nvPr/>
        </p:nvSpPr>
        <p:spPr>
          <a:xfrm>
            <a:off x="8251289" y="5794130"/>
            <a:ext cx="1042416" cy="905256"/>
          </a:xfrm>
          <a:prstGeom prst="flowChartAlternateProces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lternate Process 33">
            <a:extLst>
              <a:ext uri="{FF2B5EF4-FFF2-40B4-BE49-F238E27FC236}">
                <a16:creationId xmlns:a16="http://schemas.microsoft.com/office/drawing/2014/main" id="{C62D7CBB-B911-6C42-9012-A86EA7E96101}"/>
              </a:ext>
            </a:extLst>
          </p:cNvPr>
          <p:cNvSpPr/>
          <p:nvPr/>
        </p:nvSpPr>
        <p:spPr>
          <a:xfrm>
            <a:off x="6825961" y="4528339"/>
            <a:ext cx="2572718" cy="2230560"/>
          </a:xfrm>
          <a:prstGeom prst="flowChartAlternateProcess">
            <a:avLst/>
          </a:prstGeom>
          <a:solidFill>
            <a:srgbClr val="7030A0">
              <a:alpha val="60000"/>
            </a:srgbClr>
          </a:solidFill>
          <a:ln>
            <a:solidFill>
              <a:srgbClr val="7030A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lternate Process 34">
            <a:extLst>
              <a:ext uri="{FF2B5EF4-FFF2-40B4-BE49-F238E27FC236}">
                <a16:creationId xmlns:a16="http://schemas.microsoft.com/office/drawing/2014/main" id="{11C303D8-8394-EE45-8900-1E9857F722E9}"/>
              </a:ext>
            </a:extLst>
          </p:cNvPr>
          <p:cNvSpPr/>
          <p:nvPr/>
        </p:nvSpPr>
        <p:spPr>
          <a:xfrm>
            <a:off x="6727082" y="3191756"/>
            <a:ext cx="1351582" cy="1130189"/>
          </a:xfrm>
          <a:prstGeom prst="flowChartAlternateProcess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>
                <a:lumMod val="65000"/>
                <a:lumOff val="3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lternate Process 35">
            <a:extLst>
              <a:ext uri="{FF2B5EF4-FFF2-40B4-BE49-F238E27FC236}">
                <a16:creationId xmlns:a16="http://schemas.microsoft.com/office/drawing/2014/main" id="{7221F99B-DAA7-744D-8385-098D4DDED082}"/>
              </a:ext>
            </a:extLst>
          </p:cNvPr>
          <p:cNvSpPr/>
          <p:nvPr/>
        </p:nvSpPr>
        <p:spPr>
          <a:xfrm>
            <a:off x="5375499" y="1911195"/>
            <a:ext cx="1351583" cy="3729286"/>
          </a:xfrm>
          <a:prstGeom prst="flowChartAlternateProcess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>
                <a:lumMod val="65000"/>
                <a:lumOff val="3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B39172DE-FF4D-5440-87C6-33ABDD83B2FD}"/>
              </a:ext>
            </a:extLst>
          </p:cNvPr>
          <p:cNvSpPr/>
          <p:nvPr/>
        </p:nvSpPr>
        <p:spPr>
          <a:xfrm>
            <a:off x="4014362" y="1911195"/>
            <a:ext cx="1351583" cy="2410750"/>
          </a:xfrm>
          <a:prstGeom prst="flowChartAlternateProcess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 w="0">
            <a:solidFill>
              <a:schemeClr val="tx1">
                <a:lumMod val="65000"/>
                <a:lumOff val="3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11F888AC-18D6-734F-A0E4-A74B0275F1C7}"/>
              </a:ext>
            </a:extLst>
          </p:cNvPr>
          <p:cNvSpPr/>
          <p:nvPr/>
        </p:nvSpPr>
        <p:spPr>
          <a:xfrm>
            <a:off x="2736212" y="634016"/>
            <a:ext cx="2629733" cy="1109321"/>
          </a:xfrm>
          <a:prstGeom prst="flowChartAlternateProcess">
            <a:avLst/>
          </a:prstGeom>
          <a:solidFill>
            <a:schemeClr val="accent2">
              <a:alpha val="60000"/>
            </a:schemeClr>
          </a:solidFill>
          <a:ln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Alternate Process 38">
            <a:extLst>
              <a:ext uri="{FF2B5EF4-FFF2-40B4-BE49-F238E27FC236}">
                <a16:creationId xmlns:a16="http://schemas.microsoft.com/office/drawing/2014/main" id="{61FF56E4-BDB5-024E-9131-BF59B2BB5C73}"/>
              </a:ext>
            </a:extLst>
          </p:cNvPr>
          <p:cNvSpPr/>
          <p:nvPr/>
        </p:nvSpPr>
        <p:spPr>
          <a:xfrm>
            <a:off x="2733064" y="1911194"/>
            <a:ext cx="1224501" cy="2410749"/>
          </a:xfrm>
          <a:prstGeom prst="flowChartAlternateProcess">
            <a:avLst/>
          </a:prstGeom>
          <a:solidFill>
            <a:schemeClr val="accent6">
              <a:alpha val="60000"/>
            </a:schemeClr>
          </a:solidFill>
          <a:ln>
            <a:solidFill>
              <a:schemeClr val="accent6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lternate Process 41">
            <a:extLst>
              <a:ext uri="{FF2B5EF4-FFF2-40B4-BE49-F238E27FC236}">
                <a16:creationId xmlns:a16="http://schemas.microsoft.com/office/drawing/2014/main" id="{92EB9B22-04C4-3345-9FD7-15750E877BB4}"/>
              </a:ext>
            </a:extLst>
          </p:cNvPr>
          <p:cNvSpPr/>
          <p:nvPr/>
        </p:nvSpPr>
        <p:spPr>
          <a:xfrm>
            <a:off x="2708061" y="4528339"/>
            <a:ext cx="2629733" cy="1189774"/>
          </a:xfrm>
          <a:prstGeom prst="flowChartAlternateProcess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solidFill>
              <a:schemeClr val="accent4">
                <a:lumMod val="60000"/>
                <a:lumOff val="4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lternate Process 42">
            <a:extLst>
              <a:ext uri="{FF2B5EF4-FFF2-40B4-BE49-F238E27FC236}">
                <a16:creationId xmlns:a16="http://schemas.microsoft.com/office/drawing/2014/main" id="{6D7AAA9C-1AAB-4F46-B7CF-43D9FBC00BB8}"/>
              </a:ext>
            </a:extLst>
          </p:cNvPr>
          <p:cNvSpPr/>
          <p:nvPr/>
        </p:nvSpPr>
        <p:spPr>
          <a:xfrm>
            <a:off x="2708060" y="5718115"/>
            <a:ext cx="4068461" cy="1040784"/>
          </a:xfrm>
          <a:prstGeom prst="flowChartAlternateProcess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solidFill>
              <a:schemeClr val="accent4">
                <a:lumMod val="60000"/>
                <a:lumOff val="4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Alternate Process 43">
            <a:extLst>
              <a:ext uri="{FF2B5EF4-FFF2-40B4-BE49-F238E27FC236}">
                <a16:creationId xmlns:a16="http://schemas.microsoft.com/office/drawing/2014/main" id="{2A7BA0E6-0C72-AB4D-8FCA-15D37E1D6278}"/>
              </a:ext>
            </a:extLst>
          </p:cNvPr>
          <p:cNvSpPr/>
          <p:nvPr/>
        </p:nvSpPr>
        <p:spPr>
          <a:xfrm>
            <a:off x="6825961" y="1779112"/>
            <a:ext cx="2612241" cy="1280561"/>
          </a:xfrm>
          <a:prstGeom prst="flowChartAlternateProcess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lternate Process 44">
            <a:extLst>
              <a:ext uri="{FF2B5EF4-FFF2-40B4-BE49-F238E27FC236}">
                <a16:creationId xmlns:a16="http://schemas.microsoft.com/office/drawing/2014/main" id="{1357FB8F-17ED-0C41-9A1A-DCEEC5DE3EC4}"/>
              </a:ext>
            </a:extLst>
          </p:cNvPr>
          <p:cNvSpPr/>
          <p:nvPr/>
        </p:nvSpPr>
        <p:spPr>
          <a:xfrm>
            <a:off x="5473650" y="630631"/>
            <a:ext cx="3964553" cy="1148481"/>
          </a:xfrm>
          <a:prstGeom prst="flowChartAlternateProcess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lternate Process 46">
            <a:extLst>
              <a:ext uri="{FF2B5EF4-FFF2-40B4-BE49-F238E27FC236}">
                <a16:creationId xmlns:a16="http://schemas.microsoft.com/office/drawing/2014/main" id="{697F48A3-E8FF-2940-B680-1B298D53CEB8}"/>
              </a:ext>
            </a:extLst>
          </p:cNvPr>
          <p:cNvSpPr/>
          <p:nvPr/>
        </p:nvSpPr>
        <p:spPr>
          <a:xfrm>
            <a:off x="8145016" y="3059673"/>
            <a:ext cx="1285231" cy="1280561"/>
          </a:xfrm>
          <a:prstGeom prst="flowChartAlternateProcess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431483-AFF2-1E45-A7A4-AF99CDB10A8B}"/>
              </a:ext>
            </a:extLst>
          </p:cNvPr>
          <p:cNvSpPr txBox="1"/>
          <p:nvPr/>
        </p:nvSpPr>
        <p:spPr>
          <a:xfrm>
            <a:off x="3088897" y="290532"/>
            <a:ext cx="55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2DA73C8-6D2F-A443-88A8-AB879CE959FF}"/>
              </a:ext>
            </a:extLst>
          </p:cNvPr>
          <p:cNvSpPr txBox="1"/>
          <p:nvPr/>
        </p:nvSpPr>
        <p:spPr>
          <a:xfrm>
            <a:off x="4465843" y="281492"/>
            <a:ext cx="55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F981EF9-2F16-C44F-8625-5E6E02AD56FC}"/>
              </a:ext>
            </a:extLst>
          </p:cNvPr>
          <p:cNvSpPr txBox="1"/>
          <p:nvPr/>
        </p:nvSpPr>
        <p:spPr>
          <a:xfrm>
            <a:off x="5801617" y="290532"/>
            <a:ext cx="55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826FF69-9326-A748-B821-A15B573155B6}"/>
              </a:ext>
            </a:extLst>
          </p:cNvPr>
          <p:cNvSpPr txBox="1"/>
          <p:nvPr/>
        </p:nvSpPr>
        <p:spPr>
          <a:xfrm>
            <a:off x="7179479" y="293643"/>
            <a:ext cx="55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167637-26D8-C24B-B874-0C1D0EF4F5E6}"/>
              </a:ext>
            </a:extLst>
          </p:cNvPr>
          <p:cNvSpPr txBox="1"/>
          <p:nvPr/>
        </p:nvSpPr>
        <p:spPr>
          <a:xfrm>
            <a:off x="8557341" y="290532"/>
            <a:ext cx="55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9541C6-8093-6D4C-A5EF-59A73D84AEA9}"/>
              </a:ext>
            </a:extLst>
          </p:cNvPr>
          <p:cNvSpPr txBox="1"/>
          <p:nvPr/>
        </p:nvSpPr>
        <p:spPr>
          <a:xfrm>
            <a:off x="2232309" y="1004010"/>
            <a:ext cx="55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A6F747-A31B-8540-ABE1-BC258C51A925}"/>
              </a:ext>
            </a:extLst>
          </p:cNvPr>
          <p:cNvSpPr txBox="1"/>
          <p:nvPr/>
        </p:nvSpPr>
        <p:spPr>
          <a:xfrm>
            <a:off x="2229611" y="2279420"/>
            <a:ext cx="55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E06A04-A5B2-7940-B229-AF996875D4F3}"/>
              </a:ext>
            </a:extLst>
          </p:cNvPr>
          <p:cNvSpPr txBox="1"/>
          <p:nvPr/>
        </p:nvSpPr>
        <p:spPr>
          <a:xfrm>
            <a:off x="2209050" y="3591172"/>
            <a:ext cx="55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A9EC0C-41CC-2E48-ABE9-08E8A9F815A3}"/>
              </a:ext>
            </a:extLst>
          </p:cNvPr>
          <p:cNvSpPr txBox="1"/>
          <p:nvPr/>
        </p:nvSpPr>
        <p:spPr>
          <a:xfrm>
            <a:off x="2209049" y="4873372"/>
            <a:ext cx="55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E25E51-89AC-C242-8128-E51F18D68648}"/>
              </a:ext>
            </a:extLst>
          </p:cNvPr>
          <p:cNvSpPr txBox="1"/>
          <p:nvPr/>
        </p:nvSpPr>
        <p:spPr>
          <a:xfrm>
            <a:off x="2209048" y="6053841"/>
            <a:ext cx="55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FF59D8E-D7C2-E945-BC5E-101AB0382741}"/>
              </a:ext>
            </a:extLst>
          </p:cNvPr>
          <p:cNvCxnSpPr>
            <a:cxnSpLocks/>
          </p:cNvCxnSpPr>
          <p:nvPr/>
        </p:nvCxnSpPr>
        <p:spPr>
          <a:xfrm flipV="1">
            <a:off x="2209048" y="867905"/>
            <a:ext cx="20563" cy="559852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E70AE65-30A7-E541-8DE6-2497B4B6BEFA}"/>
              </a:ext>
            </a:extLst>
          </p:cNvPr>
          <p:cNvCxnSpPr>
            <a:cxnSpLocks/>
          </p:cNvCxnSpPr>
          <p:nvPr/>
        </p:nvCxnSpPr>
        <p:spPr>
          <a:xfrm flipH="1" flipV="1">
            <a:off x="2209048" y="310446"/>
            <a:ext cx="7157352" cy="118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AE8F60C-53DF-CD46-8684-F1B49C63D6E3}"/>
              </a:ext>
            </a:extLst>
          </p:cNvPr>
          <p:cNvSpPr txBox="1"/>
          <p:nvPr/>
        </p:nvSpPr>
        <p:spPr>
          <a:xfrm>
            <a:off x="5592145" y="-80503"/>
            <a:ext cx="17018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Garamond" panose="02020404030301010803" pitchFamily="18" charset="0"/>
              </a:rPr>
              <a:t>Place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EA9B5E8-0C28-F14D-9B3F-0AE18E2605BA}"/>
              </a:ext>
            </a:extLst>
          </p:cNvPr>
          <p:cNvSpPr txBox="1"/>
          <p:nvPr/>
        </p:nvSpPr>
        <p:spPr>
          <a:xfrm rot="16200000">
            <a:off x="1153380" y="3352645"/>
            <a:ext cx="17018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Garamond" panose="02020404030301010803" pitchFamily="18" charset="0"/>
              </a:rPr>
              <a:t>Movement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5C9336-5850-E944-9EBF-8085987536E8}"/>
              </a:ext>
            </a:extLst>
          </p:cNvPr>
          <p:cNvSpPr txBox="1"/>
          <p:nvPr/>
        </p:nvSpPr>
        <p:spPr>
          <a:xfrm>
            <a:off x="3279365" y="926687"/>
            <a:ext cx="17018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Garamond" panose="02020404030301010803" pitchFamily="18" charset="0"/>
              </a:rPr>
              <a:t>City Hubs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8FB2F2-3797-6B4F-8866-F6F6ED094531}"/>
              </a:ext>
            </a:extLst>
          </p:cNvPr>
          <p:cNvSpPr txBox="1"/>
          <p:nvPr/>
        </p:nvSpPr>
        <p:spPr>
          <a:xfrm>
            <a:off x="2746265" y="2647514"/>
            <a:ext cx="12017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Garamond" panose="02020404030301010803" pitchFamily="18" charset="0"/>
              </a:rPr>
              <a:t>City Streets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5C684B5-9D21-D54D-8317-2B13B5313281}"/>
              </a:ext>
            </a:extLst>
          </p:cNvPr>
          <p:cNvSpPr txBox="1"/>
          <p:nvPr/>
        </p:nvSpPr>
        <p:spPr>
          <a:xfrm>
            <a:off x="2924334" y="5379005"/>
            <a:ext cx="20749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highlight>
                  <a:srgbClr val="C0C0C0"/>
                </a:highlight>
                <a:latin typeface="Garamond" panose="02020404030301010803" pitchFamily="18" charset="0"/>
              </a:rPr>
              <a:t>City Places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EACB75E-189C-6940-801F-2271A1679716}"/>
              </a:ext>
            </a:extLst>
          </p:cNvPr>
          <p:cNvSpPr txBox="1"/>
          <p:nvPr/>
        </p:nvSpPr>
        <p:spPr>
          <a:xfrm>
            <a:off x="4845096" y="3357177"/>
            <a:ext cx="20876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Garamond" panose="02020404030301010803" pitchFamily="18" charset="0"/>
              </a:rPr>
              <a:t>Activity Streets &amp; Boulevards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CE1E3BE-EEF1-E344-AE78-BD1676151FB7}"/>
              </a:ext>
            </a:extLst>
          </p:cNvPr>
          <p:cNvSpPr txBox="1"/>
          <p:nvPr/>
        </p:nvSpPr>
        <p:spPr>
          <a:xfrm>
            <a:off x="7220263" y="1353805"/>
            <a:ext cx="20876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Garamond" panose="02020404030301010803" pitchFamily="18" charset="0"/>
              </a:rPr>
              <a:t>Connectors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2228D87-A2E2-B04E-83D0-AACF771C15E6}"/>
              </a:ext>
            </a:extLst>
          </p:cNvPr>
          <p:cNvSpPr txBox="1"/>
          <p:nvPr/>
        </p:nvSpPr>
        <p:spPr>
          <a:xfrm>
            <a:off x="7305739" y="5242704"/>
            <a:ext cx="15458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Garamond" panose="02020404030301010803" pitchFamily="18" charset="0"/>
              </a:rPr>
              <a:t>Local Streets</a:t>
            </a:r>
          </a:p>
        </p:txBody>
      </p:sp>
    </p:spTree>
    <p:extLst>
      <p:ext uri="{BB962C8B-B14F-4D97-AF65-F5344CB8AC3E}">
        <p14:creationId xmlns:p14="http://schemas.microsoft.com/office/powerpoint/2010/main" val="2819397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51</Words>
  <Application>Microsoft Office PowerPoint</Application>
  <PresentationFormat>Widescreen</PresentationFormat>
  <Paragraphs>37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Garamond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Vierkant, Valerie Victoria Marie</dc:creator>
  <cp:lastModifiedBy>Weng, Yanmo</cp:lastModifiedBy>
  <cp:revision>1</cp:revision>
  <dcterms:created xsi:type="dcterms:W3CDTF">2022-02-19T18:11:21Z</dcterms:created>
  <dcterms:modified xsi:type="dcterms:W3CDTF">2022-05-07T19:25:43Z</dcterms:modified>
</cp:coreProperties>
</file>