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5530C-F7B5-4C59-B429-E338DE4B6111}" v="6" dt="2022-05-07T19:30:08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854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mo Weng" userId="a3923ea6-d1f1-4764-8ec8-a48d1d20a348" providerId="ADAL" clId="{3D15530C-F7B5-4C59-B429-E338DE4B6111}"/>
    <pc:docChg chg="undo redo custSel addSld modSld">
      <pc:chgData name="Yanmo Weng" userId="a3923ea6-d1f1-4764-8ec8-a48d1d20a348" providerId="ADAL" clId="{3D15530C-F7B5-4C59-B429-E338DE4B6111}" dt="2022-05-07T19:33:08.710" v="51" actId="478"/>
      <pc:docMkLst>
        <pc:docMk/>
      </pc:docMkLst>
      <pc:sldChg chg="addSp delSp modSp add mod setBg">
        <pc:chgData name="Yanmo Weng" userId="a3923ea6-d1f1-4764-8ec8-a48d1d20a348" providerId="ADAL" clId="{3D15530C-F7B5-4C59-B429-E338DE4B6111}" dt="2022-05-07T19:32:09.966" v="43" actId="478"/>
        <pc:sldMkLst>
          <pc:docMk/>
          <pc:sldMk cId="1525791363" sldId="257"/>
        </pc:sldMkLst>
        <pc:spChg chg="add del">
          <ac:chgData name="Yanmo Weng" userId="a3923ea6-d1f1-4764-8ec8-a48d1d20a348" providerId="ADAL" clId="{3D15530C-F7B5-4C59-B429-E338DE4B6111}" dt="2022-05-07T19:30:44.253" v="18" actId="478"/>
          <ac:spMkLst>
            <pc:docMk/>
            <pc:sldMk cId="1525791363" sldId="257"/>
            <ac:spMk id="14" creationId="{C920E9C6-4863-B746-847D-EB9B85D8E683}"/>
          </ac:spMkLst>
        </pc:spChg>
        <pc:spChg chg="add del">
          <ac:chgData name="Yanmo Weng" userId="a3923ea6-d1f1-4764-8ec8-a48d1d20a348" providerId="ADAL" clId="{3D15530C-F7B5-4C59-B429-E338DE4B6111}" dt="2022-05-07T19:30:44.253" v="18" actId="478"/>
          <ac:spMkLst>
            <pc:docMk/>
            <pc:sldMk cId="1525791363" sldId="257"/>
            <ac:spMk id="17" creationId="{B4A24EFE-4FC7-C44B-A93A-F946078665BB}"/>
          </ac:spMkLst>
        </pc:spChg>
        <pc:spChg chg="add del">
          <ac:chgData name="Yanmo Weng" userId="a3923ea6-d1f1-4764-8ec8-a48d1d20a348" providerId="ADAL" clId="{3D15530C-F7B5-4C59-B429-E338DE4B6111}" dt="2022-05-07T19:31:10.224" v="20" actId="478"/>
          <ac:spMkLst>
            <pc:docMk/>
            <pc:sldMk cId="1525791363" sldId="257"/>
            <ac:spMk id="19" creationId="{E517BDA4-E8F7-9F47-B0C4-E83335C7413C}"/>
          </ac:spMkLst>
        </pc:spChg>
        <pc:spChg chg="add del">
          <ac:chgData name="Yanmo Weng" userId="a3923ea6-d1f1-4764-8ec8-a48d1d20a348" providerId="ADAL" clId="{3D15530C-F7B5-4C59-B429-E338DE4B6111}" dt="2022-05-07T19:32:07.371" v="38" actId="478"/>
          <ac:spMkLst>
            <pc:docMk/>
            <pc:sldMk cId="1525791363" sldId="257"/>
            <ac:spMk id="36" creationId="{B02FF94E-2BC7-924E-8C5B-C8295AEB9E30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43" creationId="{24326B7C-5ABE-D74E-8191-6723D558392A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47" creationId="{26F973A6-E9EC-B940-BAF2-2620B4FEFAB4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51" creationId="{390A8BB3-9720-8B47-BF7F-738A99936781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52" creationId="{73BA5F05-87B9-3248-BCF3-37322AA55E38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53" creationId="{938C4FBA-65A8-3E48-9BDA-7BF473647EEE}"/>
          </ac:spMkLst>
        </pc:spChg>
        <pc:spChg chg="add del">
          <ac:chgData name="Yanmo Weng" userId="a3923ea6-d1f1-4764-8ec8-a48d1d20a348" providerId="ADAL" clId="{3D15530C-F7B5-4C59-B429-E338DE4B6111}" dt="2022-05-07T19:32:07.371" v="38" actId="478"/>
          <ac:spMkLst>
            <pc:docMk/>
            <pc:sldMk cId="1525791363" sldId="257"/>
            <ac:spMk id="54" creationId="{FC63AD27-BFE2-6347-A054-DFD04212E20E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76" creationId="{7EB0F270-62B0-9744-87AC-330E6740F1E9}"/>
          </ac:spMkLst>
        </pc:spChg>
        <pc:spChg chg="add del">
          <ac:chgData name="Yanmo Weng" userId="a3923ea6-d1f1-4764-8ec8-a48d1d20a348" providerId="ADAL" clId="{3D15530C-F7B5-4C59-B429-E338DE4B6111}" dt="2022-05-07T19:32:07.371" v="38" actId="478"/>
          <ac:spMkLst>
            <pc:docMk/>
            <pc:sldMk cId="1525791363" sldId="257"/>
            <ac:spMk id="91" creationId="{7B3CF1CA-D028-6345-9ADA-9386E1CD0108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11" creationId="{DB79B1FF-4E88-304B-9A85-7D7B3D8FC750}"/>
          </ac:spMkLst>
        </pc:spChg>
        <pc:spChg chg="add del">
          <ac:chgData name="Yanmo Weng" userId="a3923ea6-d1f1-4764-8ec8-a48d1d20a348" providerId="ADAL" clId="{3D15530C-F7B5-4C59-B429-E338DE4B6111}" dt="2022-05-07T19:30:44.253" v="18" actId="478"/>
          <ac:spMkLst>
            <pc:docMk/>
            <pc:sldMk cId="1525791363" sldId="257"/>
            <ac:spMk id="126" creationId="{CA808851-F7FE-A441-AE51-0B33F4217743}"/>
          </ac:spMkLst>
        </pc:spChg>
        <pc:spChg chg="add del">
          <ac:chgData name="Yanmo Weng" userId="a3923ea6-d1f1-4764-8ec8-a48d1d20a348" providerId="ADAL" clId="{3D15530C-F7B5-4C59-B429-E338DE4B6111}" dt="2022-05-07T19:30:44.253" v="18" actId="478"/>
          <ac:spMkLst>
            <pc:docMk/>
            <pc:sldMk cId="1525791363" sldId="257"/>
            <ac:spMk id="127" creationId="{687B9054-5493-C148-AD87-44878B7CB058}"/>
          </ac:spMkLst>
        </pc:spChg>
        <pc:spChg chg="add del">
          <ac:chgData name="Yanmo Weng" userId="a3923ea6-d1f1-4764-8ec8-a48d1d20a348" providerId="ADAL" clId="{3D15530C-F7B5-4C59-B429-E338DE4B6111}" dt="2022-05-07T19:31:10.224" v="20" actId="478"/>
          <ac:spMkLst>
            <pc:docMk/>
            <pc:sldMk cId="1525791363" sldId="257"/>
            <ac:spMk id="128" creationId="{0AF4CDDE-D23D-AD4A-9DD9-1BA0D91670FA}"/>
          </ac:spMkLst>
        </pc:spChg>
        <pc:spChg chg="add del">
          <ac:chgData name="Yanmo Weng" userId="a3923ea6-d1f1-4764-8ec8-a48d1d20a348" providerId="ADAL" clId="{3D15530C-F7B5-4C59-B429-E338DE4B6111}" dt="2022-05-07T19:32:08.292" v="40" actId="478"/>
          <ac:spMkLst>
            <pc:docMk/>
            <pc:sldMk cId="1525791363" sldId="257"/>
            <ac:spMk id="129" creationId="{BB053594-82A3-2B4F-83DF-0863F345FFE6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34" creationId="{3EF02544-CE34-5D42-B01C-2FD38C1B81A6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35" creationId="{207D3382-FD8C-2A49-AF9C-A748F5AB0548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37" creationId="{FCCB003D-C1F9-274C-9FE4-0C1A12C3608B}"/>
          </ac:spMkLst>
        </pc:spChg>
        <pc:spChg chg="add del">
          <ac:chgData name="Yanmo Weng" userId="a3923ea6-d1f1-4764-8ec8-a48d1d20a348" providerId="ADAL" clId="{3D15530C-F7B5-4C59-B429-E338DE4B6111}" dt="2022-05-07T19:32:07.371" v="38" actId="478"/>
          <ac:spMkLst>
            <pc:docMk/>
            <pc:sldMk cId="1525791363" sldId="257"/>
            <ac:spMk id="138" creationId="{759349EC-4871-1445-BC4C-4DAAF7F2B9BC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40" creationId="{3E47C339-9207-764C-B4AE-1FA48F9EA377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41" creationId="{B352AD77-7DB3-D846-94E9-97E138746E23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42" creationId="{3EE6D1CB-ADFA-004D-BC4E-EA92A8DA4854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43" creationId="{D9724CE7-ABB6-D54C-950D-DCCCA292006A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44" creationId="{27931CDA-D02D-9343-A6B5-BD4C56132568}"/>
          </ac:spMkLst>
        </pc:spChg>
        <pc:spChg chg="add del">
          <ac:chgData name="Yanmo Weng" userId="a3923ea6-d1f1-4764-8ec8-a48d1d20a348" providerId="ADAL" clId="{3D15530C-F7B5-4C59-B429-E338DE4B6111}" dt="2022-05-07T19:32:07.371" v="38" actId="478"/>
          <ac:spMkLst>
            <pc:docMk/>
            <pc:sldMk cId="1525791363" sldId="257"/>
            <ac:spMk id="145" creationId="{FA80FC06-E62E-F84D-A9B5-86AE03ADE53D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46" creationId="{BDED5A28-5B89-3048-8E5A-A3F8A8405BB2}"/>
          </ac:spMkLst>
        </pc:spChg>
        <pc:spChg chg="add del">
          <ac:chgData name="Yanmo Weng" userId="a3923ea6-d1f1-4764-8ec8-a48d1d20a348" providerId="ADAL" clId="{3D15530C-F7B5-4C59-B429-E338DE4B6111}" dt="2022-05-07T19:32:06.906" v="37" actId="478"/>
          <ac:spMkLst>
            <pc:docMk/>
            <pc:sldMk cId="1525791363" sldId="257"/>
            <ac:spMk id="147" creationId="{4039771D-242D-AB49-B208-5620A016FF2B}"/>
          </ac:spMkLst>
        </pc:spChg>
        <pc:spChg chg="add del">
          <ac:chgData name="Yanmo Weng" userId="a3923ea6-d1f1-4764-8ec8-a48d1d20a348" providerId="ADAL" clId="{3D15530C-F7B5-4C59-B429-E338DE4B6111}" dt="2022-05-07T19:32:07.371" v="38" actId="478"/>
          <ac:spMkLst>
            <pc:docMk/>
            <pc:sldMk cId="1525791363" sldId="257"/>
            <ac:spMk id="149" creationId="{0B0A1C33-9BE9-314C-BBF2-F982FFFF2885}"/>
          </ac:spMkLst>
        </pc:spChg>
        <pc:spChg chg="del">
          <ac:chgData name="Yanmo Weng" userId="a3923ea6-d1f1-4764-8ec8-a48d1d20a348" providerId="ADAL" clId="{3D15530C-F7B5-4C59-B429-E338DE4B6111}" dt="2022-05-07T19:30:14.027" v="6" actId="478"/>
          <ac:spMkLst>
            <pc:docMk/>
            <pc:sldMk cId="1525791363" sldId="257"/>
            <ac:spMk id="150" creationId="{24417144-3C89-F242-B058-143AFD675268}"/>
          </ac:spMkLst>
        </pc:spChg>
        <pc:spChg chg="add del">
          <ac:chgData name="Yanmo Weng" userId="a3923ea6-d1f1-4764-8ec8-a48d1d20a348" providerId="ADAL" clId="{3D15530C-F7B5-4C59-B429-E338DE4B6111}" dt="2022-05-07T19:30:40.874" v="17" actId="478"/>
          <ac:spMkLst>
            <pc:docMk/>
            <pc:sldMk cId="1525791363" sldId="257"/>
            <ac:spMk id="164" creationId="{10059D24-5D12-324F-B584-9F97AD427BFD}"/>
          </ac:spMkLst>
        </pc:spChg>
        <pc:spChg chg="add del">
          <ac:chgData name="Yanmo Weng" userId="a3923ea6-d1f1-4764-8ec8-a48d1d20a348" providerId="ADAL" clId="{3D15530C-F7B5-4C59-B429-E338DE4B6111}" dt="2022-05-07T19:31:58.785" v="29" actId="478"/>
          <ac:spMkLst>
            <pc:docMk/>
            <pc:sldMk cId="1525791363" sldId="257"/>
            <ac:spMk id="166" creationId="{98DC574D-0E6B-F740-8937-9D6DF19D0BC5}"/>
          </ac:spMkLst>
        </pc:spChg>
        <pc:cxnChg chg="add del">
          <ac:chgData name="Yanmo Weng" userId="a3923ea6-d1f1-4764-8ec8-a48d1d20a348" providerId="ADAL" clId="{3D15530C-F7B5-4C59-B429-E338DE4B6111}" dt="2022-05-07T19:30:44.253" v="18" actId="478"/>
          <ac:cxnSpMkLst>
            <pc:docMk/>
            <pc:sldMk cId="1525791363" sldId="257"/>
            <ac:cxnSpMk id="9" creationId="{243DA8FE-BA4D-2B44-8AB3-258F1BA041DD}"/>
          </ac:cxnSpMkLst>
        </pc:cxnChg>
        <pc:cxnChg chg="add del">
          <ac:chgData name="Yanmo Weng" userId="a3923ea6-d1f1-4764-8ec8-a48d1d20a348" providerId="ADAL" clId="{3D15530C-F7B5-4C59-B429-E338DE4B6111}" dt="2022-05-07T19:30:44.253" v="18" actId="478"/>
          <ac:cxnSpMkLst>
            <pc:docMk/>
            <pc:sldMk cId="1525791363" sldId="257"/>
            <ac:cxnSpMk id="13" creationId="{D2CFBB44-C182-8344-BE7E-9D29DC78981A}"/>
          </ac:cxnSpMkLst>
        </pc:cxnChg>
        <pc:cxnChg chg="add del">
          <ac:chgData name="Yanmo Weng" userId="a3923ea6-d1f1-4764-8ec8-a48d1d20a348" providerId="ADAL" clId="{3D15530C-F7B5-4C59-B429-E338DE4B6111}" dt="2022-05-07T19:30:44.253" v="18" actId="478"/>
          <ac:cxnSpMkLst>
            <pc:docMk/>
            <pc:sldMk cId="1525791363" sldId="257"/>
            <ac:cxnSpMk id="15" creationId="{6BF7463B-7CF6-3A49-9DDF-8BF756D21DE1}"/>
          </ac:cxnSpMkLst>
        </pc:cxnChg>
        <pc:cxnChg chg="add del">
          <ac:chgData name="Yanmo Weng" userId="a3923ea6-d1f1-4764-8ec8-a48d1d20a348" providerId="ADAL" clId="{3D15530C-F7B5-4C59-B429-E338DE4B6111}" dt="2022-05-07T19:31:09.417" v="19" actId="478"/>
          <ac:cxnSpMkLst>
            <pc:docMk/>
            <pc:sldMk cId="1525791363" sldId="257"/>
            <ac:cxnSpMk id="18" creationId="{F7069F29-C365-C54F-88C7-1C1E92E79095}"/>
          </ac:cxnSpMkLst>
        </pc:cxnChg>
        <pc:cxnChg chg="add del">
          <ac:chgData name="Yanmo Weng" userId="a3923ea6-d1f1-4764-8ec8-a48d1d20a348" providerId="ADAL" clId="{3D15530C-F7B5-4C59-B429-E338DE4B6111}" dt="2022-05-07T19:32:09.441" v="42" actId="478"/>
          <ac:cxnSpMkLst>
            <pc:docMk/>
            <pc:sldMk cId="1525791363" sldId="257"/>
            <ac:cxnSpMk id="20" creationId="{1A48F6EA-AC09-8E49-906D-D9EE16595F3B}"/>
          </ac:cxnSpMkLst>
        </pc:cxnChg>
        <pc:cxnChg chg="add del">
          <ac:chgData name="Yanmo Weng" userId="a3923ea6-d1f1-4764-8ec8-a48d1d20a348" providerId="ADAL" clId="{3D15530C-F7B5-4C59-B429-E338DE4B6111}" dt="2022-05-07T19:32:09.966" v="43" actId="478"/>
          <ac:cxnSpMkLst>
            <pc:docMk/>
            <pc:sldMk cId="1525791363" sldId="257"/>
            <ac:cxnSpMk id="22" creationId="{963E6E41-4685-CD4E-8016-B46D882749FC}"/>
          </ac:cxnSpMkLst>
        </pc:cxnChg>
        <pc:cxnChg chg="add del mod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25" creationId="{0FBC061F-DA54-4A48-A297-336028923CB5}"/>
          </ac:cxnSpMkLst>
        </pc:cxnChg>
        <pc:cxnChg chg="add del">
          <ac:chgData name="Yanmo Weng" userId="a3923ea6-d1f1-4764-8ec8-a48d1d20a348" providerId="ADAL" clId="{3D15530C-F7B5-4C59-B429-E338DE4B6111}" dt="2022-05-07T19:32:08.757" v="41" actId="478"/>
          <ac:cxnSpMkLst>
            <pc:docMk/>
            <pc:sldMk cId="1525791363" sldId="257"/>
            <ac:cxnSpMk id="29" creationId="{A819DD2D-C94A-E947-BEAA-A7726BFF99E0}"/>
          </ac:cxnSpMkLst>
        </pc:cxnChg>
        <pc:cxnChg chg="add del">
          <ac:chgData name="Yanmo Weng" userId="a3923ea6-d1f1-4764-8ec8-a48d1d20a348" providerId="ADAL" clId="{3D15530C-F7B5-4C59-B429-E338DE4B6111}" dt="2022-05-07T19:32:07.806" v="39" actId="478"/>
          <ac:cxnSpMkLst>
            <pc:docMk/>
            <pc:sldMk cId="1525791363" sldId="257"/>
            <ac:cxnSpMk id="30" creationId="{FFCD5AF6-A2DB-1B47-84AD-AFFECB765E99}"/>
          </ac:cxnSpMkLst>
        </pc:cxnChg>
        <pc:cxnChg chg="add del">
          <ac:chgData name="Yanmo Weng" userId="a3923ea6-d1f1-4764-8ec8-a48d1d20a348" providerId="ADAL" clId="{3D15530C-F7B5-4C59-B429-E338DE4B6111}" dt="2022-05-07T19:32:07.806" v="39" actId="478"/>
          <ac:cxnSpMkLst>
            <pc:docMk/>
            <pc:sldMk cId="1525791363" sldId="257"/>
            <ac:cxnSpMk id="34" creationId="{300BBBC5-E1B2-7046-99D1-424E0CD8024C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37" creationId="{9996C935-41DE-A24D-8B36-5B9FBCFD50C5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44" creationId="{F02AEBC6-B675-9249-A311-E0DD14C4884F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45" creationId="{5D7F9A31-A0EC-4D47-95CF-1EFA0637CED0}"/>
          </ac:cxnSpMkLst>
        </pc:cxnChg>
        <pc:cxnChg chg="add del">
          <ac:chgData name="Yanmo Weng" userId="a3923ea6-d1f1-4764-8ec8-a48d1d20a348" providerId="ADAL" clId="{3D15530C-F7B5-4C59-B429-E338DE4B6111}" dt="2022-05-07T19:32:07.371" v="38" actId="478"/>
          <ac:cxnSpMkLst>
            <pc:docMk/>
            <pc:sldMk cId="1525791363" sldId="257"/>
            <ac:cxnSpMk id="48" creationId="{FE7A3168-021C-BA42-AF64-A814DDA0E390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50" creationId="{F4A39BEE-92D5-A149-A8EF-9149B7B0FD74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63" creationId="{476E82B3-2402-FA48-9520-C1D09E45A948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64" creationId="{036D4B0E-C178-3243-B0BB-638F710D0D3F}"/>
          </ac:cxnSpMkLst>
        </pc:cxnChg>
        <pc:cxnChg chg="add del">
          <ac:chgData name="Yanmo Weng" userId="a3923ea6-d1f1-4764-8ec8-a48d1d20a348" providerId="ADAL" clId="{3D15530C-F7B5-4C59-B429-E338DE4B6111}" dt="2022-05-07T19:32:07.371" v="38" actId="478"/>
          <ac:cxnSpMkLst>
            <pc:docMk/>
            <pc:sldMk cId="1525791363" sldId="257"/>
            <ac:cxnSpMk id="65" creationId="{FF264027-3CA7-6B48-A1DD-3E69653DC762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68" creationId="{40F5242C-8F05-844F-8DA0-E4977C728767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69" creationId="{972F7E01-8B73-AB4C-AA94-A4F7F2EE4F82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70" creationId="{FD8D4573-5EA7-A74A-A301-8B9B8944EAF8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71" creationId="{C516053C-6CB3-2E45-B590-06E374DD7A68}"/>
          </ac:cxnSpMkLst>
        </pc:cxnChg>
        <pc:cxnChg chg="add del">
          <ac:chgData name="Yanmo Weng" userId="a3923ea6-d1f1-4764-8ec8-a48d1d20a348" providerId="ADAL" clId="{3D15530C-F7B5-4C59-B429-E338DE4B6111}" dt="2022-05-07T19:32:07.371" v="38" actId="478"/>
          <ac:cxnSpMkLst>
            <pc:docMk/>
            <pc:sldMk cId="1525791363" sldId="257"/>
            <ac:cxnSpMk id="72" creationId="{24DE2988-D7D5-7945-8855-C85324D1E739}"/>
          </ac:cxnSpMkLst>
        </pc:cxnChg>
        <pc:cxnChg chg="add del">
          <ac:chgData name="Yanmo Weng" userId="a3923ea6-d1f1-4764-8ec8-a48d1d20a348" providerId="ADAL" clId="{3D15530C-F7B5-4C59-B429-E338DE4B6111}" dt="2022-05-07T19:32:07.371" v="38" actId="478"/>
          <ac:cxnSpMkLst>
            <pc:docMk/>
            <pc:sldMk cId="1525791363" sldId="257"/>
            <ac:cxnSpMk id="73" creationId="{5ECF7E9F-7182-FC49-80E0-E11D43CFDC64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75" creationId="{7FAFD999-1D82-7D4A-A8C4-4F85D46B7172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77" creationId="{F0BCF118-B73D-7549-B6E7-DC94B9AAF65E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78" creationId="{066FC609-78C7-3F4F-B5CD-57DA043DE2BF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81" creationId="{CCF82C01-CBCD-8A46-A710-8656EA56641E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87" creationId="{2DDDCFE7-2C9F-3B46-97AC-9DE7DF076283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89" creationId="{92F7C8E9-A622-E146-856A-45F72FEB5D26}"/>
          </ac:cxnSpMkLst>
        </pc:cxnChg>
        <pc:cxnChg chg="del mod">
          <ac:chgData name="Yanmo Weng" userId="a3923ea6-d1f1-4764-8ec8-a48d1d20a348" providerId="ADAL" clId="{3D15530C-F7B5-4C59-B429-E338DE4B6111}" dt="2022-05-07T19:30:18.399" v="9" actId="478"/>
          <ac:cxnSpMkLst>
            <pc:docMk/>
            <pc:sldMk cId="1525791363" sldId="257"/>
            <ac:cxnSpMk id="92" creationId="{884928B1-9FE5-D040-B88B-1BAF9DA40C2B}"/>
          </ac:cxnSpMkLst>
        </pc:cxnChg>
        <pc:cxnChg chg="del">
          <ac:chgData name="Yanmo Weng" userId="a3923ea6-d1f1-4764-8ec8-a48d1d20a348" providerId="ADAL" clId="{3D15530C-F7B5-4C59-B429-E338DE4B6111}" dt="2022-05-07T19:30:17.274" v="8" actId="478"/>
          <ac:cxnSpMkLst>
            <pc:docMk/>
            <pc:sldMk cId="1525791363" sldId="257"/>
            <ac:cxnSpMk id="94" creationId="{F5B62F36-7B3D-C240-BCED-27BFB20B82BB}"/>
          </ac:cxnSpMkLst>
        </pc:cxnChg>
        <pc:cxnChg chg="del">
          <ac:chgData name="Yanmo Weng" userId="a3923ea6-d1f1-4764-8ec8-a48d1d20a348" providerId="ADAL" clId="{3D15530C-F7B5-4C59-B429-E338DE4B6111}" dt="2022-05-07T19:30:16.035" v="7" actId="478"/>
          <ac:cxnSpMkLst>
            <pc:docMk/>
            <pc:sldMk cId="1525791363" sldId="257"/>
            <ac:cxnSpMk id="98" creationId="{B4F7F7CF-051E-A440-BF48-848ADED748D5}"/>
          </ac:cxnSpMkLst>
        </pc:cxnChg>
        <pc:cxnChg chg="del">
          <ac:chgData name="Yanmo Weng" userId="a3923ea6-d1f1-4764-8ec8-a48d1d20a348" providerId="ADAL" clId="{3D15530C-F7B5-4C59-B429-E338DE4B6111}" dt="2022-05-07T19:30:22.803" v="12" actId="478"/>
          <ac:cxnSpMkLst>
            <pc:docMk/>
            <pc:sldMk cId="1525791363" sldId="257"/>
            <ac:cxnSpMk id="103" creationId="{91A1046B-F10C-4547-B810-8A495031B3D0}"/>
          </ac:cxnSpMkLst>
        </pc:cxnChg>
        <pc:cxnChg chg="del">
          <ac:chgData name="Yanmo Weng" userId="a3923ea6-d1f1-4764-8ec8-a48d1d20a348" providerId="ADAL" clId="{3D15530C-F7B5-4C59-B429-E338DE4B6111}" dt="2022-05-07T19:30:21.679" v="11" actId="478"/>
          <ac:cxnSpMkLst>
            <pc:docMk/>
            <pc:sldMk cId="1525791363" sldId="257"/>
            <ac:cxnSpMk id="106" creationId="{510EECC0-343D-C84E-BFF5-35CBD250D32B}"/>
          </ac:cxnSpMkLst>
        </pc:cxnChg>
        <pc:cxnChg chg="del mod">
          <ac:chgData name="Yanmo Weng" userId="a3923ea6-d1f1-4764-8ec8-a48d1d20a348" providerId="ADAL" clId="{3D15530C-F7B5-4C59-B429-E338DE4B6111}" dt="2022-05-07T19:30:20.966" v="10" actId="478"/>
          <ac:cxnSpMkLst>
            <pc:docMk/>
            <pc:sldMk cId="1525791363" sldId="257"/>
            <ac:cxnSpMk id="109" creationId="{FC3E6A1E-3AF1-D643-8646-2C144F340AB0}"/>
          </ac:cxnSpMkLst>
        </pc:cxnChg>
        <pc:cxnChg chg="add del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112" creationId="{61E07BB4-1679-6749-899E-61B816E60E83}"/>
          </ac:cxnSpMkLst>
        </pc:cxnChg>
        <pc:cxnChg chg="add del mod">
          <ac:chgData name="Yanmo Weng" userId="a3923ea6-d1f1-4764-8ec8-a48d1d20a348" providerId="ADAL" clId="{3D15530C-F7B5-4C59-B429-E338DE4B6111}" dt="2022-05-07T19:32:06.906" v="37" actId="478"/>
          <ac:cxnSpMkLst>
            <pc:docMk/>
            <pc:sldMk cId="1525791363" sldId="257"/>
            <ac:cxnSpMk id="115" creationId="{FF67A795-8261-E846-8DB9-0CDDD61C1DB9}"/>
          </ac:cxnSpMkLst>
        </pc:cxnChg>
        <pc:cxnChg chg="add del">
          <ac:chgData name="Yanmo Weng" userId="a3923ea6-d1f1-4764-8ec8-a48d1d20a348" providerId="ADAL" clId="{3D15530C-F7B5-4C59-B429-E338DE4B6111}" dt="2022-05-07T19:30:44.253" v="18" actId="478"/>
          <ac:cxnSpMkLst>
            <pc:docMk/>
            <pc:sldMk cId="1525791363" sldId="257"/>
            <ac:cxnSpMk id="153" creationId="{862AF5A1-CB93-FA48-9570-0ADC420CA058}"/>
          </ac:cxnSpMkLst>
        </pc:cxnChg>
        <pc:cxnChg chg="add del">
          <ac:chgData name="Yanmo Weng" userId="a3923ea6-d1f1-4764-8ec8-a48d1d20a348" providerId="ADAL" clId="{3D15530C-F7B5-4C59-B429-E338DE4B6111}" dt="2022-05-07T19:30:44.253" v="18" actId="478"/>
          <ac:cxnSpMkLst>
            <pc:docMk/>
            <pc:sldMk cId="1525791363" sldId="257"/>
            <ac:cxnSpMk id="155" creationId="{642AE40F-89D5-AF42-9A44-F10CF934054C}"/>
          </ac:cxnSpMkLst>
        </pc:cxnChg>
      </pc:sldChg>
      <pc:sldChg chg="delSp modSp add mod">
        <pc:chgData name="Yanmo Weng" userId="a3923ea6-d1f1-4764-8ec8-a48d1d20a348" providerId="ADAL" clId="{3D15530C-F7B5-4C59-B429-E338DE4B6111}" dt="2022-05-07T19:32:42.438" v="50" actId="478"/>
        <pc:sldMkLst>
          <pc:docMk/>
          <pc:sldMk cId="1957400345" sldId="258"/>
        </pc:sldMkLst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43" creationId="{24326B7C-5ABE-D74E-8191-6723D558392A}"/>
          </ac:spMkLst>
        </pc:spChg>
        <pc:spChg chg="del">
          <ac:chgData name="Yanmo Weng" userId="a3923ea6-d1f1-4764-8ec8-a48d1d20a348" providerId="ADAL" clId="{3D15530C-F7B5-4C59-B429-E338DE4B6111}" dt="2022-05-07T19:32:33.782" v="46" actId="478"/>
          <ac:spMkLst>
            <pc:docMk/>
            <pc:sldMk cId="1957400345" sldId="258"/>
            <ac:spMk id="47" creationId="{26F973A6-E9EC-B940-BAF2-2620B4FEFAB4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51" creationId="{390A8BB3-9720-8B47-BF7F-738A99936781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52" creationId="{73BA5F05-87B9-3248-BCF3-37322AA55E38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53" creationId="{938C4FBA-65A8-3E48-9BDA-7BF473647EEE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54" creationId="{FC63AD27-BFE2-6347-A054-DFD04212E20E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76" creationId="{7EB0F270-62B0-9744-87AC-330E6740F1E9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11" creationId="{DB79B1FF-4E88-304B-9A85-7D7B3D8FC750}"/>
          </ac:spMkLst>
        </pc:spChg>
        <pc:spChg chg="del">
          <ac:chgData name="Yanmo Weng" userId="a3923ea6-d1f1-4764-8ec8-a48d1d20a348" providerId="ADAL" clId="{3D15530C-F7B5-4C59-B429-E338DE4B6111}" dt="2022-05-07T19:32:34.610" v="47" actId="478"/>
          <ac:spMkLst>
            <pc:docMk/>
            <pc:sldMk cId="1957400345" sldId="258"/>
            <ac:spMk id="135" creationId="{207D3382-FD8C-2A49-AF9C-A748F5AB0548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37" creationId="{FCCB003D-C1F9-274C-9FE4-0C1A12C3608B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40" creationId="{3E47C339-9207-764C-B4AE-1FA48F9EA377}"/>
          </ac:spMkLst>
        </pc:spChg>
        <pc:spChg chg="del">
          <ac:chgData name="Yanmo Weng" userId="a3923ea6-d1f1-4764-8ec8-a48d1d20a348" providerId="ADAL" clId="{3D15530C-F7B5-4C59-B429-E338DE4B6111}" dt="2022-05-07T19:32:33.782" v="46" actId="478"/>
          <ac:spMkLst>
            <pc:docMk/>
            <pc:sldMk cId="1957400345" sldId="258"/>
            <ac:spMk id="141" creationId="{B352AD77-7DB3-D846-94E9-97E138746E23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42" creationId="{3EE6D1CB-ADFA-004D-BC4E-EA92A8DA4854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43" creationId="{D9724CE7-ABB6-D54C-950D-DCCCA292006A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44" creationId="{27931CDA-D02D-9343-A6B5-BD4C56132568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45" creationId="{FA80FC06-E62E-F84D-A9B5-86AE03ADE53D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46" creationId="{BDED5A28-5B89-3048-8E5A-A3F8A8405BB2}"/>
          </ac:spMkLst>
        </pc:spChg>
        <pc:spChg chg="del">
          <ac:chgData name="Yanmo Weng" userId="a3923ea6-d1f1-4764-8ec8-a48d1d20a348" providerId="ADAL" clId="{3D15530C-F7B5-4C59-B429-E338DE4B6111}" dt="2022-05-07T19:32:30.254" v="44" actId="478"/>
          <ac:spMkLst>
            <pc:docMk/>
            <pc:sldMk cId="1957400345" sldId="258"/>
            <ac:spMk id="147" creationId="{4039771D-242D-AB49-B208-5620A016FF2B}"/>
          </ac:spMkLst>
        </pc:spChg>
        <pc:spChg chg="del">
          <ac:chgData name="Yanmo Weng" userId="a3923ea6-d1f1-4764-8ec8-a48d1d20a348" providerId="ADAL" clId="{3D15530C-F7B5-4C59-B429-E338DE4B6111}" dt="2022-05-07T19:32:42.438" v="50" actId="478"/>
          <ac:spMkLst>
            <pc:docMk/>
            <pc:sldMk cId="1957400345" sldId="258"/>
            <ac:spMk id="166" creationId="{98DC574D-0E6B-F740-8937-9D6DF19D0BC5}"/>
          </ac:spMkLst>
        </pc:spChg>
        <pc:cxnChg chg="del">
          <ac:chgData name="Yanmo Weng" userId="a3923ea6-d1f1-4764-8ec8-a48d1d20a348" providerId="ADAL" clId="{3D15530C-F7B5-4C59-B429-E338DE4B6111}" dt="2022-05-07T19:32:31.201" v="45" actId="478"/>
          <ac:cxnSpMkLst>
            <pc:docMk/>
            <pc:sldMk cId="1957400345" sldId="258"/>
            <ac:cxnSpMk id="37" creationId="{9996C935-41DE-A24D-8B36-5B9FBCFD50C5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44" creationId="{F02AEBC6-B675-9249-A311-E0DD14C4884F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45" creationId="{5D7F9A31-A0EC-4D47-95CF-1EFA0637CED0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48" creationId="{FE7A3168-021C-BA42-AF64-A814DDA0E390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50" creationId="{F4A39BEE-92D5-A149-A8EF-9149B7B0FD74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63" creationId="{476E82B3-2402-FA48-9520-C1D09E45A948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64" creationId="{036D4B0E-C178-3243-B0BB-638F710D0D3F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65" creationId="{FF264027-3CA7-6B48-A1DD-3E69653DC762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68" creationId="{40F5242C-8F05-844F-8DA0-E4977C728767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69" creationId="{972F7E01-8B73-AB4C-AA94-A4F7F2EE4F82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70" creationId="{FD8D4573-5EA7-A74A-A301-8B9B8944EAF8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71" creationId="{C516053C-6CB3-2E45-B590-06E374DD7A68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72" creationId="{24DE2988-D7D5-7945-8855-C85324D1E739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73" creationId="{5ECF7E9F-7182-FC49-80E0-E11D43CFDC64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75" creationId="{7FAFD999-1D82-7D4A-A8C4-4F85D46B7172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77" creationId="{F0BCF118-B73D-7549-B6E7-DC94B9AAF65E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78" creationId="{066FC609-78C7-3F4F-B5CD-57DA043DE2BF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81" creationId="{CCF82C01-CBCD-8A46-A710-8656EA56641E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87" creationId="{2DDDCFE7-2C9F-3B46-97AC-9DE7DF076283}"/>
          </ac:cxnSpMkLst>
        </pc:cxnChg>
        <pc:cxnChg chg="del">
          <ac:chgData name="Yanmo Weng" userId="a3923ea6-d1f1-4764-8ec8-a48d1d20a348" providerId="ADAL" clId="{3D15530C-F7B5-4C59-B429-E338DE4B6111}" dt="2022-05-07T19:32:35.419" v="48" actId="478"/>
          <ac:cxnSpMkLst>
            <pc:docMk/>
            <pc:sldMk cId="1957400345" sldId="258"/>
            <ac:cxnSpMk id="89" creationId="{92F7C8E9-A622-E146-856A-45F72FEB5D26}"/>
          </ac:cxnSpMkLst>
        </pc:cxnChg>
        <pc:cxnChg chg="del">
          <ac:chgData name="Yanmo Weng" userId="a3923ea6-d1f1-4764-8ec8-a48d1d20a348" providerId="ADAL" clId="{3D15530C-F7B5-4C59-B429-E338DE4B6111}" dt="2022-05-07T19:32:30.254" v="44" actId="478"/>
          <ac:cxnSpMkLst>
            <pc:docMk/>
            <pc:sldMk cId="1957400345" sldId="258"/>
            <ac:cxnSpMk id="112" creationId="{61E07BB4-1679-6749-899E-61B816E60E83}"/>
          </ac:cxnSpMkLst>
        </pc:cxnChg>
        <pc:cxnChg chg="del mod">
          <ac:chgData name="Yanmo Weng" userId="a3923ea6-d1f1-4764-8ec8-a48d1d20a348" providerId="ADAL" clId="{3D15530C-F7B5-4C59-B429-E338DE4B6111}" dt="2022-05-07T19:32:36.206" v="49" actId="478"/>
          <ac:cxnSpMkLst>
            <pc:docMk/>
            <pc:sldMk cId="1957400345" sldId="258"/>
            <ac:cxnSpMk id="115" creationId="{FF67A795-8261-E846-8DB9-0CDDD61C1DB9}"/>
          </ac:cxnSpMkLst>
        </pc:cxnChg>
      </pc:sldChg>
      <pc:sldChg chg="delSp add mod">
        <pc:chgData name="Yanmo Weng" userId="a3923ea6-d1f1-4764-8ec8-a48d1d20a348" providerId="ADAL" clId="{3D15530C-F7B5-4C59-B429-E338DE4B6111}" dt="2022-05-07T19:33:08.710" v="51" actId="478"/>
        <pc:sldMkLst>
          <pc:docMk/>
          <pc:sldMk cId="493568479" sldId="259"/>
        </pc:sldMkLst>
        <pc:spChg chg="del">
          <ac:chgData name="Yanmo Weng" userId="a3923ea6-d1f1-4764-8ec8-a48d1d20a348" providerId="ADAL" clId="{3D15530C-F7B5-4C59-B429-E338DE4B6111}" dt="2022-05-07T19:33:08.710" v="51" actId="478"/>
          <ac:spMkLst>
            <pc:docMk/>
            <pc:sldMk cId="493568479" sldId="259"/>
            <ac:spMk id="166" creationId="{98DC574D-0E6B-F740-8937-9D6DF19D0BC5}"/>
          </ac:spMkLst>
        </pc:spChg>
      </pc:sldChg>
      <pc:sldChg chg="add">
        <pc:chgData name="Yanmo Weng" userId="a3923ea6-d1f1-4764-8ec8-a48d1d20a348" providerId="ADAL" clId="{3D15530C-F7B5-4C59-B429-E338DE4B6111}" dt="2022-05-07T19:30:08.340" v="3"/>
        <pc:sldMkLst>
          <pc:docMk/>
          <pc:sldMk cId="1984477509" sldId="260"/>
        </pc:sldMkLst>
      </pc:sldChg>
      <pc:sldChg chg="add">
        <pc:chgData name="Yanmo Weng" userId="a3923ea6-d1f1-4764-8ec8-a48d1d20a348" providerId="ADAL" clId="{3D15530C-F7B5-4C59-B429-E338DE4B6111}" dt="2022-05-07T19:30:08.516" v="4"/>
        <pc:sldMkLst>
          <pc:docMk/>
          <pc:sldMk cId="3265730842" sldId="261"/>
        </pc:sldMkLst>
      </pc:sldChg>
      <pc:sldChg chg="add">
        <pc:chgData name="Yanmo Weng" userId="a3923ea6-d1f1-4764-8ec8-a48d1d20a348" providerId="ADAL" clId="{3D15530C-F7B5-4C59-B429-E338DE4B6111}" dt="2022-05-07T19:30:08.716" v="5"/>
        <pc:sldMkLst>
          <pc:docMk/>
          <pc:sldMk cId="381715667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BF2D-85BC-644D-B61B-D83F85459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55325-A8F2-224D-A1E6-9C88D5DB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AABE-8920-D84B-94A9-1BFD5282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AF96-FA3E-9E43-A204-39438692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CA52-1ECB-3947-B11C-A28C3D60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235B-E848-7B4C-AFAB-3D25D97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B8CB3-E7F5-BD45-98EE-462ECE99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7E68-EBF0-8D46-83E1-29E76E5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15E2-0DA6-B84A-9FAC-30944170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3403-C927-F240-8CCB-C8514BC6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F85A-7D39-E54C-A5CC-3AE1CCE7C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446B2-718C-4743-8FB8-FF83AFA0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54CE-D06B-CC4B-A782-89484DB1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46AE-EE46-044D-A81A-1E58F4D3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6038-7BB8-5347-9C5E-AF328F64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BEA9-699D-4449-9E02-41624A2D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1D03-35EC-9D43-98FC-6CC034AF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08AD-2345-1C4E-BE0B-8C75F5D9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E7A8-DE14-AE4D-94C4-5D72973C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4584-BE04-0D41-82AD-83C6883B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3FE1-DFFA-3642-B358-CF643685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FFC-40DB-8243-B9A6-B9C97932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792F-1329-3F4E-8C1A-914C721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7482-48BC-D348-AA09-26DE49F7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0796-895B-504B-B05D-90D538DE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C7C-C443-CA45-B321-2AAF2CE3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8EB8-5695-2D47-B6CA-B786AF02A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4E356-C429-8240-87A8-C29ABE9A9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25A1A-8905-8848-9D70-30390ED7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5EA74-A190-DA45-B5A9-80F854A3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D1C11-D4A9-8144-9388-275B86C7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F7D5-9AEA-924B-B7DD-E0BE5CD3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0E1FD-BBC8-E747-8FD6-CE3F1331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A0C7-46A0-7D42-B98E-E6793B5B6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A8E6B-E938-3540-86BB-424C004B2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73252-B778-2947-9A94-775C9BF5B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E533F-7058-444F-8FB7-671CA562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C28AA-D6E7-6D49-AC9D-EE94DD9C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CC76D-9D52-B04B-9F7B-9E38B8DC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BCE-237B-F94E-BD95-541D2C7B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CD21F-2443-B745-972B-80C8CB45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2FE71-CE08-3A48-A04E-C4CA135C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99D5E-B8AD-754A-BD7A-2A177BD8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4C30C-F02F-9A42-87CB-71CBB8E3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2001A-6BD2-014D-8668-7AFAD0F2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58616-2DAD-C245-86D3-673AC5C9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0F9D-77C3-4E4E-8653-B53816AC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9F28-3B3B-2E48-B2A4-3027FDA0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0A14-C8E4-8C4C-9F66-3A476197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27965-0EDE-3E4E-AB27-B3BE5EB4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23D61-B3D2-B645-86AA-BEE72FA5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F20A1-DFC5-0E43-BF92-69B5024C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4AEF-BE31-9844-8055-EAC301CD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BF582-7964-BF41-988D-7BD28914E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95A0-CB01-164F-BF1B-6066FDE57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D846-849B-384C-BD70-535675C5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76A75-C036-7741-BD5E-C061CB6D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BC403-25BC-6144-8F1D-193EC09B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858A2-DE6C-7C42-9F9A-9A99FF3E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F653-44AA-D148-A755-0ABF7466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773D-10F5-9849-82D6-C140813B8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0B-588E-034B-A331-79B5EA70083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5F83-2EDA-4749-B21F-90C78FA28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524B-E6ED-DE48-A270-3F3E4D64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0C8F-0A6D-EE4B-8C7F-6EF373848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6275FF1D-D595-DC46-90C5-CA16D648044B}"/>
              </a:ext>
            </a:extLst>
          </p:cNvPr>
          <p:cNvSpPr/>
          <p:nvPr/>
        </p:nvSpPr>
        <p:spPr>
          <a:xfrm>
            <a:off x="676239" y="202203"/>
            <a:ext cx="1292397" cy="718082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5995C7A9-7003-6143-AB31-FA6117E9E3E6}"/>
              </a:ext>
            </a:extLst>
          </p:cNvPr>
          <p:cNvSpPr/>
          <p:nvPr/>
        </p:nvSpPr>
        <p:spPr>
          <a:xfrm>
            <a:off x="676239" y="1416808"/>
            <a:ext cx="1292397" cy="718078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9379B-A664-CE43-BF48-428C908AFFB1}"/>
              </a:ext>
            </a:extLst>
          </p:cNvPr>
          <p:cNvCxnSpPr>
            <a:cxnSpLocks/>
          </p:cNvCxnSpPr>
          <p:nvPr/>
        </p:nvCxnSpPr>
        <p:spPr>
          <a:xfrm flipV="1">
            <a:off x="1968636" y="47587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EBA0-8022-0C4D-A168-E7BC7D6CA373}"/>
              </a:ext>
            </a:extLst>
          </p:cNvPr>
          <p:cNvCxnSpPr>
            <a:cxnSpLocks/>
          </p:cNvCxnSpPr>
          <p:nvPr/>
        </p:nvCxnSpPr>
        <p:spPr>
          <a:xfrm flipV="1">
            <a:off x="1968636" y="170073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DA8FE-BA4D-2B44-8AB3-258F1BA041DD}"/>
              </a:ext>
            </a:extLst>
          </p:cNvPr>
          <p:cNvCxnSpPr>
            <a:cxnSpLocks/>
          </p:cNvCxnSpPr>
          <p:nvPr/>
        </p:nvCxnSpPr>
        <p:spPr>
          <a:xfrm flipV="1">
            <a:off x="2382377" y="475878"/>
            <a:ext cx="0" cy="1224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CFBB44-C182-8344-BE7E-9D29DC78981A}"/>
              </a:ext>
            </a:extLst>
          </p:cNvPr>
          <p:cNvCxnSpPr/>
          <p:nvPr/>
        </p:nvCxnSpPr>
        <p:spPr>
          <a:xfrm>
            <a:off x="2382377" y="1055024"/>
            <a:ext cx="3283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0E9C6-4863-B746-847D-EB9B85D8E683}"/>
              </a:ext>
            </a:extLst>
          </p:cNvPr>
          <p:cNvSpPr/>
          <p:nvPr/>
        </p:nvSpPr>
        <p:spPr>
          <a:xfrm>
            <a:off x="2710692" y="79376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F7463B-7CF6-3A49-9DDF-8BF756D21DE1}"/>
              </a:ext>
            </a:extLst>
          </p:cNvPr>
          <p:cNvCxnSpPr>
            <a:cxnSpLocks/>
          </p:cNvCxnSpPr>
          <p:nvPr/>
        </p:nvCxnSpPr>
        <p:spPr>
          <a:xfrm>
            <a:off x="3311583" y="1316281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4EFE-4FC7-C44B-A93A-F946078665BB}"/>
              </a:ext>
            </a:extLst>
          </p:cNvPr>
          <p:cNvSpPr/>
          <p:nvPr/>
        </p:nvSpPr>
        <p:spPr>
          <a:xfrm>
            <a:off x="2710692" y="1612372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69F29-C365-C54F-88C7-1C1E92E79095}"/>
              </a:ext>
            </a:extLst>
          </p:cNvPr>
          <p:cNvCxnSpPr>
            <a:cxnSpLocks/>
          </p:cNvCxnSpPr>
          <p:nvPr/>
        </p:nvCxnSpPr>
        <p:spPr>
          <a:xfrm>
            <a:off x="3311583" y="2134886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ecision 18">
            <a:extLst>
              <a:ext uri="{FF2B5EF4-FFF2-40B4-BE49-F238E27FC236}">
                <a16:creationId xmlns:a16="http://schemas.microsoft.com/office/drawing/2014/main" id="{E517BDA4-E8F7-9F47-B0C4-E83335C7413C}"/>
              </a:ext>
            </a:extLst>
          </p:cNvPr>
          <p:cNvSpPr/>
          <p:nvPr/>
        </p:nvSpPr>
        <p:spPr>
          <a:xfrm>
            <a:off x="2710692" y="2430976"/>
            <a:ext cx="1201774" cy="676367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48F6EA-AC09-8E49-906D-D9EE16595F3B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3E6E41-4685-CD4E-8016-B46D882749FC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0" cy="144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BC061F-DA54-4A48-A297-336028923CB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296951" y="4428144"/>
            <a:ext cx="0" cy="2001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9DD2D-C94A-E947-BEAA-A7726BFF99E0}"/>
              </a:ext>
            </a:extLst>
          </p:cNvPr>
          <p:cNvCxnSpPr>
            <a:cxnSpLocks/>
          </p:cNvCxnSpPr>
          <p:nvPr/>
        </p:nvCxnSpPr>
        <p:spPr>
          <a:xfrm flipV="1">
            <a:off x="3912466" y="276915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CD5AF6-A2DB-1B47-84AD-AFFECB765E99}"/>
              </a:ext>
            </a:extLst>
          </p:cNvPr>
          <p:cNvCxnSpPr>
            <a:cxnSpLocks/>
          </p:cNvCxnSpPr>
          <p:nvPr/>
        </p:nvCxnSpPr>
        <p:spPr>
          <a:xfrm flipH="1">
            <a:off x="4324831" y="2768805"/>
            <a:ext cx="1376" cy="154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BBBC5-E1B2-7046-99D1-424E0CD8024C}"/>
              </a:ext>
            </a:extLst>
          </p:cNvPr>
          <p:cNvCxnSpPr>
            <a:cxnSpLocks/>
          </p:cNvCxnSpPr>
          <p:nvPr/>
        </p:nvCxnSpPr>
        <p:spPr>
          <a:xfrm>
            <a:off x="4324831" y="310734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FF94E-2BC7-924E-8C5B-C8295AEB9E30}"/>
              </a:ext>
            </a:extLst>
          </p:cNvPr>
          <p:cNvSpPr/>
          <p:nvPr/>
        </p:nvSpPr>
        <p:spPr>
          <a:xfrm>
            <a:off x="3723940" y="3359169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96C935-41DE-A24D-8B36-5B9FBCFD50C5}"/>
              </a:ext>
            </a:extLst>
          </p:cNvPr>
          <p:cNvCxnSpPr>
            <a:cxnSpLocks/>
          </p:cNvCxnSpPr>
          <p:nvPr/>
        </p:nvCxnSpPr>
        <p:spPr>
          <a:xfrm>
            <a:off x="4324831" y="388168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26B7C-5ABE-D74E-8191-6723D558392A}"/>
              </a:ext>
            </a:extLst>
          </p:cNvPr>
          <p:cNvSpPr/>
          <p:nvPr/>
        </p:nvSpPr>
        <p:spPr>
          <a:xfrm>
            <a:off x="3723940" y="4125524"/>
            <a:ext cx="1201782" cy="434692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2AEBC6-B675-9249-A311-E0DD14C4884F}"/>
              </a:ext>
            </a:extLst>
          </p:cNvPr>
          <p:cNvCxnSpPr>
            <a:cxnSpLocks/>
          </p:cNvCxnSpPr>
          <p:nvPr/>
        </p:nvCxnSpPr>
        <p:spPr>
          <a:xfrm flipV="1">
            <a:off x="3318987" y="4386780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7F9A31-A0EC-4D47-95CF-1EFA0637CED0}"/>
              </a:ext>
            </a:extLst>
          </p:cNvPr>
          <p:cNvCxnSpPr>
            <a:cxnSpLocks/>
          </p:cNvCxnSpPr>
          <p:nvPr/>
        </p:nvCxnSpPr>
        <p:spPr>
          <a:xfrm>
            <a:off x="3311579" y="4386780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6F973A6-E9EC-B940-BAF2-2620B4FEFAB4}"/>
              </a:ext>
            </a:extLst>
          </p:cNvPr>
          <p:cNvSpPr/>
          <p:nvPr/>
        </p:nvSpPr>
        <p:spPr>
          <a:xfrm>
            <a:off x="2718096" y="4657657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7A3168-021C-BA42-AF64-A814DDA0E390}"/>
              </a:ext>
            </a:extLst>
          </p:cNvPr>
          <p:cNvCxnSpPr>
            <a:cxnSpLocks/>
          </p:cNvCxnSpPr>
          <p:nvPr/>
        </p:nvCxnSpPr>
        <p:spPr>
          <a:xfrm>
            <a:off x="4952845" y="4386780"/>
            <a:ext cx="5148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A39BEE-92D5-A149-A8EF-9149B7B0FD74}"/>
              </a:ext>
            </a:extLst>
          </p:cNvPr>
          <p:cNvCxnSpPr>
            <a:cxnSpLocks/>
          </p:cNvCxnSpPr>
          <p:nvPr/>
        </p:nvCxnSpPr>
        <p:spPr>
          <a:xfrm>
            <a:off x="5782961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90A8BB3-9720-8B47-BF7F-738A99936781}"/>
              </a:ext>
            </a:extLst>
          </p:cNvPr>
          <p:cNvSpPr/>
          <p:nvPr/>
        </p:nvSpPr>
        <p:spPr>
          <a:xfrm>
            <a:off x="5177718" y="4648038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BA5F05-87B9-3248-BCF3-37322AA55E38}"/>
              </a:ext>
            </a:extLst>
          </p:cNvPr>
          <p:cNvSpPr/>
          <p:nvPr/>
        </p:nvSpPr>
        <p:spPr>
          <a:xfrm>
            <a:off x="6728639" y="4646259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8C4FBA-65A8-3E48-9BDA-7BF473647EEE}"/>
              </a:ext>
            </a:extLst>
          </p:cNvPr>
          <p:cNvSpPr/>
          <p:nvPr/>
        </p:nvSpPr>
        <p:spPr>
          <a:xfrm>
            <a:off x="8088636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63AD27-BFE2-6347-A054-DFD04212E20E}"/>
              </a:ext>
            </a:extLst>
          </p:cNvPr>
          <p:cNvSpPr/>
          <p:nvPr/>
        </p:nvSpPr>
        <p:spPr>
          <a:xfrm>
            <a:off x="9587418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6E82B3-2402-FA48-9520-C1D09E45A948}"/>
              </a:ext>
            </a:extLst>
          </p:cNvPr>
          <p:cNvCxnSpPr>
            <a:cxnSpLocks/>
          </p:cNvCxnSpPr>
          <p:nvPr/>
        </p:nvCxnSpPr>
        <p:spPr>
          <a:xfrm>
            <a:off x="7236739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6D4B0E-C178-3243-B0BB-638F710D0D3F}"/>
              </a:ext>
            </a:extLst>
          </p:cNvPr>
          <p:cNvCxnSpPr>
            <a:cxnSpLocks/>
          </p:cNvCxnSpPr>
          <p:nvPr/>
        </p:nvCxnSpPr>
        <p:spPr>
          <a:xfrm>
            <a:off x="8599933" y="439639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264027-3CA7-6B48-A1DD-3E69653DC762}"/>
              </a:ext>
            </a:extLst>
          </p:cNvPr>
          <p:cNvCxnSpPr>
            <a:cxnSpLocks/>
          </p:cNvCxnSpPr>
          <p:nvPr/>
        </p:nvCxnSpPr>
        <p:spPr>
          <a:xfrm>
            <a:off x="10098715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F5242C-8F05-844F-8DA0-E4977C728767}"/>
              </a:ext>
            </a:extLst>
          </p:cNvPr>
          <p:cNvCxnSpPr>
            <a:cxnSpLocks/>
          </p:cNvCxnSpPr>
          <p:nvPr/>
        </p:nvCxnSpPr>
        <p:spPr>
          <a:xfrm>
            <a:off x="3311579" y="5008985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2F7E01-8B73-AB4C-AA94-A4F7F2EE4F82}"/>
              </a:ext>
            </a:extLst>
          </p:cNvPr>
          <p:cNvCxnSpPr>
            <a:cxnSpLocks/>
          </p:cNvCxnSpPr>
          <p:nvPr/>
        </p:nvCxnSpPr>
        <p:spPr>
          <a:xfrm>
            <a:off x="5788881" y="4992611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8D4573-5EA7-A74A-A301-8B9B8944EAF8}"/>
              </a:ext>
            </a:extLst>
          </p:cNvPr>
          <p:cNvCxnSpPr>
            <a:cxnSpLocks/>
          </p:cNvCxnSpPr>
          <p:nvPr/>
        </p:nvCxnSpPr>
        <p:spPr>
          <a:xfrm>
            <a:off x="7240964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16053C-6CB3-2E45-B590-06E374DD7A68}"/>
              </a:ext>
            </a:extLst>
          </p:cNvPr>
          <p:cNvCxnSpPr>
            <a:cxnSpLocks/>
          </p:cNvCxnSpPr>
          <p:nvPr/>
        </p:nvCxnSpPr>
        <p:spPr>
          <a:xfrm>
            <a:off x="8595406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DE2988-D7D5-7945-8855-C85324D1E739}"/>
              </a:ext>
            </a:extLst>
          </p:cNvPr>
          <p:cNvCxnSpPr>
            <a:cxnSpLocks/>
          </p:cNvCxnSpPr>
          <p:nvPr/>
        </p:nvCxnSpPr>
        <p:spPr>
          <a:xfrm>
            <a:off x="10098715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CF7E9F-7182-FC49-80E0-E11D43CFDC64}"/>
              </a:ext>
            </a:extLst>
          </p:cNvPr>
          <p:cNvCxnSpPr>
            <a:cxnSpLocks/>
          </p:cNvCxnSpPr>
          <p:nvPr/>
        </p:nvCxnSpPr>
        <p:spPr>
          <a:xfrm flipV="1">
            <a:off x="3311579" y="5265267"/>
            <a:ext cx="6790161" cy="1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FD999-1D82-7D4A-A8C4-4F85D46B7172}"/>
              </a:ext>
            </a:extLst>
          </p:cNvPr>
          <p:cNvCxnSpPr>
            <a:cxnSpLocks/>
          </p:cNvCxnSpPr>
          <p:nvPr/>
        </p:nvCxnSpPr>
        <p:spPr>
          <a:xfrm>
            <a:off x="4364805" y="5279862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cision 75">
            <a:extLst>
              <a:ext uri="{FF2B5EF4-FFF2-40B4-BE49-F238E27FC236}">
                <a16:creationId xmlns:a16="http://schemas.microsoft.com/office/drawing/2014/main" id="{7EB0F270-62B0-9744-87AC-330E6740F1E9}"/>
              </a:ext>
            </a:extLst>
          </p:cNvPr>
          <p:cNvSpPr/>
          <p:nvPr/>
        </p:nvSpPr>
        <p:spPr>
          <a:xfrm>
            <a:off x="3763918" y="5548022"/>
            <a:ext cx="1201774" cy="554815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BCF118-B73D-7549-B6E7-DC94B9AAF65E}"/>
              </a:ext>
            </a:extLst>
          </p:cNvPr>
          <p:cNvCxnSpPr>
            <a:cxnSpLocks/>
          </p:cNvCxnSpPr>
          <p:nvPr/>
        </p:nvCxnSpPr>
        <p:spPr>
          <a:xfrm>
            <a:off x="8079548" y="5825429"/>
            <a:ext cx="0" cy="271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6FC609-78C7-3F4F-B5CD-57DA043DE2BF}"/>
              </a:ext>
            </a:extLst>
          </p:cNvPr>
          <p:cNvCxnSpPr>
            <a:cxnSpLocks/>
          </p:cNvCxnSpPr>
          <p:nvPr/>
        </p:nvCxnSpPr>
        <p:spPr>
          <a:xfrm>
            <a:off x="4965692" y="5827780"/>
            <a:ext cx="1534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F82C01-CBCD-8A46-A710-8656EA56641E}"/>
              </a:ext>
            </a:extLst>
          </p:cNvPr>
          <p:cNvCxnSpPr>
            <a:cxnSpLocks/>
          </p:cNvCxnSpPr>
          <p:nvPr/>
        </p:nvCxnSpPr>
        <p:spPr>
          <a:xfrm>
            <a:off x="6751383" y="5825429"/>
            <a:ext cx="13281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DDDCFE7-2C9F-3B46-97AC-9DE7DF076283}"/>
              </a:ext>
            </a:extLst>
          </p:cNvPr>
          <p:cNvCxnSpPr>
            <a:cxnSpLocks/>
          </p:cNvCxnSpPr>
          <p:nvPr/>
        </p:nvCxnSpPr>
        <p:spPr>
          <a:xfrm>
            <a:off x="3200400" y="5825429"/>
            <a:ext cx="5635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F7C8E9-A622-E146-856A-45F72FEB5D26}"/>
              </a:ext>
            </a:extLst>
          </p:cNvPr>
          <p:cNvCxnSpPr>
            <a:cxnSpLocks/>
          </p:cNvCxnSpPr>
          <p:nvPr/>
        </p:nvCxnSpPr>
        <p:spPr>
          <a:xfrm>
            <a:off x="2296951" y="5829178"/>
            <a:ext cx="72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rminator 90">
            <a:extLst>
              <a:ext uri="{FF2B5EF4-FFF2-40B4-BE49-F238E27FC236}">
                <a16:creationId xmlns:a16="http://schemas.microsoft.com/office/drawing/2014/main" id="{7B3CF1CA-D028-6345-9ADA-9386E1CD0108}"/>
              </a:ext>
            </a:extLst>
          </p:cNvPr>
          <p:cNvSpPr/>
          <p:nvPr/>
        </p:nvSpPr>
        <p:spPr>
          <a:xfrm>
            <a:off x="1860251" y="6430008"/>
            <a:ext cx="873400" cy="298077"/>
          </a:xfrm>
          <a:prstGeom prst="flowChartTerminator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4928B1-9FE5-D040-B88B-1BAF9DA40C2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296951" y="6728085"/>
            <a:ext cx="0" cy="53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62F36-7B3D-C240-BCED-27BFB20B82BB}"/>
              </a:ext>
            </a:extLst>
          </p:cNvPr>
          <p:cNvCxnSpPr>
            <a:cxnSpLocks/>
          </p:cNvCxnSpPr>
          <p:nvPr/>
        </p:nvCxnSpPr>
        <p:spPr>
          <a:xfrm flipH="1">
            <a:off x="294640" y="6781673"/>
            <a:ext cx="200231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7F7CF-051E-A440-BF48-848ADED748D5}"/>
              </a:ext>
            </a:extLst>
          </p:cNvPr>
          <p:cNvCxnSpPr>
            <a:cxnSpLocks/>
          </p:cNvCxnSpPr>
          <p:nvPr/>
        </p:nvCxnSpPr>
        <p:spPr>
          <a:xfrm>
            <a:off x="191594" y="3620426"/>
            <a:ext cx="0" cy="305407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A1046B-F10C-4547-B810-8A495031B3D0}"/>
              </a:ext>
            </a:extLst>
          </p:cNvPr>
          <p:cNvCxnSpPr>
            <a:cxnSpLocks/>
          </p:cNvCxnSpPr>
          <p:nvPr/>
        </p:nvCxnSpPr>
        <p:spPr>
          <a:xfrm>
            <a:off x="191594" y="111760"/>
            <a:ext cx="0" cy="29092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EECC0-343D-C84E-BFF5-35CBD250D32B}"/>
              </a:ext>
            </a:extLst>
          </p:cNvPr>
          <p:cNvCxnSpPr>
            <a:cxnSpLocks/>
          </p:cNvCxnSpPr>
          <p:nvPr/>
        </p:nvCxnSpPr>
        <p:spPr>
          <a:xfrm flipH="1">
            <a:off x="191594" y="111760"/>
            <a:ext cx="312739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C3E6A1E-3AF1-D643-8646-2C144F340AB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11579" y="111760"/>
            <a:ext cx="4" cy="68200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79B1FF-4E88-304B-9A85-7D7B3D8FC750}"/>
              </a:ext>
            </a:extLst>
          </p:cNvPr>
          <p:cNvSpPr/>
          <p:nvPr/>
        </p:nvSpPr>
        <p:spPr>
          <a:xfrm>
            <a:off x="7478657" y="6096951"/>
            <a:ext cx="1201782" cy="419613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E07BB4-1679-6749-899E-61B816E60E83}"/>
              </a:ext>
            </a:extLst>
          </p:cNvPr>
          <p:cNvCxnSpPr>
            <a:cxnSpLocks/>
          </p:cNvCxnSpPr>
          <p:nvPr/>
        </p:nvCxnSpPr>
        <p:spPr>
          <a:xfrm>
            <a:off x="8088636" y="6531160"/>
            <a:ext cx="0" cy="6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67A795-8261-E846-8DB9-0CDDD61C1DB9}"/>
              </a:ext>
            </a:extLst>
          </p:cNvPr>
          <p:cNvCxnSpPr>
            <a:cxnSpLocks/>
            <a:endCxn id="91" idx="3"/>
          </p:cNvCxnSpPr>
          <p:nvPr/>
        </p:nvCxnSpPr>
        <p:spPr>
          <a:xfrm flipH="1" flipV="1">
            <a:off x="2733651" y="6579047"/>
            <a:ext cx="5354985" cy="2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DAF471B-F11F-E94F-AA62-1EFC2138E67C}"/>
              </a:ext>
            </a:extLst>
          </p:cNvPr>
          <p:cNvSpPr txBox="1"/>
          <p:nvPr/>
        </p:nvSpPr>
        <p:spPr>
          <a:xfrm>
            <a:off x="504110" y="239440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Community Submissions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A3467C-5A83-874E-9B1F-349D4656C579}"/>
              </a:ext>
            </a:extLst>
          </p:cNvPr>
          <p:cNvSpPr txBox="1"/>
          <p:nvPr/>
        </p:nvSpPr>
        <p:spPr>
          <a:xfrm>
            <a:off x="519909" y="1459578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Councilor Submissions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808851-F7FE-A441-AE51-0B33F4217743}"/>
              </a:ext>
            </a:extLst>
          </p:cNvPr>
          <p:cNvSpPr txBox="1"/>
          <p:nvPr/>
        </p:nvSpPr>
        <p:spPr>
          <a:xfrm>
            <a:off x="2546534" y="834084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Identity crash risk locations/routes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7B9054-5493-C148-AD87-44878B7CB058}"/>
              </a:ext>
            </a:extLst>
          </p:cNvPr>
          <p:cNvSpPr txBox="1"/>
          <p:nvPr/>
        </p:nvSpPr>
        <p:spPr>
          <a:xfrm>
            <a:off x="2562608" y="1549618"/>
            <a:ext cx="15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Undertake Safe System hierarchy of control assessment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F4CDDE-D23D-AD4A-9DD9-1BA0D91670FA}"/>
              </a:ext>
            </a:extLst>
          </p:cNvPr>
          <p:cNvSpPr txBox="1"/>
          <p:nvPr/>
        </p:nvSpPr>
        <p:spPr>
          <a:xfrm>
            <a:off x="2733651" y="2586523"/>
            <a:ext cx="117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Risk mitigation required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053594-82A3-2B4F-83DF-0863F345FFE6}"/>
              </a:ext>
            </a:extLst>
          </p:cNvPr>
          <p:cNvSpPr txBox="1"/>
          <p:nvPr/>
        </p:nvSpPr>
        <p:spPr>
          <a:xfrm>
            <a:off x="3735425" y="2870539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F02544-CE34-5D42-B01C-2FD38C1B81A6}"/>
              </a:ext>
            </a:extLst>
          </p:cNvPr>
          <p:cNvSpPr txBox="1"/>
          <p:nvPr/>
        </p:nvSpPr>
        <p:spPr>
          <a:xfrm>
            <a:off x="1699169" y="417222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7D3382-FD8C-2A49-AF9C-A748F5AB0548}"/>
              </a:ext>
            </a:extLst>
          </p:cNvPr>
          <p:cNvSpPr txBox="1"/>
          <p:nvPr/>
        </p:nvSpPr>
        <p:spPr>
          <a:xfrm>
            <a:off x="2521855" y="567984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CCB003D-C1F9-274C-9FE4-0C1A12C3608B}"/>
              </a:ext>
            </a:extLst>
          </p:cNvPr>
          <p:cNvSpPr txBox="1"/>
          <p:nvPr/>
        </p:nvSpPr>
        <p:spPr>
          <a:xfrm>
            <a:off x="6047498" y="5682260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349EC-4871-1445-BC4C-4DAAF7F2B9BC}"/>
              </a:ext>
            </a:extLst>
          </p:cNvPr>
          <p:cNvSpPr txBox="1"/>
          <p:nvPr/>
        </p:nvSpPr>
        <p:spPr>
          <a:xfrm>
            <a:off x="3723940" y="3305077"/>
            <a:ext cx="11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Develop treatment option/s (consider Safe System hierarchy of control measures)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47C339-9207-764C-B4AE-1FA48F9EA377}"/>
              </a:ext>
            </a:extLst>
          </p:cNvPr>
          <p:cNvSpPr txBox="1"/>
          <p:nvPr/>
        </p:nvSpPr>
        <p:spPr>
          <a:xfrm>
            <a:off x="3729560" y="4153841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Identify funding sources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52AD77-7DB3-D846-94E9-97E138746E23}"/>
              </a:ext>
            </a:extLst>
          </p:cNvPr>
          <p:cNvSpPr txBox="1"/>
          <p:nvPr/>
        </p:nvSpPr>
        <p:spPr>
          <a:xfrm>
            <a:off x="2722173" y="4634677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Council works and community programs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E6D1CB-ADFA-004D-BC4E-EA92A8DA4854}"/>
              </a:ext>
            </a:extLst>
          </p:cNvPr>
          <p:cNvSpPr txBox="1"/>
          <p:nvPr/>
        </p:nvSpPr>
        <p:spPr>
          <a:xfrm>
            <a:off x="5140348" y="4627775"/>
            <a:ext cx="12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road infrastructure programs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724CE7-ABB6-D54C-950D-DCCCA292006A}"/>
              </a:ext>
            </a:extLst>
          </p:cNvPr>
          <p:cNvSpPr txBox="1"/>
          <p:nvPr/>
        </p:nvSpPr>
        <p:spPr>
          <a:xfrm>
            <a:off x="6680322" y="4625891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people programs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931CDA-D02D-9343-A6B5-BD4C56132568}"/>
              </a:ext>
            </a:extLst>
          </p:cNvPr>
          <p:cNvSpPr txBox="1"/>
          <p:nvPr/>
        </p:nvSpPr>
        <p:spPr>
          <a:xfrm>
            <a:off x="8022634" y="4650880"/>
            <a:ext cx="114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vehicle programs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80FC06-E62E-F84D-A9B5-86AE03ADE53D}"/>
              </a:ext>
            </a:extLst>
          </p:cNvPr>
          <p:cNvSpPr txBox="1"/>
          <p:nvPr/>
        </p:nvSpPr>
        <p:spPr>
          <a:xfrm>
            <a:off x="9525943" y="4717349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Black spot programs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ED5A28-5B89-3048-8E5A-A3F8A8405BB2}"/>
              </a:ext>
            </a:extLst>
          </p:cNvPr>
          <p:cNvSpPr txBox="1"/>
          <p:nvPr/>
        </p:nvSpPr>
        <p:spPr>
          <a:xfrm>
            <a:off x="3769614" y="5709060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Funding support?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39771D-242D-AB49-B208-5620A016FF2B}"/>
              </a:ext>
            </a:extLst>
          </p:cNvPr>
          <p:cNvSpPr txBox="1"/>
          <p:nvPr/>
        </p:nvSpPr>
        <p:spPr>
          <a:xfrm>
            <a:off x="7490142" y="6179096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Implement program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0A1C33-9BE9-314C-BBF2-F982FFFF2885}"/>
              </a:ext>
            </a:extLst>
          </p:cNvPr>
          <p:cNvSpPr txBox="1"/>
          <p:nvPr/>
        </p:nvSpPr>
        <p:spPr>
          <a:xfrm>
            <a:off x="1707545" y="6446069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Monitor the site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417144-3C89-F242-B058-143AFD675268}"/>
              </a:ext>
            </a:extLst>
          </p:cNvPr>
          <p:cNvSpPr txBox="1"/>
          <p:nvPr/>
        </p:nvSpPr>
        <p:spPr>
          <a:xfrm>
            <a:off x="-81100" y="3065969"/>
            <a:ext cx="700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Crash risk develops or remains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2AF5A1-CB93-FA48-9570-0ADC420CA058}"/>
              </a:ext>
            </a:extLst>
          </p:cNvPr>
          <p:cNvCxnSpPr>
            <a:cxnSpLocks/>
          </p:cNvCxnSpPr>
          <p:nvPr/>
        </p:nvCxnSpPr>
        <p:spPr>
          <a:xfrm flipH="1">
            <a:off x="3919878" y="1055024"/>
            <a:ext cx="339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42AE40F-89D5-AF42-9A44-F10CF934054C}"/>
              </a:ext>
            </a:extLst>
          </p:cNvPr>
          <p:cNvCxnSpPr>
            <a:cxnSpLocks/>
          </p:cNvCxnSpPr>
          <p:nvPr/>
        </p:nvCxnSpPr>
        <p:spPr>
          <a:xfrm>
            <a:off x="4259591" y="711200"/>
            <a:ext cx="0" cy="74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47A217F-A105-D246-9660-201481D3D228}"/>
              </a:ext>
            </a:extLst>
          </p:cNvPr>
          <p:cNvCxnSpPr>
            <a:cxnSpLocks/>
          </p:cNvCxnSpPr>
          <p:nvPr/>
        </p:nvCxnSpPr>
        <p:spPr>
          <a:xfrm flipH="1" flipV="1">
            <a:off x="4253012" y="1453252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62AC8D-BE91-AE47-A62E-7EEA88359B0C}"/>
              </a:ext>
            </a:extLst>
          </p:cNvPr>
          <p:cNvCxnSpPr>
            <a:cxnSpLocks/>
          </p:cNvCxnSpPr>
          <p:nvPr/>
        </p:nvCxnSpPr>
        <p:spPr>
          <a:xfrm flipH="1" flipV="1">
            <a:off x="4266171" y="714885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204B3180-E4FC-D84D-8272-CF0251794686}"/>
              </a:ext>
            </a:extLst>
          </p:cNvPr>
          <p:cNvSpPr/>
          <p:nvPr/>
        </p:nvSpPr>
        <p:spPr>
          <a:xfrm>
            <a:off x="4643930" y="427522"/>
            <a:ext cx="1331961" cy="524145"/>
          </a:xfrm>
          <a:prstGeom prst="parallelogram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26A2CE3-C8E7-7F42-AF0B-FF828365D372}"/>
              </a:ext>
            </a:extLst>
          </p:cNvPr>
          <p:cNvSpPr/>
          <p:nvPr/>
        </p:nvSpPr>
        <p:spPr>
          <a:xfrm>
            <a:off x="4643930" y="117784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059D24-5D12-324F-B584-9F97AD427BFD}"/>
              </a:ext>
            </a:extLst>
          </p:cNvPr>
          <p:cNvSpPr txBox="1"/>
          <p:nvPr/>
        </p:nvSpPr>
        <p:spPr>
          <a:xfrm>
            <a:off x="4451220" y="1220278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Network risk assessment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6063CC-DC9D-3845-8010-92BDBBF55FF9}"/>
              </a:ext>
            </a:extLst>
          </p:cNvPr>
          <p:cNvSpPr txBox="1"/>
          <p:nvPr/>
        </p:nvSpPr>
        <p:spPr>
          <a:xfrm>
            <a:off x="4676843" y="447510"/>
            <a:ext cx="125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Crash data analysis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8DC574D-0E6B-F740-8937-9D6DF19D0BC5}"/>
              </a:ext>
            </a:extLst>
          </p:cNvPr>
          <p:cNvSpPr txBox="1"/>
          <p:nvPr/>
        </p:nvSpPr>
        <p:spPr>
          <a:xfrm>
            <a:off x="7490142" y="85418"/>
            <a:ext cx="475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Figure 5.1: Overview for managing and delivering road safety on local roads</a:t>
            </a:r>
          </a:p>
        </p:txBody>
      </p:sp>
    </p:spTree>
    <p:extLst>
      <p:ext uri="{BB962C8B-B14F-4D97-AF65-F5344CB8AC3E}">
        <p14:creationId xmlns:p14="http://schemas.microsoft.com/office/powerpoint/2010/main" val="153445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6275FF1D-D595-DC46-90C5-CA16D648044B}"/>
              </a:ext>
            </a:extLst>
          </p:cNvPr>
          <p:cNvSpPr/>
          <p:nvPr/>
        </p:nvSpPr>
        <p:spPr>
          <a:xfrm>
            <a:off x="676239" y="202203"/>
            <a:ext cx="1292397" cy="718082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5995C7A9-7003-6143-AB31-FA6117E9E3E6}"/>
              </a:ext>
            </a:extLst>
          </p:cNvPr>
          <p:cNvSpPr/>
          <p:nvPr/>
        </p:nvSpPr>
        <p:spPr>
          <a:xfrm>
            <a:off x="676239" y="1416808"/>
            <a:ext cx="1292397" cy="718078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9379B-A664-CE43-BF48-428C908AFFB1}"/>
              </a:ext>
            </a:extLst>
          </p:cNvPr>
          <p:cNvCxnSpPr>
            <a:cxnSpLocks/>
          </p:cNvCxnSpPr>
          <p:nvPr/>
        </p:nvCxnSpPr>
        <p:spPr>
          <a:xfrm flipV="1">
            <a:off x="1968636" y="47587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EBA0-8022-0C4D-A168-E7BC7D6CA373}"/>
              </a:ext>
            </a:extLst>
          </p:cNvPr>
          <p:cNvCxnSpPr>
            <a:cxnSpLocks/>
          </p:cNvCxnSpPr>
          <p:nvPr/>
        </p:nvCxnSpPr>
        <p:spPr>
          <a:xfrm flipV="1">
            <a:off x="1968636" y="170073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DA8FE-BA4D-2B44-8AB3-258F1BA041DD}"/>
              </a:ext>
            </a:extLst>
          </p:cNvPr>
          <p:cNvCxnSpPr>
            <a:cxnSpLocks/>
          </p:cNvCxnSpPr>
          <p:nvPr/>
        </p:nvCxnSpPr>
        <p:spPr>
          <a:xfrm flipV="1">
            <a:off x="2382377" y="475878"/>
            <a:ext cx="0" cy="1224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CFBB44-C182-8344-BE7E-9D29DC78981A}"/>
              </a:ext>
            </a:extLst>
          </p:cNvPr>
          <p:cNvCxnSpPr/>
          <p:nvPr/>
        </p:nvCxnSpPr>
        <p:spPr>
          <a:xfrm>
            <a:off x="2382377" y="1055024"/>
            <a:ext cx="3283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0E9C6-4863-B746-847D-EB9B85D8E683}"/>
              </a:ext>
            </a:extLst>
          </p:cNvPr>
          <p:cNvSpPr/>
          <p:nvPr/>
        </p:nvSpPr>
        <p:spPr>
          <a:xfrm>
            <a:off x="2710692" y="79376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F7463B-7CF6-3A49-9DDF-8BF756D21DE1}"/>
              </a:ext>
            </a:extLst>
          </p:cNvPr>
          <p:cNvCxnSpPr>
            <a:cxnSpLocks/>
          </p:cNvCxnSpPr>
          <p:nvPr/>
        </p:nvCxnSpPr>
        <p:spPr>
          <a:xfrm>
            <a:off x="3311583" y="1316281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4EFE-4FC7-C44B-A93A-F946078665BB}"/>
              </a:ext>
            </a:extLst>
          </p:cNvPr>
          <p:cNvSpPr/>
          <p:nvPr/>
        </p:nvSpPr>
        <p:spPr>
          <a:xfrm>
            <a:off x="2710692" y="1612372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69F29-C365-C54F-88C7-1C1E92E79095}"/>
              </a:ext>
            </a:extLst>
          </p:cNvPr>
          <p:cNvCxnSpPr>
            <a:cxnSpLocks/>
          </p:cNvCxnSpPr>
          <p:nvPr/>
        </p:nvCxnSpPr>
        <p:spPr>
          <a:xfrm>
            <a:off x="3311583" y="2134886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ecision 18">
            <a:extLst>
              <a:ext uri="{FF2B5EF4-FFF2-40B4-BE49-F238E27FC236}">
                <a16:creationId xmlns:a16="http://schemas.microsoft.com/office/drawing/2014/main" id="{E517BDA4-E8F7-9F47-B0C4-E83335C7413C}"/>
              </a:ext>
            </a:extLst>
          </p:cNvPr>
          <p:cNvSpPr/>
          <p:nvPr/>
        </p:nvSpPr>
        <p:spPr>
          <a:xfrm>
            <a:off x="2710692" y="2430976"/>
            <a:ext cx="1201774" cy="676367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AF471B-F11F-E94F-AA62-1EFC2138E67C}"/>
              </a:ext>
            </a:extLst>
          </p:cNvPr>
          <p:cNvSpPr txBox="1"/>
          <p:nvPr/>
        </p:nvSpPr>
        <p:spPr>
          <a:xfrm>
            <a:off x="504110" y="239440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Community Submissions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A3467C-5A83-874E-9B1F-349D4656C579}"/>
              </a:ext>
            </a:extLst>
          </p:cNvPr>
          <p:cNvSpPr txBox="1"/>
          <p:nvPr/>
        </p:nvSpPr>
        <p:spPr>
          <a:xfrm>
            <a:off x="519909" y="1459578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Councilor Submissions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808851-F7FE-A441-AE51-0B33F4217743}"/>
              </a:ext>
            </a:extLst>
          </p:cNvPr>
          <p:cNvSpPr txBox="1"/>
          <p:nvPr/>
        </p:nvSpPr>
        <p:spPr>
          <a:xfrm>
            <a:off x="2546534" y="834084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Identity crash risk locations/routes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7B9054-5493-C148-AD87-44878B7CB058}"/>
              </a:ext>
            </a:extLst>
          </p:cNvPr>
          <p:cNvSpPr txBox="1"/>
          <p:nvPr/>
        </p:nvSpPr>
        <p:spPr>
          <a:xfrm>
            <a:off x="2562608" y="1549618"/>
            <a:ext cx="15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Undertake Safe System hierarchy of control assessment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F4CDDE-D23D-AD4A-9DD9-1BA0D91670FA}"/>
              </a:ext>
            </a:extLst>
          </p:cNvPr>
          <p:cNvSpPr txBox="1"/>
          <p:nvPr/>
        </p:nvSpPr>
        <p:spPr>
          <a:xfrm>
            <a:off x="2733651" y="2586523"/>
            <a:ext cx="117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Risk mitigation required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2AF5A1-CB93-FA48-9570-0ADC420CA058}"/>
              </a:ext>
            </a:extLst>
          </p:cNvPr>
          <p:cNvCxnSpPr>
            <a:cxnSpLocks/>
          </p:cNvCxnSpPr>
          <p:nvPr/>
        </p:nvCxnSpPr>
        <p:spPr>
          <a:xfrm flipH="1">
            <a:off x="3919878" y="1055024"/>
            <a:ext cx="339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42AE40F-89D5-AF42-9A44-F10CF934054C}"/>
              </a:ext>
            </a:extLst>
          </p:cNvPr>
          <p:cNvCxnSpPr>
            <a:cxnSpLocks/>
          </p:cNvCxnSpPr>
          <p:nvPr/>
        </p:nvCxnSpPr>
        <p:spPr>
          <a:xfrm>
            <a:off x="4259591" y="711200"/>
            <a:ext cx="0" cy="74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47A217F-A105-D246-9660-201481D3D228}"/>
              </a:ext>
            </a:extLst>
          </p:cNvPr>
          <p:cNvCxnSpPr>
            <a:cxnSpLocks/>
          </p:cNvCxnSpPr>
          <p:nvPr/>
        </p:nvCxnSpPr>
        <p:spPr>
          <a:xfrm flipH="1" flipV="1">
            <a:off x="4253012" y="1453252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62AC8D-BE91-AE47-A62E-7EEA88359B0C}"/>
              </a:ext>
            </a:extLst>
          </p:cNvPr>
          <p:cNvCxnSpPr>
            <a:cxnSpLocks/>
          </p:cNvCxnSpPr>
          <p:nvPr/>
        </p:nvCxnSpPr>
        <p:spPr>
          <a:xfrm flipH="1" flipV="1">
            <a:off x="4266171" y="714885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204B3180-E4FC-D84D-8272-CF0251794686}"/>
              </a:ext>
            </a:extLst>
          </p:cNvPr>
          <p:cNvSpPr/>
          <p:nvPr/>
        </p:nvSpPr>
        <p:spPr>
          <a:xfrm>
            <a:off x="4643930" y="427522"/>
            <a:ext cx="1331961" cy="524145"/>
          </a:xfrm>
          <a:prstGeom prst="parallelogram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26A2CE3-C8E7-7F42-AF0B-FF828365D372}"/>
              </a:ext>
            </a:extLst>
          </p:cNvPr>
          <p:cNvSpPr/>
          <p:nvPr/>
        </p:nvSpPr>
        <p:spPr>
          <a:xfrm>
            <a:off x="4643930" y="117784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059D24-5D12-324F-B584-9F97AD427BFD}"/>
              </a:ext>
            </a:extLst>
          </p:cNvPr>
          <p:cNvSpPr txBox="1"/>
          <p:nvPr/>
        </p:nvSpPr>
        <p:spPr>
          <a:xfrm>
            <a:off x="4451220" y="1220278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Network risk assessment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6063CC-DC9D-3845-8010-92BDBBF55FF9}"/>
              </a:ext>
            </a:extLst>
          </p:cNvPr>
          <p:cNvSpPr txBox="1"/>
          <p:nvPr/>
        </p:nvSpPr>
        <p:spPr>
          <a:xfrm>
            <a:off x="4676843" y="447510"/>
            <a:ext cx="125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Crash data analysis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8DC574D-0E6B-F740-8937-9D6DF19D0BC5}"/>
              </a:ext>
            </a:extLst>
          </p:cNvPr>
          <p:cNvSpPr txBox="1"/>
          <p:nvPr/>
        </p:nvSpPr>
        <p:spPr>
          <a:xfrm>
            <a:off x="7490142" y="85418"/>
            <a:ext cx="475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Figure 5.1: Overview for managing and delivering road safety on local roads</a:t>
            </a:r>
          </a:p>
        </p:txBody>
      </p:sp>
    </p:spTree>
    <p:extLst>
      <p:ext uri="{BB962C8B-B14F-4D97-AF65-F5344CB8AC3E}">
        <p14:creationId xmlns:p14="http://schemas.microsoft.com/office/powerpoint/2010/main" val="152579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6275FF1D-D595-DC46-90C5-CA16D648044B}"/>
              </a:ext>
            </a:extLst>
          </p:cNvPr>
          <p:cNvSpPr/>
          <p:nvPr/>
        </p:nvSpPr>
        <p:spPr>
          <a:xfrm>
            <a:off x="676239" y="202203"/>
            <a:ext cx="1292397" cy="718082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5995C7A9-7003-6143-AB31-FA6117E9E3E6}"/>
              </a:ext>
            </a:extLst>
          </p:cNvPr>
          <p:cNvSpPr/>
          <p:nvPr/>
        </p:nvSpPr>
        <p:spPr>
          <a:xfrm>
            <a:off x="676239" y="1416808"/>
            <a:ext cx="1292397" cy="718078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9379B-A664-CE43-BF48-428C908AFFB1}"/>
              </a:ext>
            </a:extLst>
          </p:cNvPr>
          <p:cNvCxnSpPr>
            <a:cxnSpLocks/>
          </p:cNvCxnSpPr>
          <p:nvPr/>
        </p:nvCxnSpPr>
        <p:spPr>
          <a:xfrm flipV="1">
            <a:off x="1968636" y="47587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EBA0-8022-0C4D-A168-E7BC7D6CA373}"/>
              </a:ext>
            </a:extLst>
          </p:cNvPr>
          <p:cNvCxnSpPr>
            <a:cxnSpLocks/>
          </p:cNvCxnSpPr>
          <p:nvPr/>
        </p:nvCxnSpPr>
        <p:spPr>
          <a:xfrm flipV="1">
            <a:off x="1968636" y="170073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DA8FE-BA4D-2B44-8AB3-258F1BA041DD}"/>
              </a:ext>
            </a:extLst>
          </p:cNvPr>
          <p:cNvCxnSpPr>
            <a:cxnSpLocks/>
          </p:cNvCxnSpPr>
          <p:nvPr/>
        </p:nvCxnSpPr>
        <p:spPr>
          <a:xfrm flipV="1">
            <a:off x="2382377" y="475878"/>
            <a:ext cx="0" cy="1224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CFBB44-C182-8344-BE7E-9D29DC78981A}"/>
              </a:ext>
            </a:extLst>
          </p:cNvPr>
          <p:cNvCxnSpPr/>
          <p:nvPr/>
        </p:nvCxnSpPr>
        <p:spPr>
          <a:xfrm>
            <a:off x="2382377" y="1055024"/>
            <a:ext cx="3283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0E9C6-4863-B746-847D-EB9B85D8E683}"/>
              </a:ext>
            </a:extLst>
          </p:cNvPr>
          <p:cNvSpPr/>
          <p:nvPr/>
        </p:nvSpPr>
        <p:spPr>
          <a:xfrm>
            <a:off x="2710692" y="79376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F7463B-7CF6-3A49-9DDF-8BF756D21DE1}"/>
              </a:ext>
            </a:extLst>
          </p:cNvPr>
          <p:cNvCxnSpPr>
            <a:cxnSpLocks/>
          </p:cNvCxnSpPr>
          <p:nvPr/>
        </p:nvCxnSpPr>
        <p:spPr>
          <a:xfrm>
            <a:off x="3311583" y="1316281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4EFE-4FC7-C44B-A93A-F946078665BB}"/>
              </a:ext>
            </a:extLst>
          </p:cNvPr>
          <p:cNvSpPr/>
          <p:nvPr/>
        </p:nvSpPr>
        <p:spPr>
          <a:xfrm>
            <a:off x="2710692" y="1612372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69F29-C365-C54F-88C7-1C1E92E79095}"/>
              </a:ext>
            </a:extLst>
          </p:cNvPr>
          <p:cNvCxnSpPr>
            <a:cxnSpLocks/>
          </p:cNvCxnSpPr>
          <p:nvPr/>
        </p:nvCxnSpPr>
        <p:spPr>
          <a:xfrm>
            <a:off x="3311583" y="2134886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ecision 18">
            <a:extLst>
              <a:ext uri="{FF2B5EF4-FFF2-40B4-BE49-F238E27FC236}">
                <a16:creationId xmlns:a16="http://schemas.microsoft.com/office/drawing/2014/main" id="{E517BDA4-E8F7-9F47-B0C4-E83335C7413C}"/>
              </a:ext>
            </a:extLst>
          </p:cNvPr>
          <p:cNvSpPr/>
          <p:nvPr/>
        </p:nvSpPr>
        <p:spPr>
          <a:xfrm>
            <a:off x="2710692" y="2430976"/>
            <a:ext cx="1201774" cy="676367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48F6EA-AC09-8E49-906D-D9EE16595F3B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3E6E41-4685-CD4E-8016-B46D882749FC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0" cy="144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BC061F-DA54-4A48-A297-336028923CB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296951" y="4428144"/>
            <a:ext cx="0" cy="2001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9DD2D-C94A-E947-BEAA-A7726BFF99E0}"/>
              </a:ext>
            </a:extLst>
          </p:cNvPr>
          <p:cNvCxnSpPr>
            <a:cxnSpLocks/>
          </p:cNvCxnSpPr>
          <p:nvPr/>
        </p:nvCxnSpPr>
        <p:spPr>
          <a:xfrm flipV="1">
            <a:off x="3912466" y="276915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CD5AF6-A2DB-1B47-84AD-AFFECB765E99}"/>
              </a:ext>
            </a:extLst>
          </p:cNvPr>
          <p:cNvCxnSpPr>
            <a:cxnSpLocks/>
          </p:cNvCxnSpPr>
          <p:nvPr/>
        </p:nvCxnSpPr>
        <p:spPr>
          <a:xfrm flipH="1">
            <a:off x="4324831" y="2768805"/>
            <a:ext cx="1376" cy="154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BBBC5-E1B2-7046-99D1-424E0CD8024C}"/>
              </a:ext>
            </a:extLst>
          </p:cNvPr>
          <p:cNvCxnSpPr>
            <a:cxnSpLocks/>
          </p:cNvCxnSpPr>
          <p:nvPr/>
        </p:nvCxnSpPr>
        <p:spPr>
          <a:xfrm>
            <a:off x="4324831" y="310734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FF94E-2BC7-924E-8C5B-C8295AEB9E30}"/>
              </a:ext>
            </a:extLst>
          </p:cNvPr>
          <p:cNvSpPr/>
          <p:nvPr/>
        </p:nvSpPr>
        <p:spPr>
          <a:xfrm>
            <a:off x="3723940" y="3359169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rminator 90">
            <a:extLst>
              <a:ext uri="{FF2B5EF4-FFF2-40B4-BE49-F238E27FC236}">
                <a16:creationId xmlns:a16="http://schemas.microsoft.com/office/drawing/2014/main" id="{7B3CF1CA-D028-6345-9ADA-9386E1CD0108}"/>
              </a:ext>
            </a:extLst>
          </p:cNvPr>
          <p:cNvSpPr/>
          <p:nvPr/>
        </p:nvSpPr>
        <p:spPr>
          <a:xfrm>
            <a:off x="1860251" y="6430008"/>
            <a:ext cx="873400" cy="298077"/>
          </a:xfrm>
          <a:prstGeom prst="flowChartTerminator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4928B1-9FE5-D040-B88B-1BAF9DA40C2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296951" y="6728085"/>
            <a:ext cx="0" cy="53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62F36-7B3D-C240-BCED-27BFB20B82BB}"/>
              </a:ext>
            </a:extLst>
          </p:cNvPr>
          <p:cNvCxnSpPr>
            <a:cxnSpLocks/>
          </p:cNvCxnSpPr>
          <p:nvPr/>
        </p:nvCxnSpPr>
        <p:spPr>
          <a:xfrm flipH="1">
            <a:off x="294640" y="6781673"/>
            <a:ext cx="200231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7F7CF-051E-A440-BF48-848ADED748D5}"/>
              </a:ext>
            </a:extLst>
          </p:cNvPr>
          <p:cNvCxnSpPr>
            <a:cxnSpLocks/>
          </p:cNvCxnSpPr>
          <p:nvPr/>
        </p:nvCxnSpPr>
        <p:spPr>
          <a:xfrm>
            <a:off x="191594" y="3620426"/>
            <a:ext cx="0" cy="305407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A1046B-F10C-4547-B810-8A495031B3D0}"/>
              </a:ext>
            </a:extLst>
          </p:cNvPr>
          <p:cNvCxnSpPr>
            <a:cxnSpLocks/>
          </p:cNvCxnSpPr>
          <p:nvPr/>
        </p:nvCxnSpPr>
        <p:spPr>
          <a:xfrm>
            <a:off x="191594" y="111760"/>
            <a:ext cx="0" cy="29092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EECC0-343D-C84E-BFF5-35CBD250D32B}"/>
              </a:ext>
            </a:extLst>
          </p:cNvPr>
          <p:cNvCxnSpPr>
            <a:cxnSpLocks/>
          </p:cNvCxnSpPr>
          <p:nvPr/>
        </p:nvCxnSpPr>
        <p:spPr>
          <a:xfrm flipH="1">
            <a:off x="191594" y="111760"/>
            <a:ext cx="312739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C3E6A1E-3AF1-D643-8646-2C144F340AB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11579" y="111760"/>
            <a:ext cx="4" cy="68200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DAF471B-F11F-E94F-AA62-1EFC2138E67C}"/>
              </a:ext>
            </a:extLst>
          </p:cNvPr>
          <p:cNvSpPr txBox="1"/>
          <p:nvPr/>
        </p:nvSpPr>
        <p:spPr>
          <a:xfrm>
            <a:off x="504110" y="239440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Community Submissions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A3467C-5A83-874E-9B1F-349D4656C579}"/>
              </a:ext>
            </a:extLst>
          </p:cNvPr>
          <p:cNvSpPr txBox="1"/>
          <p:nvPr/>
        </p:nvSpPr>
        <p:spPr>
          <a:xfrm>
            <a:off x="519909" y="1459578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Councilor Submissions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808851-F7FE-A441-AE51-0B33F4217743}"/>
              </a:ext>
            </a:extLst>
          </p:cNvPr>
          <p:cNvSpPr txBox="1"/>
          <p:nvPr/>
        </p:nvSpPr>
        <p:spPr>
          <a:xfrm>
            <a:off x="2546534" y="834084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Identity crash risk locations/routes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7B9054-5493-C148-AD87-44878B7CB058}"/>
              </a:ext>
            </a:extLst>
          </p:cNvPr>
          <p:cNvSpPr txBox="1"/>
          <p:nvPr/>
        </p:nvSpPr>
        <p:spPr>
          <a:xfrm>
            <a:off x="2562608" y="1549618"/>
            <a:ext cx="15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Undertake Safe System hierarchy of control assessment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F4CDDE-D23D-AD4A-9DD9-1BA0D91670FA}"/>
              </a:ext>
            </a:extLst>
          </p:cNvPr>
          <p:cNvSpPr txBox="1"/>
          <p:nvPr/>
        </p:nvSpPr>
        <p:spPr>
          <a:xfrm>
            <a:off x="2733651" y="2586523"/>
            <a:ext cx="117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Risk mitigation required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053594-82A3-2B4F-83DF-0863F345FFE6}"/>
              </a:ext>
            </a:extLst>
          </p:cNvPr>
          <p:cNvSpPr txBox="1"/>
          <p:nvPr/>
        </p:nvSpPr>
        <p:spPr>
          <a:xfrm>
            <a:off x="3735425" y="2870539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F02544-CE34-5D42-B01C-2FD38C1B81A6}"/>
              </a:ext>
            </a:extLst>
          </p:cNvPr>
          <p:cNvSpPr txBox="1"/>
          <p:nvPr/>
        </p:nvSpPr>
        <p:spPr>
          <a:xfrm>
            <a:off x="1699169" y="417222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349EC-4871-1445-BC4C-4DAAF7F2B9BC}"/>
              </a:ext>
            </a:extLst>
          </p:cNvPr>
          <p:cNvSpPr txBox="1"/>
          <p:nvPr/>
        </p:nvSpPr>
        <p:spPr>
          <a:xfrm>
            <a:off x="3723940" y="3305077"/>
            <a:ext cx="11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Develop treatment option/s (consider Safe System hierarchy of control measures)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0A1C33-9BE9-314C-BBF2-F982FFFF2885}"/>
              </a:ext>
            </a:extLst>
          </p:cNvPr>
          <p:cNvSpPr txBox="1"/>
          <p:nvPr/>
        </p:nvSpPr>
        <p:spPr>
          <a:xfrm>
            <a:off x="1707545" y="6446069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Monitor the site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417144-3C89-F242-B058-143AFD675268}"/>
              </a:ext>
            </a:extLst>
          </p:cNvPr>
          <p:cNvSpPr txBox="1"/>
          <p:nvPr/>
        </p:nvSpPr>
        <p:spPr>
          <a:xfrm>
            <a:off x="-81100" y="3065969"/>
            <a:ext cx="700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Crash risk develops or remains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2AF5A1-CB93-FA48-9570-0ADC420CA058}"/>
              </a:ext>
            </a:extLst>
          </p:cNvPr>
          <p:cNvCxnSpPr>
            <a:cxnSpLocks/>
          </p:cNvCxnSpPr>
          <p:nvPr/>
        </p:nvCxnSpPr>
        <p:spPr>
          <a:xfrm flipH="1">
            <a:off x="3919878" y="1055024"/>
            <a:ext cx="339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42AE40F-89D5-AF42-9A44-F10CF934054C}"/>
              </a:ext>
            </a:extLst>
          </p:cNvPr>
          <p:cNvCxnSpPr>
            <a:cxnSpLocks/>
          </p:cNvCxnSpPr>
          <p:nvPr/>
        </p:nvCxnSpPr>
        <p:spPr>
          <a:xfrm>
            <a:off x="4259591" y="711200"/>
            <a:ext cx="0" cy="74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47A217F-A105-D246-9660-201481D3D228}"/>
              </a:ext>
            </a:extLst>
          </p:cNvPr>
          <p:cNvCxnSpPr>
            <a:cxnSpLocks/>
          </p:cNvCxnSpPr>
          <p:nvPr/>
        </p:nvCxnSpPr>
        <p:spPr>
          <a:xfrm flipH="1" flipV="1">
            <a:off x="4253012" y="1453252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62AC8D-BE91-AE47-A62E-7EEA88359B0C}"/>
              </a:ext>
            </a:extLst>
          </p:cNvPr>
          <p:cNvCxnSpPr>
            <a:cxnSpLocks/>
          </p:cNvCxnSpPr>
          <p:nvPr/>
        </p:nvCxnSpPr>
        <p:spPr>
          <a:xfrm flipH="1" flipV="1">
            <a:off x="4266171" y="714885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204B3180-E4FC-D84D-8272-CF0251794686}"/>
              </a:ext>
            </a:extLst>
          </p:cNvPr>
          <p:cNvSpPr/>
          <p:nvPr/>
        </p:nvSpPr>
        <p:spPr>
          <a:xfrm>
            <a:off x="4643930" y="427522"/>
            <a:ext cx="1331961" cy="524145"/>
          </a:xfrm>
          <a:prstGeom prst="parallelogram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26A2CE3-C8E7-7F42-AF0B-FF828365D372}"/>
              </a:ext>
            </a:extLst>
          </p:cNvPr>
          <p:cNvSpPr/>
          <p:nvPr/>
        </p:nvSpPr>
        <p:spPr>
          <a:xfrm>
            <a:off x="4643930" y="117784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059D24-5D12-324F-B584-9F97AD427BFD}"/>
              </a:ext>
            </a:extLst>
          </p:cNvPr>
          <p:cNvSpPr txBox="1"/>
          <p:nvPr/>
        </p:nvSpPr>
        <p:spPr>
          <a:xfrm>
            <a:off x="4451220" y="1220278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Network risk assessment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6063CC-DC9D-3845-8010-92BDBBF55FF9}"/>
              </a:ext>
            </a:extLst>
          </p:cNvPr>
          <p:cNvSpPr txBox="1"/>
          <p:nvPr/>
        </p:nvSpPr>
        <p:spPr>
          <a:xfrm>
            <a:off x="4676843" y="447510"/>
            <a:ext cx="125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Crash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5740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6275FF1D-D595-DC46-90C5-CA16D648044B}"/>
              </a:ext>
            </a:extLst>
          </p:cNvPr>
          <p:cNvSpPr/>
          <p:nvPr/>
        </p:nvSpPr>
        <p:spPr>
          <a:xfrm>
            <a:off x="676239" y="202203"/>
            <a:ext cx="1292397" cy="718082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5995C7A9-7003-6143-AB31-FA6117E9E3E6}"/>
              </a:ext>
            </a:extLst>
          </p:cNvPr>
          <p:cNvSpPr/>
          <p:nvPr/>
        </p:nvSpPr>
        <p:spPr>
          <a:xfrm>
            <a:off x="676239" y="1416808"/>
            <a:ext cx="1292397" cy="718078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9379B-A664-CE43-BF48-428C908AFFB1}"/>
              </a:ext>
            </a:extLst>
          </p:cNvPr>
          <p:cNvCxnSpPr>
            <a:cxnSpLocks/>
          </p:cNvCxnSpPr>
          <p:nvPr/>
        </p:nvCxnSpPr>
        <p:spPr>
          <a:xfrm flipV="1">
            <a:off x="1968636" y="47587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EBA0-8022-0C4D-A168-E7BC7D6CA373}"/>
              </a:ext>
            </a:extLst>
          </p:cNvPr>
          <p:cNvCxnSpPr>
            <a:cxnSpLocks/>
          </p:cNvCxnSpPr>
          <p:nvPr/>
        </p:nvCxnSpPr>
        <p:spPr>
          <a:xfrm flipV="1">
            <a:off x="1968636" y="170073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DA8FE-BA4D-2B44-8AB3-258F1BA041DD}"/>
              </a:ext>
            </a:extLst>
          </p:cNvPr>
          <p:cNvCxnSpPr>
            <a:cxnSpLocks/>
          </p:cNvCxnSpPr>
          <p:nvPr/>
        </p:nvCxnSpPr>
        <p:spPr>
          <a:xfrm flipV="1">
            <a:off x="2382377" y="475878"/>
            <a:ext cx="0" cy="1224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CFBB44-C182-8344-BE7E-9D29DC78981A}"/>
              </a:ext>
            </a:extLst>
          </p:cNvPr>
          <p:cNvCxnSpPr/>
          <p:nvPr/>
        </p:nvCxnSpPr>
        <p:spPr>
          <a:xfrm>
            <a:off x="2382377" y="1055024"/>
            <a:ext cx="3283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0E9C6-4863-B746-847D-EB9B85D8E683}"/>
              </a:ext>
            </a:extLst>
          </p:cNvPr>
          <p:cNvSpPr/>
          <p:nvPr/>
        </p:nvSpPr>
        <p:spPr>
          <a:xfrm>
            <a:off x="2710692" y="79376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F7463B-7CF6-3A49-9DDF-8BF756D21DE1}"/>
              </a:ext>
            </a:extLst>
          </p:cNvPr>
          <p:cNvCxnSpPr>
            <a:cxnSpLocks/>
          </p:cNvCxnSpPr>
          <p:nvPr/>
        </p:nvCxnSpPr>
        <p:spPr>
          <a:xfrm>
            <a:off x="3311583" y="1316281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4EFE-4FC7-C44B-A93A-F946078665BB}"/>
              </a:ext>
            </a:extLst>
          </p:cNvPr>
          <p:cNvSpPr/>
          <p:nvPr/>
        </p:nvSpPr>
        <p:spPr>
          <a:xfrm>
            <a:off x="2710692" y="1612372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69F29-C365-C54F-88C7-1C1E92E79095}"/>
              </a:ext>
            </a:extLst>
          </p:cNvPr>
          <p:cNvCxnSpPr>
            <a:cxnSpLocks/>
          </p:cNvCxnSpPr>
          <p:nvPr/>
        </p:nvCxnSpPr>
        <p:spPr>
          <a:xfrm>
            <a:off x="3311583" y="2134886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ecision 18">
            <a:extLst>
              <a:ext uri="{FF2B5EF4-FFF2-40B4-BE49-F238E27FC236}">
                <a16:creationId xmlns:a16="http://schemas.microsoft.com/office/drawing/2014/main" id="{E517BDA4-E8F7-9F47-B0C4-E83335C7413C}"/>
              </a:ext>
            </a:extLst>
          </p:cNvPr>
          <p:cNvSpPr/>
          <p:nvPr/>
        </p:nvSpPr>
        <p:spPr>
          <a:xfrm>
            <a:off x="2710692" y="2430976"/>
            <a:ext cx="1201774" cy="676367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48F6EA-AC09-8E49-906D-D9EE16595F3B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3E6E41-4685-CD4E-8016-B46D882749FC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0" cy="144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BC061F-DA54-4A48-A297-336028923CB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296951" y="4428144"/>
            <a:ext cx="0" cy="2001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9DD2D-C94A-E947-BEAA-A7726BFF99E0}"/>
              </a:ext>
            </a:extLst>
          </p:cNvPr>
          <p:cNvCxnSpPr>
            <a:cxnSpLocks/>
          </p:cNvCxnSpPr>
          <p:nvPr/>
        </p:nvCxnSpPr>
        <p:spPr>
          <a:xfrm flipV="1">
            <a:off x="3912466" y="276915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CD5AF6-A2DB-1B47-84AD-AFFECB765E99}"/>
              </a:ext>
            </a:extLst>
          </p:cNvPr>
          <p:cNvCxnSpPr>
            <a:cxnSpLocks/>
          </p:cNvCxnSpPr>
          <p:nvPr/>
        </p:nvCxnSpPr>
        <p:spPr>
          <a:xfrm flipH="1">
            <a:off x="4324831" y="2768805"/>
            <a:ext cx="1376" cy="154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BBBC5-E1B2-7046-99D1-424E0CD8024C}"/>
              </a:ext>
            </a:extLst>
          </p:cNvPr>
          <p:cNvCxnSpPr>
            <a:cxnSpLocks/>
          </p:cNvCxnSpPr>
          <p:nvPr/>
        </p:nvCxnSpPr>
        <p:spPr>
          <a:xfrm>
            <a:off x="4324831" y="310734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FF94E-2BC7-924E-8C5B-C8295AEB9E30}"/>
              </a:ext>
            </a:extLst>
          </p:cNvPr>
          <p:cNvSpPr/>
          <p:nvPr/>
        </p:nvSpPr>
        <p:spPr>
          <a:xfrm>
            <a:off x="3723940" y="3359169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96C935-41DE-A24D-8B36-5B9FBCFD50C5}"/>
              </a:ext>
            </a:extLst>
          </p:cNvPr>
          <p:cNvCxnSpPr>
            <a:cxnSpLocks/>
          </p:cNvCxnSpPr>
          <p:nvPr/>
        </p:nvCxnSpPr>
        <p:spPr>
          <a:xfrm>
            <a:off x="4324831" y="388168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26B7C-5ABE-D74E-8191-6723D558392A}"/>
              </a:ext>
            </a:extLst>
          </p:cNvPr>
          <p:cNvSpPr/>
          <p:nvPr/>
        </p:nvSpPr>
        <p:spPr>
          <a:xfrm>
            <a:off x="3723940" y="4125524"/>
            <a:ext cx="1201782" cy="434692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2AEBC6-B675-9249-A311-E0DD14C4884F}"/>
              </a:ext>
            </a:extLst>
          </p:cNvPr>
          <p:cNvCxnSpPr>
            <a:cxnSpLocks/>
          </p:cNvCxnSpPr>
          <p:nvPr/>
        </p:nvCxnSpPr>
        <p:spPr>
          <a:xfrm flipV="1">
            <a:off x="3318987" y="4386780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7F9A31-A0EC-4D47-95CF-1EFA0637CED0}"/>
              </a:ext>
            </a:extLst>
          </p:cNvPr>
          <p:cNvCxnSpPr>
            <a:cxnSpLocks/>
          </p:cNvCxnSpPr>
          <p:nvPr/>
        </p:nvCxnSpPr>
        <p:spPr>
          <a:xfrm>
            <a:off x="3311579" y="4386780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6F973A6-E9EC-B940-BAF2-2620B4FEFAB4}"/>
              </a:ext>
            </a:extLst>
          </p:cNvPr>
          <p:cNvSpPr/>
          <p:nvPr/>
        </p:nvSpPr>
        <p:spPr>
          <a:xfrm>
            <a:off x="2718096" y="4657657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7A3168-021C-BA42-AF64-A814DDA0E390}"/>
              </a:ext>
            </a:extLst>
          </p:cNvPr>
          <p:cNvCxnSpPr>
            <a:cxnSpLocks/>
          </p:cNvCxnSpPr>
          <p:nvPr/>
        </p:nvCxnSpPr>
        <p:spPr>
          <a:xfrm>
            <a:off x="4952845" y="4386780"/>
            <a:ext cx="5148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A39BEE-92D5-A149-A8EF-9149B7B0FD74}"/>
              </a:ext>
            </a:extLst>
          </p:cNvPr>
          <p:cNvCxnSpPr>
            <a:cxnSpLocks/>
          </p:cNvCxnSpPr>
          <p:nvPr/>
        </p:nvCxnSpPr>
        <p:spPr>
          <a:xfrm>
            <a:off x="5782961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90A8BB3-9720-8B47-BF7F-738A99936781}"/>
              </a:ext>
            </a:extLst>
          </p:cNvPr>
          <p:cNvSpPr/>
          <p:nvPr/>
        </p:nvSpPr>
        <p:spPr>
          <a:xfrm>
            <a:off x="5177718" y="4648038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BA5F05-87B9-3248-BCF3-37322AA55E38}"/>
              </a:ext>
            </a:extLst>
          </p:cNvPr>
          <p:cNvSpPr/>
          <p:nvPr/>
        </p:nvSpPr>
        <p:spPr>
          <a:xfrm>
            <a:off x="6728639" y="4646259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8C4FBA-65A8-3E48-9BDA-7BF473647EEE}"/>
              </a:ext>
            </a:extLst>
          </p:cNvPr>
          <p:cNvSpPr/>
          <p:nvPr/>
        </p:nvSpPr>
        <p:spPr>
          <a:xfrm>
            <a:off x="8088636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63AD27-BFE2-6347-A054-DFD04212E20E}"/>
              </a:ext>
            </a:extLst>
          </p:cNvPr>
          <p:cNvSpPr/>
          <p:nvPr/>
        </p:nvSpPr>
        <p:spPr>
          <a:xfrm>
            <a:off x="9587418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6E82B3-2402-FA48-9520-C1D09E45A948}"/>
              </a:ext>
            </a:extLst>
          </p:cNvPr>
          <p:cNvCxnSpPr>
            <a:cxnSpLocks/>
          </p:cNvCxnSpPr>
          <p:nvPr/>
        </p:nvCxnSpPr>
        <p:spPr>
          <a:xfrm>
            <a:off x="7236739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6D4B0E-C178-3243-B0BB-638F710D0D3F}"/>
              </a:ext>
            </a:extLst>
          </p:cNvPr>
          <p:cNvCxnSpPr>
            <a:cxnSpLocks/>
          </p:cNvCxnSpPr>
          <p:nvPr/>
        </p:nvCxnSpPr>
        <p:spPr>
          <a:xfrm>
            <a:off x="8599933" y="439639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264027-3CA7-6B48-A1DD-3E69653DC762}"/>
              </a:ext>
            </a:extLst>
          </p:cNvPr>
          <p:cNvCxnSpPr>
            <a:cxnSpLocks/>
          </p:cNvCxnSpPr>
          <p:nvPr/>
        </p:nvCxnSpPr>
        <p:spPr>
          <a:xfrm>
            <a:off x="10098715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F5242C-8F05-844F-8DA0-E4977C728767}"/>
              </a:ext>
            </a:extLst>
          </p:cNvPr>
          <p:cNvCxnSpPr>
            <a:cxnSpLocks/>
          </p:cNvCxnSpPr>
          <p:nvPr/>
        </p:nvCxnSpPr>
        <p:spPr>
          <a:xfrm>
            <a:off x="3311579" y="5008985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2F7E01-8B73-AB4C-AA94-A4F7F2EE4F82}"/>
              </a:ext>
            </a:extLst>
          </p:cNvPr>
          <p:cNvCxnSpPr>
            <a:cxnSpLocks/>
          </p:cNvCxnSpPr>
          <p:nvPr/>
        </p:nvCxnSpPr>
        <p:spPr>
          <a:xfrm>
            <a:off x="5788881" y="4992611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8D4573-5EA7-A74A-A301-8B9B8944EAF8}"/>
              </a:ext>
            </a:extLst>
          </p:cNvPr>
          <p:cNvCxnSpPr>
            <a:cxnSpLocks/>
          </p:cNvCxnSpPr>
          <p:nvPr/>
        </p:nvCxnSpPr>
        <p:spPr>
          <a:xfrm>
            <a:off x="7240964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16053C-6CB3-2E45-B590-06E374DD7A68}"/>
              </a:ext>
            </a:extLst>
          </p:cNvPr>
          <p:cNvCxnSpPr>
            <a:cxnSpLocks/>
          </p:cNvCxnSpPr>
          <p:nvPr/>
        </p:nvCxnSpPr>
        <p:spPr>
          <a:xfrm>
            <a:off x="8595406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DE2988-D7D5-7945-8855-C85324D1E739}"/>
              </a:ext>
            </a:extLst>
          </p:cNvPr>
          <p:cNvCxnSpPr>
            <a:cxnSpLocks/>
          </p:cNvCxnSpPr>
          <p:nvPr/>
        </p:nvCxnSpPr>
        <p:spPr>
          <a:xfrm>
            <a:off x="10098715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CF7E9F-7182-FC49-80E0-E11D43CFDC64}"/>
              </a:ext>
            </a:extLst>
          </p:cNvPr>
          <p:cNvCxnSpPr>
            <a:cxnSpLocks/>
          </p:cNvCxnSpPr>
          <p:nvPr/>
        </p:nvCxnSpPr>
        <p:spPr>
          <a:xfrm flipV="1">
            <a:off x="3311579" y="5265267"/>
            <a:ext cx="6790161" cy="1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FD999-1D82-7D4A-A8C4-4F85D46B7172}"/>
              </a:ext>
            </a:extLst>
          </p:cNvPr>
          <p:cNvCxnSpPr>
            <a:cxnSpLocks/>
          </p:cNvCxnSpPr>
          <p:nvPr/>
        </p:nvCxnSpPr>
        <p:spPr>
          <a:xfrm>
            <a:off x="4364805" y="5279862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cision 75">
            <a:extLst>
              <a:ext uri="{FF2B5EF4-FFF2-40B4-BE49-F238E27FC236}">
                <a16:creationId xmlns:a16="http://schemas.microsoft.com/office/drawing/2014/main" id="{7EB0F270-62B0-9744-87AC-330E6740F1E9}"/>
              </a:ext>
            </a:extLst>
          </p:cNvPr>
          <p:cNvSpPr/>
          <p:nvPr/>
        </p:nvSpPr>
        <p:spPr>
          <a:xfrm>
            <a:off x="3763918" y="5548022"/>
            <a:ext cx="1201774" cy="554815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BCF118-B73D-7549-B6E7-DC94B9AAF65E}"/>
              </a:ext>
            </a:extLst>
          </p:cNvPr>
          <p:cNvCxnSpPr>
            <a:cxnSpLocks/>
          </p:cNvCxnSpPr>
          <p:nvPr/>
        </p:nvCxnSpPr>
        <p:spPr>
          <a:xfrm>
            <a:off x="8079548" y="5825429"/>
            <a:ext cx="0" cy="271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6FC609-78C7-3F4F-B5CD-57DA043DE2BF}"/>
              </a:ext>
            </a:extLst>
          </p:cNvPr>
          <p:cNvCxnSpPr>
            <a:cxnSpLocks/>
          </p:cNvCxnSpPr>
          <p:nvPr/>
        </p:nvCxnSpPr>
        <p:spPr>
          <a:xfrm>
            <a:off x="4965692" y="5827780"/>
            <a:ext cx="1534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F82C01-CBCD-8A46-A710-8656EA56641E}"/>
              </a:ext>
            </a:extLst>
          </p:cNvPr>
          <p:cNvCxnSpPr>
            <a:cxnSpLocks/>
          </p:cNvCxnSpPr>
          <p:nvPr/>
        </p:nvCxnSpPr>
        <p:spPr>
          <a:xfrm>
            <a:off x="6751383" y="5825429"/>
            <a:ext cx="13281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DDDCFE7-2C9F-3B46-97AC-9DE7DF076283}"/>
              </a:ext>
            </a:extLst>
          </p:cNvPr>
          <p:cNvCxnSpPr>
            <a:cxnSpLocks/>
          </p:cNvCxnSpPr>
          <p:nvPr/>
        </p:nvCxnSpPr>
        <p:spPr>
          <a:xfrm>
            <a:off x="3200400" y="5825429"/>
            <a:ext cx="5635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F7C8E9-A622-E146-856A-45F72FEB5D26}"/>
              </a:ext>
            </a:extLst>
          </p:cNvPr>
          <p:cNvCxnSpPr>
            <a:cxnSpLocks/>
          </p:cNvCxnSpPr>
          <p:nvPr/>
        </p:nvCxnSpPr>
        <p:spPr>
          <a:xfrm>
            <a:off x="2296951" y="5829178"/>
            <a:ext cx="72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rminator 90">
            <a:extLst>
              <a:ext uri="{FF2B5EF4-FFF2-40B4-BE49-F238E27FC236}">
                <a16:creationId xmlns:a16="http://schemas.microsoft.com/office/drawing/2014/main" id="{7B3CF1CA-D028-6345-9ADA-9386E1CD0108}"/>
              </a:ext>
            </a:extLst>
          </p:cNvPr>
          <p:cNvSpPr/>
          <p:nvPr/>
        </p:nvSpPr>
        <p:spPr>
          <a:xfrm>
            <a:off x="1860251" y="6430008"/>
            <a:ext cx="873400" cy="298077"/>
          </a:xfrm>
          <a:prstGeom prst="flowChartTerminator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4928B1-9FE5-D040-B88B-1BAF9DA40C2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296951" y="6728085"/>
            <a:ext cx="0" cy="53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62F36-7B3D-C240-BCED-27BFB20B82BB}"/>
              </a:ext>
            </a:extLst>
          </p:cNvPr>
          <p:cNvCxnSpPr>
            <a:cxnSpLocks/>
          </p:cNvCxnSpPr>
          <p:nvPr/>
        </p:nvCxnSpPr>
        <p:spPr>
          <a:xfrm flipH="1">
            <a:off x="294640" y="6781673"/>
            <a:ext cx="200231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7F7CF-051E-A440-BF48-848ADED748D5}"/>
              </a:ext>
            </a:extLst>
          </p:cNvPr>
          <p:cNvCxnSpPr>
            <a:cxnSpLocks/>
          </p:cNvCxnSpPr>
          <p:nvPr/>
        </p:nvCxnSpPr>
        <p:spPr>
          <a:xfrm>
            <a:off x="191594" y="3620426"/>
            <a:ext cx="0" cy="305407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A1046B-F10C-4547-B810-8A495031B3D0}"/>
              </a:ext>
            </a:extLst>
          </p:cNvPr>
          <p:cNvCxnSpPr>
            <a:cxnSpLocks/>
          </p:cNvCxnSpPr>
          <p:nvPr/>
        </p:nvCxnSpPr>
        <p:spPr>
          <a:xfrm>
            <a:off x="191594" y="111760"/>
            <a:ext cx="0" cy="29092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EECC0-343D-C84E-BFF5-35CBD250D32B}"/>
              </a:ext>
            </a:extLst>
          </p:cNvPr>
          <p:cNvCxnSpPr>
            <a:cxnSpLocks/>
          </p:cNvCxnSpPr>
          <p:nvPr/>
        </p:nvCxnSpPr>
        <p:spPr>
          <a:xfrm flipH="1">
            <a:off x="191594" y="111760"/>
            <a:ext cx="312739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C3E6A1E-3AF1-D643-8646-2C144F340AB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11579" y="111760"/>
            <a:ext cx="4" cy="68200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79B1FF-4E88-304B-9A85-7D7B3D8FC750}"/>
              </a:ext>
            </a:extLst>
          </p:cNvPr>
          <p:cNvSpPr/>
          <p:nvPr/>
        </p:nvSpPr>
        <p:spPr>
          <a:xfrm>
            <a:off x="7478657" y="6096951"/>
            <a:ext cx="1201782" cy="419613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E07BB4-1679-6749-899E-61B816E60E83}"/>
              </a:ext>
            </a:extLst>
          </p:cNvPr>
          <p:cNvCxnSpPr>
            <a:cxnSpLocks/>
          </p:cNvCxnSpPr>
          <p:nvPr/>
        </p:nvCxnSpPr>
        <p:spPr>
          <a:xfrm>
            <a:off x="8088636" y="6531160"/>
            <a:ext cx="0" cy="6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67A795-8261-E846-8DB9-0CDDD61C1DB9}"/>
              </a:ext>
            </a:extLst>
          </p:cNvPr>
          <p:cNvCxnSpPr>
            <a:cxnSpLocks/>
            <a:endCxn id="91" idx="3"/>
          </p:cNvCxnSpPr>
          <p:nvPr/>
        </p:nvCxnSpPr>
        <p:spPr>
          <a:xfrm flipH="1" flipV="1">
            <a:off x="2733651" y="6579047"/>
            <a:ext cx="5354985" cy="2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DAF471B-F11F-E94F-AA62-1EFC2138E67C}"/>
              </a:ext>
            </a:extLst>
          </p:cNvPr>
          <p:cNvSpPr txBox="1"/>
          <p:nvPr/>
        </p:nvSpPr>
        <p:spPr>
          <a:xfrm>
            <a:off x="504110" y="239440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Community Submissions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A3467C-5A83-874E-9B1F-349D4656C579}"/>
              </a:ext>
            </a:extLst>
          </p:cNvPr>
          <p:cNvSpPr txBox="1"/>
          <p:nvPr/>
        </p:nvSpPr>
        <p:spPr>
          <a:xfrm>
            <a:off x="519909" y="1459578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Councilor Submissions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808851-F7FE-A441-AE51-0B33F4217743}"/>
              </a:ext>
            </a:extLst>
          </p:cNvPr>
          <p:cNvSpPr txBox="1"/>
          <p:nvPr/>
        </p:nvSpPr>
        <p:spPr>
          <a:xfrm>
            <a:off x="2546534" y="834084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Identity crash risk locations/routes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7B9054-5493-C148-AD87-44878B7CB058}"/>
              </a:ext>
            </a:extLst>
          </p:cNvPr>
          <p:cNvSpPr txBox="1"/>
          <p:nvPr/>
        </p:nvSpPr>
        <p:spPr>
          <a:xfrm>
            <a:off x="2562608" y="1549618"/>
            <a:ext cx="15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Undertake Safe System hierarchy of control assessment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F4CDDE-D23D-AD4A-9DD9-1BA0D91670FA}"/>
              </a:ext>
            </a:extLst>
          </p:cNvPr>
          <p:cNvSpPr txBox="1"/>
          <p:nvPr/>
        </p:nvSpPr>
        <p:spPr>
          <a:xfrm>
            <a:off x="2733651" y="2586523"/>
            <a:ext cx="117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Risk mitigation required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053594-82A3-2B4F-83DF-0863F345FFE6}"/>
              </a:ext>
            </a:extLst>
          </p:cNvPr>
          <p:cNvSpPr txBox="1"/>
          <p:nvPr/>
        </p:nvSpPr>
        <p:spPr>
          <a:xfrm>
            <a:off x="3735425" y="2870539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F02544-CE34-5D42-B01C-2FD38C1B81A6}"/>
              </a:ext>
            </a:extLst>
          </p:cNvPr>
          <p:cNvSpPr txBox="1"/>
          <p:nvPr/>
        </p:nvSpPr>
        <p:spPr>
          <a:xfrm>
            <a:off x="1699169" y="417222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7D3382-FD8C-2A49-AF9C-A748F5AB0548}"/>
              </a:ext>
            </a:extLst>
          </p:cNvPr>
          <p:cNvSpPr txBox="1"/>
          <p:nvPr/>
        </p:nvSpPr>
        <p:spPr>
          <a:xfrm>
            <a:off x="2521855" y="567984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CCB003D-C1F9-274C-9FE4-0C1A12C3608B}"/>
              </a:ext>
            </a:extLst>
          </p:cNvPr>
          <p:cNvSpPr txBox="1"/>
          <p:nvPr/>
        </p:nvSpPr>
        <p:spPr>
          <a:xfrm>
            <a:off x="6047498" y="5682260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349EC-4871-1445-BC4C-4DAAF7F2B9BC}"/>
              </a:ext>
            </a:extLst>
          </p:cNvPr>
          <p:cNvSpPr txBox="1"/>
          <p:nvPr/>
        </p:nvSpPr>
        <p:spPr>
          <a:xfrm>
            <a:off x="3723940" y="3305077"/>
            <a:ext cx="11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Develop treatment option/s (consider Safe System hierarchy of control measures)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47C339-9207-764C-B4AE-1FA48F9EA377}"/>
              </a:ext>
            </a:extLst>
          </p:cNvPr>
          <p:cNvSpPr txBox="1"/>
          <p:nvPr/>
        </p:nvSpPr>
        <p:spPr>
          <a:xfrm>
            <a:off x="3729560" y="4153841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Identify funding sources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52AD77-7DB3-D846-94E9-97E138746E23}"/>
              </a:ext>
            </a:extLst>
          </p:cNvPr>
          <p:cNvSpPr txBox="1"/>
          <p:nvPr/>
        </p:nvSpPr>
        <p:spPr>
          <a:xfrm>
            <a:off x="2722173" y="4634677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Council works and community programs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E6D1CB-ADFA-004D-BC4E-EA92A8DA4854}"/>
              </a:ext>
            </a:extLst>
          </p:cNvPr>
          <p:cNvSpPr txBox="1"/>
          <p:nvPr/>
        </p:nvSpPr>
        <p:spPr>
          <a:xfrm>
            <a:off x="5140348" y="4627775"/>
            <a:ext cx="12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road infrastructure programs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724CE7-ABB6-D54C-950D-DCCCA292006A}"/>
              </a:ext>
            </a:extLst>
          </p:cNvPr>
          <p:cNvSpPr txBox="1"/>
          <p:nvPr/>
        </p:nvSpPr>
        <p:spPr>
          <a:xfrm>
            <a:off x="6680322" y="4625891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people programs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931CDA-D02D-9343-A6B5-BD4C56132568}"/>
              </a:ext>
            </a:extLst>
          </p:cNvPr>
          <p:cNvSpPr txBox="1"/>
          <p:nvPr/>
        </p:nvSpPr>
        <p:spPr>
          <a:xfrm>
            <a:off x="8022634" y="4650880"/>
            <a:ext cx="114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vehicle programs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80FC06-E62E-F84D-A9B5-86AE03ADE53D}"/>
              </a:ext>
            </a:extLst>
          </p:cNvPr>
          <p:cNvSpPr txBox="1"/>
          <p:nvPr/>
        </p:nvSpPr>
        <p:spPr>
          <a:xfrm>
            <a:off x="9525943" y="4717349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Black spot programs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ED5A28-5B89-3048-8E5A-A3F8A8405BB2}"/>
              </a:ext>
            </a:extLst>
          </p:cNvPr>
          <p:cNvSpPr txBox="1"/>
          <p:nvPr/>
        </p:nvSpPr>
        <p:spPr>
          <a:xfrm>
            <a:off x="3769614" y="5709060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Funding support?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39771D-242D-AB49-B208-5620A016FF2B}"/>
              </a:ext>
            </a:extLst>
          </p:cNvPr>
          <p:cNvSpPr txBox="1"/>
          <p:nvPr/>
        </p:nvSpPr>
        <p:spPr>
          <a:xfrm>
            <a:off x="7490142" y="6179096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Implement program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0A1C33-9BE9-314C-BBF2-F982FFFF2885}"/>
              </a:ext>
            </a:extLst>
          </p:cNvPr>
          <p:cNvSpPr txBox="1"/>
          <p:nvPr/>
        </p:nvSpPr>
        <p:spPr>
          <a:xfrm>
            <a:off x="1707545" y="6446069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Monitor the site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417144-3C89-F242-B058-143AFD675268}"/>
              </a:ext>
            </a:extLst>
          </p:cNvPr>
          <p:cNvSpPr txBox="1"/>
          <p:nvPr/>
        </p:nvSpPr>
        <p:spPr>
          <a:xfrm>
            <a:off x="-81100" y="3065969"/>
            <a:ext cx="700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Crash risk develops or remains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2AF5A1-CB93-FA48-9570-0ADC420CA058}"/>
              </a:ext>
            </a:extLst>
          </p:cNvPr>
          <p:cNvCxnSpPr>
            <a:cxnSpLocks/>
          </p:cNvCxnSpPr>
          <p:nvPr/>
        </p:nvCxnSpPr>
        <p:spPr>
          <a:xfrm flipH="1">
            <a:off x="3919878" y="1055024"/>
            <a:ext cx="339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42AE40F-89D5-AF42-9A44-F10CF934054C}"/>
              </a:ext>
            </a:extLst>
          </p:cNvPr>
          <p:cNvCxnSpPr>
            <a:cxnSpLocks/>
          </p:cNvCxnSpPr>
          <p:nvPr/>
        </p:nvCxnSpPr>
        <p:spPr>
          <a:xfrm>
            <a:off x="4259591" y="711200"/>
            <a:ext cx="0" cy="74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47A217F-A105-D246-9660-201481D3D228}"/>
              </a:ext>
            </a:extLst>
          </p:cNvPr>
          <p:cNvCxnSpPr>
            <a:cxnSpLocks/>
          </p:cNvCxnSpPr>
          <p:nvPr/>
        </p:nvCxnSpPr>
        <p:spPr>
          <a:xfrm flipH="1" flipV="1">
            <a:off x="4253012" y="1453252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62AC8D-BE91-AE47-A62E-7EEA88359B0C}"/>
              </a:ext>
            </a:extLst>
          </p:cNvPr>
          <p:cNvCxnSpPr>
            <a:cxnSpLocks/>
          </p:cNvCxnSpPr>
          <p:nvPr/>
        </p:nvCxnSpPr>
        <p:spPr>
          <a:xfrm flipH="1" flipV="1">
            <a:off x="4266171" y="714885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204B3180-E4FC-D84D-8272-CF0251794686}"/>
              </a:ext>
            </a:extLst>
          </p:cNvPr>
          <p:cNvSpPr/>
          <p:nvPr/>
        </p:nvSpPr>
        <p:spPr>
          <a:xfrm>
            <a:off x="4643930" y="427522"/>
            <a:ext cx="1331961" cy="524145"/>
          </a:xfrm>
          <a:prstGeom prst="parallelogram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26A2CE3-C8E7-7F42-AF0B-FF828365D372}"/>
              </a:ext>
            </a:extLst>
          </p:cNvPr>
          <p:cNvSpPr/>
          <p:nvPr/>
        </p:nvSpPr>
        <p:spPr>
          <a:xfrm>
            <a:off x="4643930" y="117784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059D24-5D12-324F-B584-9F97AD427BFD}"/>
              </a:ext>
            </a:extLst>
          </p:cNvPr>
          <p:cNvSpPr txBox="1"/>
          <p:nvPr/>
        </p:nvSpPr>
        <p:spPr>
          <a:xfrm>
            <a:off x="4451220" y="1220278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Network risk assessment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6063CC-DC9D-3845-8010-92BDBBF55FF9}"/>
              </a:ext>
            </a:extLst>
          </p:cNvPr>
          <p:cNvSpPr txBox="1"/>
          <p:nvPr/>
        </p:nvSpPr>
        <p:spPr>
          <a:xfrm>
            <a:off x="4676843" y="447510"/>
            <a:ext cx="125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Crash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935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6275FF1D-D595-DC46-90C5-CA16D648044B}"/>
              </a:ext>
            </a:extLst>
          </p:cNvPr>
          <p:cNvSpPr/>
          <p:nvPr/>
        </p:nvSpPr>
        <p:spPr>
          <a:xfrm>
            <a:off x="676239" y="202203"/>
            <a:ext cx="1292397" cy="718082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5995C7A9-7003-6143-AB31-FA6117E9E3E6}"/>
              </a:ext>
            </a:extLst>
          </p:cNvPr>
          <p:cNvSpPr/>
          <p:nvPr/>
        </p:nvSpPr>
        <p:spPr>
          <a:xfrm>
            <a:off x="676239" y="1416808"/>
            <a:ext cx="1292397" cy="718078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9379B-A664-CE43-BF48-428C908AFFB1}"/>
              </a:ext>
            </a:extLst>
          </p:cNvPr>
          <p:cNvCxnSpPr>
            <a:cxnSpLocks/>
          </p:cNvCxnSpPr>
          <p:nvPr/>
        </p:nvCxnSpPr>
        <p:spPr>
          <a:xfrm flipV="1">
            <a:off x="1968636" y="47587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EBA0-8022-0C4D-A168-E7BC7D6CA373}"/>
              </a:ext>
            </a:extLst>
          </p:cNvPr>
          <p:cNvCxnSpPr>
            <a:cxnSpLocks/>
          </p:cNvCxnSpPr>
          <p:nvPr/>
        </p:nvCxnSpPr>
        <p:spPr>
          <a:xfrm flipV="1">
            <a:off x="1968636" y="170073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DA8FE-BA4D-2B44-8AB3-258F1BA041DD}"/>
              </a:ext>
            </a:extLst>
          </p:cNvPr>
          <p:cNvCxnSpPr>
            <a:cxnSpLocks/>
          </p:cNvCxnSpPr>
          <p:nvPr/>
        </p:nvCxnSpPr>
        <p:spPr>
          <a:xfrm flipV="1">
            <a:off x="2382377" y="475878"/>
            <a:ext cx="0" cy="1224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CFBB44-C182-8344-BE7E-9D29DC78981A}"/>
              </a:ext>
            </a:extLst>
          </p:cNvPr>
          <p:cNvCxnSpPr/>
          <p:nvPr/>
        </p:nvCxnSpPr>
        <p:spPr>
          <a:xfrm>
            <a:off x="2382377" y="1055024"/>
            <a:ext cx="3283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0E9C6-4863-B746-847D-EB9B85D8E683}"/>
              </a:ext>
            </a:extLst>
          </p:cNvPr>
          <p:cNvSpPr/>
          <p:nvPr/>
        </p:nvSpPr>
        <p:spPr>
          <a:xfrm>
            <a:off x="2710692" y="79376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F7463B-7CF6-3A49-9DDF-8BF756D21DE1}"/>
              </a:ext>
            </a:extLst>
          </p:cNvPr>
          <p:cNvCxnSpPr>
            <a:cxnSpLocks/>
          </p:cNvCxnSpPr>
          <p:nvPr/>
        </p:nvCxnSpPr>
        <p:spPr>
          <a:xfrm>
            <a:off x="3311583" y="1316281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4EFE-4FC7-C44B-A93A-F946078665BB}"/>
              </a:ext>
            </a:extLst>
          </p:cNvPr>
          <p:cNvSpPr/>
          <p:nvPr/>
        </p:nvSpPr>
        <p:spPr>
          <a:xfrm>
            <a:off x="2710692" y="1612372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69F29-C365-C54F-88C7-1C1E92E79095}"/>
              </a:ext>
            </a:extLst>
          </p:cNvPr>
          <p:cNvCxnSpPr>
            <a:cxnSpLocks/>
          </p:cNvCxnSpPr>
          <p:nvPr/>
        </p:nvCxnSpPr>
        <p:spPr>
          <a:xfrm>
            <a:off x="3311583" y="2134886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ecision 18">
            <a:extLst>
              <a:ext uri="{FF2B5EF4-FFF2-40B4-BE49-F238E27FC236}">
                <a16:creationId xmlns:a16="http://schemas.microsoft.com/office/drawing/2014/main" id="{E517BDA4-E8F7-9F47-B0C4-E83335C7413C}"/>
              </a:ext>
            </a:extLst>
          </p:cNvPr>
          <p:cNvSpPr/>
          <p:nvPr/>
        </p:nvSpPr>
        <p:spPr>
          <a:xfrm>
            <a:off x="2710692" y="2430976"/>
            <a:ext cx="1201774" cy="676367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48F6EA-AC09-8E49-906D-D9EE16595F3B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3E6E41-4685-CD4E-8016-B46D882749FC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0" cy="144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BC061F-DA54-4A48-A297-336028923CB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296951" y="4428144"/>
            <a:ext cx="0" cy="2001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9DD2D-C94A-E947-BEAA-A7726BFF99E0}"/>
              </a:ext>
            </a:extLst>
          </p:cNvPr>
          <p:cNvCxnSpPr>
            <a:cxnSpLocks/>
          </p:cNvCxnSpPr>
          <p:nvPr/>
        </p:nvCxnSpPr>
        <p:spPr>
          <a:xfrm flipV="1">
            <a:off x="3912466" y="276915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CD5AF6-A2DB-1B47-84AD-AFFECB765E99}"/>
              </a:ext>
            </a:extLst>
          </p:cNvPr>
          <p:cNvCxnSpPr>
            <a:cxnSpLocks/>
          </p:cNvCxnSpPr>
          <p:nvPr/>
        </p:nvCxnSpPr>
        <p:spPr>
          <a:xfrm flipH="1">
            <a:off x="4324831" y="2768805"/>
            <a:ext cx="1376" cy="154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BBBC5-E1B2-7046-99D1-424E0CD8024C}"/>
              </a:ext>
            </a:extLst>
          </p:cNvPr>
          <p:cNvCxnSpPr>
            <a:cxnSpLocks/>
          </p:cNvCxnSpPr>
          <p:nvPr/>
        </p:nvCxnSpPr>
        <p:spPr>
          <a:xfrm>
            <a:off x="4324831" y="310734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FF94E-2BC7-924E-8C5B-C8295AEB9E30}"/>
              </a:ext>
            </a:extLst>
          </p:cNvPr>
          <p:cNvSpPr/>
          <p:nvPr/>
        </p:nvSpPr>
        <p:spPr>
          <a:xfrm>
            <a:off x="3723940" y="3359169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96C935-41DE-A24D-8B36-5B9FBCFD50C5}"/>
              </a:ext>
            </a:extLst>
          </p:cNvPr>
          <p:cNvCxnSpPr>
            <a:cxnSpLocks/>
          </p:cNvCxnSpPr>
          <p:nvPr/>
        </p:nvCxnSpPr>
        <p:spPr>
          <a:xfrm>
            <a:off x="4324831" y="388168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26B7C-5ABE-D74E-8191-6723D558392A}"/>
              </a:ext>
            </a:extLst>
          </p:cNvPr>
          <p:cNvSpPr/>
          <p:nvPr/>
        </p:nvSpPr>
        <p:spPr>
          <a:xfrm>
            <a:off x="3723940" y="4125524"/>
            <a:ext cx="1201782" cy="434692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2AEBC6-B675-9249-A311-E0DD14C4884F}"/>
              </a:ext>
            </a:extLst>
          </p:cNvPr>
          <p:cNvCxnSpPr>
            <a:cxnSpLocks/>
          </p:cNvCxnSpPr>
          <p:nvPr/>
        </p:nvCxnSpPr>
        <p:spPr>
          <a:xfrm flipV="1">
            <a:off x="3318987" y="4386780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7F9A31-A0EC-4D47-95CF-1EFA0637CED0}"/>
              </a:ext>
            </a:extLst>
          </p:cNvPr>
          <p:cNvCxnSpPr>
            <a:cxnSpLocks/>
          </p:cNvCxnSpPr>
          <p:nvPr/>
        </p:nvCxnSpPr>
        <p:spPr>
          <a:xfrm>
            <a:off x="3311579" y="4386780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6F973A6-E9EC-B940-BAF2-2620B4FEFAB4}"/>
              </a:ext>
            </a:extLst>
          </p:cNvPr>
          <p:cNvSpPr/>
          <p:nvPr/>
        </p:nvSpPr>
        <p:spPr>
          <a:xfrm>
            <a:off x="2718096" y="4657657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7A3168-021C-BA42-AF64-A814DDA0E390}"/>
              </a:ext>
            </a:extLst>
          </p:cNvPr>
          <p:cNvCxnSpPr>
            <a:cxnSpLocks/>
          </p:cNvCxnSpPr>
          <p:nvPr/>
        </p:nvCxnSpPr>
        <p:spPr>
          <a:xfrm>
            <a:off x="4952845" y="4386780"/>
            <a:ext cx="5148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A39BEE-92D5-A149-A8EF-9149B7B0FD74}"/>
              </a:ext>
            </a:extLst>
          </p:cNvPr>
          <p:cNvCxnSpPr>
            <a:cxnSpLocks/>
          </p:cNvCxnSpPr>
          <p:nvPr/>
        </p:nvCxnSpPr>
        <p:spPr>
          <a:xfrm>
            <a:off x="5782961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90A8BB3-9720-8B47-BF7F-738A99936781}"/>
              </a:ext>
            </a:extLst>
          </p:cNvPr>
          <p:cNvSpPr/>
          <p:nvPr/>
        </p:nvSpPr>
        <p:spPr>
          <a:xfrm>
            <a:off x="5177718" y="4648038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BA5F05-87B9-3248-BCF3-37322AA55E38}"/>
              </a:ext>
            </a:extLst>
          </p:cNvPr>
          <p:cNvSpPr/>
          <p:nvPr/>
        </p:nvSpPr>
        <p:spPr>
          <a:xfrm>
            <a:off x="6728639" y="4646259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8C4FBA-65A8-3E48-9BDA-7BF473647EEE}"/>
              </a:ext>
            </a:extLst>
          </p:cNvPr>
          <p:cNvSpPr/>
          <p:nvPr/>
        </p:nvSpPr>
        <p:spPr>
          <a:xfrm>
            <a:off x="8088636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63AD27-BFE2-6347-A054-DFD04212E20E}"/>
              </a:ext>
            </a:extLst>
          </p:cNvPr>
          <p:cNvSpPr/>
          <p:nvPr/>
        </p:nvSpPr>
        <p:spPr>
          <a:xfrm>
            <a:off x="9587418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6E82B3-2402-FA48-9520-C1D09E45A948}"/>
              </a:ext>
            </a:extLst>
          </p:cNvPr>
          <p:cNvCxnSpPr>
            <a:cxnSpLocks/>
          </p:cNvCxnSpPr>
          <p:nvPr/>
        </p:nvCxnSpPr>
        <p:spPr>
          <a:xfrm>
            <a:off x="7236739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6D4B0E-C178-3243-B0BB-638F710D0D3F}"/>
              </a:ext>
            </a:extLst>
          </p:cNvPr>
          <p:cNvCxnSpPr>
            <a:cxnSpLocks/>
          </p:cNvCxnSpPr>
          <p:nvPr/>
        </p:nvCxnSpPr>
        <p:spPr>
          <a:xfrm>
            <a:off x="8599933" y="439639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264027-3CA7-6B48-A1DD-3E69653DC762}"/>
              </a:ext>
            </a:extLst>
          </p:cNvPr>
          <p:cNvCxnSpPr>
            <a:cxnSpLocks/>
          </p:cNvCxnSpPr>
          <p:nvPr/>
        </p:nvCxnSpPr>
        <p:spPr>
          <a:xfrm>
            <a:off x="10098715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F5242C-8F05-844F-8DA0-E4977C728767}"/>
              </a:ext>
            </a:extLst>
          </p:cNvPr>
          <p:cNvCxnSpPr>
            <a:cxnSpLocks/>
          </p:cNvCxnSpPr>
          <p:nvPr/>
        </p:nvCxnSpPr>
        <p:spPr>
          <a:xfrm>
            <a:off x="3311579" y="5008985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2F7E01-8B73-AB4C-AA94-A4F7F2EE4F82}"/>
              </a:ext>
            </a:extLst>
          </p:cNvPr>
          <p:cNvCxnSpPr>
            <a:cxnSpLocks/>
          </p:cNvCxnSpPr>
          <p:nvPr/>
        </p:nvCxnSpPr>
        <p:spPr>
          <a:xfrm>
            <a:off x="5788881" y="4992611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8D4573-5EA7-A74A-A301-8B9B8944EAF8}"/>
              </a:ext>
            </a:extLst>
          </p:cNvPr>
          <p:cNvCxnSpPr>
            <a:cxnSpLocks/>
          </p:cNvCxnSpPr>
          <p:nvPr/>
        </p:nvCxnSpPr>
        <p:spPr>
          <a:xfrm>
            <a:off x="7240964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16053C-6CB3-2E45-B590-06E374DD7A68}"/>
              </a:ext>
            </a:extLst>
          </p:cNvPr>
          <p:cNvCxnSpPr>
            <a:cxnSpLocks/>
          </p:cNvCxnSpPr>
          <p:nvPr/>
        </p:nvCxnSpPr>
        <p:spPr>
          <a:xfrm>
            <a:off x="8595406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DE2988-D7D5-7945-8855-C85324D1E739}"/>
              </a:ext>
            </a:extLst>
          </p:cNvPr>
          <p:cNvCxnSpPr>
            <a:cxnSpLocks/>
          </p:cNvCxnSpPr>
          <p:nvPr/>
        </p:nvCxnSpPr>
        <p:spPr>
          <a:xfrm>
            <a:off x="10098715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CF7E9F-7182-FC49-80E0-E11D43CFDC64}"/>
              </a:ext>
            </a:extLst>
          </p:cNvPr>
          <p:cNvCxnSpPr>
            <a:cxnSpLocks/>
          </p:cNvCxnSpPr>
          <p:nvPr/>
        </p:nvCxnSpPr>
        <p:spPr>
          <a:xfrm flipV="1">
            <a:off x="3311579" y="5265267"/>
            <a:ext cx="6790161" cy="1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FD999-1D82-7D4A-A8C4-4F85D46B7172}"/>
              </a:ext>
            </a:extLst>
          </p:cNvPr>
          <p:cNvCxnSpPr>
            <a:cxnSpLocks/>
          </p:cNvCxnSpPr>
          <p:nvPr/>
        </p:nvCxnSpPr>
        <p:spPr>
          <a:xfrm>
            <a:off x="4364805" y="5279862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cision 75">
            <a:extLst>
              <a:ext uri="{FF2B5EF4-FFF2-40B4-BE49-F238E27FC236}">
                <a16:creationId xmlns:a16="http://schemas.microsoft.com/office/drawing/2014/main" id="{7EB0F270-62B0-9744-87AC-330E6740F1E9}"/>
              </a:ext>
            </a:extLst>
          </p:cNvPr>
          <p:cNvSpPr/>
          <p:nvPr/>
        </p:nvSpPr>
        <p:spPr>
          <a:xfrm>
            <a:off x="3763918" y="5548022"/>
            <a:ext cx="1201774" cy="554815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BCF118-B73D-7549-B6E7-DC94B9AAF65E}"/>
              </a:ext>
            </a:extLst>
          </p:cNvPr>
          <p:cNvCxnSpPr>
            <a:cxnSpLocks/>
          </p:cNvCxnSpPr>
          <p:nvPr/>
        </p:nvCxnSpPr>
        <p:spPr>
          <a:xfrm>
            <a:off x="8079548" y="5825429"/>
            <a:ext cx="0" cy="271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6FC609-78C7-3F4F-B5CD-57DA043DE2BF}"/>
              </a:ext>
            </a:extLst>
          </p:cNvPr>
          <p:cNvCxnSpPr>
            <a:cxnSpLocks/>
          </p:cNvCxnSpPr>
          <p:nvPr/>
        </p:nvCxnSpPr>
        <p:spPr>
          <a:xfrm>
            <a:off x="4965692" y="5827780"/>
            <a:ext cx="1534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F82C01-CBCD-8A46-A710-8656EA56641E}"/>
              </a:ext>
            </a:extLst>
          </p:cNvPr>
          <p:cNvCxnSpPr>
            <a:cxnSpLocks/>
          </p:cNvCxnSpPr>
          <p:nvPr/>
        </p:nvCxnSpPr>
        <p:spPr>
          <a:xfrm>
            <a:off x="6751383" y="5825429"/>
            <a:ext cx="13281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DDDCFE7-2C9F-3B46-97AC-9DE7DF076283}"/>
              </a:ext>
            </a:extLst>
          </p:cNvPr>
          <p:cNvCxnSpPr>
            <a:cxnSpLocks/>
          </p:cNvCxnSpPr>
          <p:nvPr/>
        </p:nvCxnSpPr>
        <p:spPr>
          <a:xfrm>
            <a:off x="3200400" y="5825429"/>
            <a:ext cx="5635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F7C8E9-A622-E146-856A-45F72FEB5D26}"/>
              </a:ext>
            </a:extLst>
          </p:cNvPr>
          <p:cNvCxnSpPr>
            <a:cxnSpLocks/>
          </p:cNvCxnSpPr>
          <p:nvPr/>
        </p:nvCxnSpPr>
        <p:spPr>
          <a:xfrm>
            <a:off x="2296951" y="5829178"/>
            <a:ext cx="72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rminator 90">
            <a:extLst>
              <a:ext uri="{FF2B5EF4-FFF2-40B4-BE49-F238E27FC236}">
                <a16:creationId xmlns:a16="http://schemas.microsoft.com/office/drawing/2014/main" id="{7B3CF1CA-D028-6345-9ADA-9386E1CD0108}"/>
              </a:ext>
            </a:extLst>
          </p:cNvPr>
          <p:cNvSpPr/>
          <p:nvPr/>
        </p:nvSpPr>
        <p:spPr>
          <a:xfrm>
            <a:off x="1860251" y="6430008"/>
            <a:ext cx="873400" cy="298077"/>
          </a:xfrm>
          <a:prstGeom prst="flowChartTerminator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4928B1-9FE5-D040-B88B-1BAF9DA40C2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296951" y="6728085"/>
            <a:ext cx="0" cy="53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62F36-7B3D-C240-BCED-27BFB20B82BB}"/>
              </a:ext>
            </a:extLst>
          </p:cNvPr>
          <p:cNvCxnSpPr>
            <a:cxnSpLocks/>
          </p:cNvCxnSpPr>
          <p:nvPr/>
        </p:nvCxnSpPr>
        <p:spPr>
          <a:xfrm flipH="1">
            <a:off x="294640" y="6781673"/>
            <a:ext cx="200231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7F7CF-051E-A440-BF48-848ADED748D5}"/>
              </a:ext>
            </a:extLst>
          </p:cNvPr>
          <p:cNvCxnSpPr>
            <a:cxnSpLocks/>
          </p:cNvCxnSpPr>
          <p:nvPr/>
        </p:nvCxnSpPr>
        <p:spPr>
          <a:xfrm>
            <a:off x="191594" y="3620426"/>
            <a:ext cx="0" cy="305407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A1046B-F10C-4547-B810-8A495031B3D0}"/>
              </a:ext>
            </a:extLst>
          </p:cNvPr>
          <p:cNvCxnSpPr>
            <a:cxnSpLocks/>
          </p:cNvCxnSpPr>
          <p:nvPr/>
        </p:nvCxnSpPr>
        <p:spPr>
          <a:xfrm>
            <a:off x="191594" y="111760"/>
            <a:ext cx="0" cy="29092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EECC0-343D-C84E-BFF5-35CBD250D32B}"/>
              </a:ext>
            </a:extLst>
          </p:cNvPr>
          <p:cNvCxnSpPr>
            <a:cxnSpLocks/>
          </p:cNvCxnSpPr>
          <p:nvPr/>
        </p:nvCxnSpPr>
        <p:spPr>
          <a:xfrm flipH="1">
            <a:off x="191594" y="111760"/>
            <a:ext cx="312739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C3E6A1E-3AF1-D643-8646-2C144F340AB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11579" y="111760"/>
            <a:ext cx="4" cy="68200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79B1FF-4E88-304B-9A85-7D7B3D8FC750}"/>
              </a:ext>
            </a:extLst>
          </p:cNvPr>
          <p:cNvSpPr/>
          <p:nvPr/>
        </p:nvSpPr>
        <p:spPr>
          <a:xfrm>
            <a:off x="7478657" y="6096951"/>
            <a:ext cx="1201782" cy="419613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E07BB4-1679-6749-899E-61B816E60E83}"/>
              </a:ext>
            </a:extLst>
          </p:cNvPr>
          <p:cNvCxnSpPr>
            <a:cxnSpLocks/>
          </p:cNvCxnSpPr>
          <p:nvPr/>
        </p:nvCxnSpPr>
        <p:spPr>
          <a:xfrm>
            <a:off x="8088636" y="6531160"/>
            <a:ext cx="0" cy="6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67A795-8261-E846-8DB9-0CDDD61C1DB9}"/>
              </a:ext>
            </a:extLst>
          </p:cNvPr>
          <p:cNvCxnSpPr>
            <a:cxnSpLocks/>
            <a:endCxn id="91" idx="3"/>
          </p:cNvCxnSpPr>
          <p:nvPr/>
        </p:nvCxnSpPr>
        <p:spPr>
          <a:xfrm flipH="1" flipV="1">
            <a:off x="2733651" y="6579047"/>
            <a:ext cx="5354985" cy="2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DAF471B-F11F-E94F-AA62-1EFC2138E67C}"/>
              </a:ext>
            </a:extLst>
          </p:cNvPr>
          <p:cNvSpPr txBox="1"/>
          <p:nvPr/>
        </p:nvSpPr>
        <p:spPr>
          <a:xfrm>
            <a:off x="504110" y="239440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Community Submissions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A3467C-5A83-874E-9B1F-349D4656C579}"/>
              </a:ext>
            </a:extLst>
          </p:cNvPr>
          <p:cNvSpPr txBox="1"/>
          <p:nvPr/>
        </p:nvSpPr>
        <p:spPr>
          <a:xfrm>
            <a:off x="519909" y="1459578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Councilor Submissions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808851-F7FE-A441-AE51-0B33F4217743}"/>
              </a:ext>
            </a:extLst>
          </p:cNvPr>
          <p:cNvSpPr txBox="1"/>
          <p:nvPr/>
        </p:nvSpPr>
        <p:spPr>
          <a:xfrm>
            <a:off x="2546534" y="834084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Identity crash risk locations/routes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7B9054-5493-C148-AD87-44878B7CB058}"/>
              </a:ext>
            </a:extLst>
          </p:cNvPr>
          <p:cNvSpPr txBox="1"/>
          <p:nvPr/>
        </p:nvSpPr>
        <p:spPr>
          <a:xfrm>
            <a:off x="2562608" y="1549618"/>
            <a:ext cx="15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Undertake Safe System hierarchy of control assessment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F4CDDE-D23D-AD4A-9DD9-1BA0D91670FA}"/>
              </a:ext>
            </a:extLst>
          </p:cNvPr>
          <p:cNvSpPr txBox="1"/>
          <p:nvPr/>
        </p:nvSpPr>
        <p:spPr>
          <a:xfrm>
            <a:off x="2733651" y="2586523"/>
            <a:ext cx="117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Risk mitigation required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053594-82A3-2B4F-83DF-0863F345FFE6}"/>
              </a:ext>
            </a:extLst>
          </p:cNvPr>
          <p:cNvSpPr txBox="1"/>
          <p:nvPr/>
        </p:nvSpPr>
        <p:spPr>
          <a:xfrm>
            <a:off x="3735425" y="2870539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F02544-CE34-5D42-B01C-2FD38C1B81A6}"/>
              </a:ext>
            </a:extLst>
          </p:cNvPr>
          <p:cNvSpPr txBox="1"/>
          <p:nvPr/>
        </p:nvSpPr>
        <p:spPr>
          <a:xfrm>
            <a:off x="1699169" y="417222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7D3382-FD8C-2A49-AF9C-A748F5AB0548}"/>
              </a:ext>
            </a:extLst>
          </p:cNvPr>
          <p:cNvSpPr txBox="1"/>
          <p:nvPr/>
        </p:nvSpPr>
        <p:spPr>
          <a:xfrm>
            <a:off x="2521855" y="567984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CCB003D-C1F9-274C-9FE4-0C1A12C3608B}"/>
              </a:ext>
            </a:extLst>
          </p:cNvPr>
          <p:cNvSpPr txBox="1"/>
          <p:nvPr/>
        </p:nvSpPr>
        <p:spPr>
          <a:xfrm>
            <a:off x="6047498" y="5682260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349EC-4871-1445-BC4C-4DAAF7F2B9BC}"/>
              </a:ext>
            </a:extLst>
          </p:cNvPr>
          <p:cNvSpPr txBox="1"/>
          <p:nvPr/>
        </p:nvSpPr>
        <p:spPr>
          <a:xfrm>
            <a:off x="3723940" y="3305077"/>
            <a:ext cx="11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Develop treatment option/s (consider Safe System hierarchy of control measures)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47C339-9207-764C-B4AE-1FA48F9EA377}"/>
              </a:ext>
            </a:extLst>
          </p:cNvPr>
          <p:cNvSpPr txBox="1"/>
          <p:nvPr/>
        </p:nvSpPr>
        <p:spPr>
          <a:xfrm>
            <a:off x="3729560" y="4153841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Identify funding sources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52AD77-7DB3-D846-94E9-97E138746E23}"/>
              </a:ext>
            </a:extLst>
          </p:cNvPr>
          <p:cNvSpPr txBox="1"/>
          <p:nvPr/>
        </p:nvSpPr>
        <p:spPr>
          <a:xfrm>
            <a:off x="2722173" y="4634677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Council works and community programs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E6D1CB-ADFA-004D-BC4E-EA92A8DA4854}"/>
              </a:ext>
            </a:extLst>
          </p:cNvPr>
          <p:cNvSpPr txBox="1"/>
          <p:nvPr/>
        </p:nvSpPr>
        <p:spPr>
          <a:xfrm>
            <a:off x="5140348" y="4627775"/>
            <a:ext cx="12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road infrastructure programs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724CE7-ABB6-D54C-950D-DCCCA292006A}"/>
              </a:ext>
            </a:extLst>
          </p:cNvPr>
          <p:cNvSpPr txBox="1"/>
          <p:nvPr/>
        </p:nvSpPr>
        <p:spPr>
          <a:xfrm>
            <a:off x="6680322" y="4625891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people programs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931CDA-D02D-9343-A6B5-BD4C56132568}"/>
              </a:ext>
            </a:extLst>
          </p:cNvPr>
          <p:cNvSpPr txBox="1"/>
          <p:nvPr/>
        </p:nvSpPr>
        <p:spPr>
          <a:xfrm>
            <a:off x="8022634" y="4650880"/>
            <a:ext cx="114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vehicle programs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80FC06-E62E-F84D-A9B5-86AE03ADE53D}"/>
              </a:ext>
            </a:extLst>
          </p:cNvPr>
          <p:cNvSpPr txBox="1"/>
          <p:nvPr/>
        </p:nvSpPr>
        <p:spPr>
          <a:xfrm>
            <a:off x="9525943" y="4717349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Black spot programs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ED5A28-5B89-3048-8E5A-A3F8A8405BB2}"/>
              </a:ext>
            </a:extLst>
          </p:cNvPr>
          <p:cNvSpPr txBox="1"/>
          <p:nvPr/>
        </p:nvSpPr>
        <p:spPr>
          <a:xfrm>
            <a:off x="3769614" y="5709060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Funding support?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39771D-242D-AB49-B208-5620A016FF2B}"/>
              </a:ext>
            </a:extLst>
          </p:cNvPr>
          <p:cNvSpPr txBox="1"/>
          <p:nvPr/>
        </p:nvSpPr>
        <p:spPr>
          <a:xfrm>
            <a:off x="7490142" y="6179096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Implement program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0A1C33-9BE9-314C-BBF2-F982FFFF2885}"/>
              </a:ext>
            </a:extLst>
          </p:cNvPr>
          <p:cNvSpPr txBox="1"/>
          <p:nvPr/>
        </p:nvSpPr>
        <p:spPr>
          <a:xfrm>
            <a:off x="1707545" y="6446069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Monitor the site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417144-3C89-F242-B058-143AFD675268}"/>
              </a:ext>
            </a:extLst>
          </p:cNvPr>
          <p:cNvSpPr txBox="1"/>
          <p:nvPr/>
        </p:nvSpPr>
        <p:spPr>
          <a:xfrm>
            <a:off x="-81100" y="3065969"/>
            <a:ext cx="700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Crash risk develops or remains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2AF5A1-CB93-FA48-9570-0ADC420CA058}"/>
              </a:ext>
            </a:extLst>
          </p:cNvPr>
          <p:cNvCxnSpPr>
            <a:cxnSpLocks/>
          </p:cNvCxnSpPr>
          <p:nvPr/>
        </p:nvCxnSpPr>
        <p:spPr>
          <a:xfrm flipH="1">
            <a:off x="3919878" y="1055024"/>
            <a:ext cx="339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42AE40F-89D5-AF42-9A44-F10CF934054C}"/>
              </a:ext>
            </a:extLst>
          </p:cNvPr>
          <p:cNvCxnSpPr>
            <a:cxnSpLocks/>
          </p:cNvCxnSpPr>
          <p:nvPr/>
        </p:nvCxnSpPr>
        <p:spPr>
          <a:xfrm>
            <a:off x="4259591" y="711200"/>
            <a:ext cx="0" cy="74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47A217F-A105-D246-9660-201481D3D228}"/>
              </a:ext>
            </a:extLst>
          </p:cNvPr>
          <p:cNvCxnSpPr>
            <a:cxnSpLocks/>
          </p:cNvCxnSpPr>
          <p:nvPr/>
        </p:nvCxnSpPr>
        <p:spPr>
          <a:xfrm flipH="1" flipV="1">
            <a:off x="4253012" y="1453252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62AC8D-BE91-AE47-A62E-7EEA88359B0C}"/>
              </a:ext>
            </a:extLst>
          </p:cNvPr>
          <p:cNvCxnSpPr>
            <a:cxnSpLocks/>
          </p:cNvCxnSpPr>
          <p:nvPr/>
        </p:nvCxnSpPr>
        <p:spPr>
          <a:xfrm flipH="1" flipV="1">
            <a:off x="4266171" y="714885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204B3180-E4FC-D84D-8272-CF0251794686}"/>
              </a:ext>
            </a:extLst>
          </p:cNvPr>
          <p:cNvSpPr/>
          <p:nvPr/>
        </p:nvSpPr>
        <p:spPr>
          <a:xfrm>
            <a:off x="4643930" y="427522"/>
            <a:ext cx="1331961" cy="524145"/>
          </a:xfrm>
          <a:prstGeom prst="parallelogram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26A2CE3-C8E7-7F42-AF0B-FF828365D372}"/>
              </a:ext>
            </a:extLst>
          </p:cNvPr>
          <p:cNvSpPr/>
          <p:nvPr/>
        </p:nvSpPr>
        <p:spPr>
          <a:xfrm>
            <a:off x="4643930" y="117784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059D24-5D12-324F-B584-9F97AD427BFD}"/>
              </a:ext>
            </a:extLst>
          </p:cNvPr>
          <p:cNvSpPr txBox="1"/>
          <p:nvPr/>
        </p:nvSpPr>
        <p:spPr>
          <a:xfrm>
            <a:off x="4451220" y="1220278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Network risk assessment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6063CC-DC9D-3845-8010-92BDBBF55FF9}"/>
              </a:ext>
            </a:extLst>
          </p:cNvPr>
          <p:cNvSpPr txBox="1"/>
          <p:nvPr/>
        </p:nvSpPr>
        <p:spPr>
          <a:xfrm>
            <a:off x="4676843" y="447510"/>
            <a:ext cx="125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Crash data analysis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8DC574D-0E6B-F740-8937-9D6DF19D0BC5}"/>
              </a:ext>
            </a:extLst>
          </p:cNvPr>
          <p:cNvSpPr txBox="1"/>
          <p:nvPr/>
        </p:nvSpPr>
        <p:spPr>
          <a:xfrm>
            <a:off x="7490142" y="85418"/>
            <a:ext cx="475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Figure 5.1: Overview for managing and delivering road safety on local roads</a:t>
            </a:r>
          </a:p>
        </p:txBody>
      </p:sp>
    </p:spTree>
    <p:extLst>
      <p:ext uri="{BB962C8B-B14F-4D97-AF65-F5344CB8AC3E}">
        <p14:creationId xmlns:p14="http://schemas.microsoft.com/office/powerpoint/2010/main" val="198447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6275FF1D-D595-DC46-90C5-CA16D648044B}"/>
              </a:ext>
            </a:extLst>
          </p:cNvPr>
          <p:cNvSpPr/>
          <p:nvPr/>
        </p:nvSpPr>
        <p:spPr>
          <a:xfrm>
            <a:off x="676239" y="202203"/>
            <a:ext cx="1292397" cy="718082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5995C7A9-7003-6143-AB31-FA6117E9E3E6}"/>
              </a:ext>
            </a:extLst>
          </p:cNvPr>
          <p:cNvSpPr/>
          <p:nvPr/>
        </p:nvSpPr>
        <p:spPr>
          <a:xfrm>
            <a:off x="676239" y="1416808"/>
            <a:ext cx="1292397" cy="718078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9379B-A664-CE43-BF48-428C908AFFB1}"/>
              </a:ext>
            </a:extLst>
          </p:cNvPr>
          <p:cNvCxnSpPr>
            <a:cxnSpLocks/>
          </p:cNvCxnSpPr>
          <p:nvPr/>
        </p:nvCxnSpPr>
        <p:spPr>
          <a:xfrm flipV="1">
            <a:off x="1968636" y="47587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EBA0-8022-0C4D-A168-E7BC7D6CA373}"/>
              </a:ext>
            </a:extLst>
          </p:cNvPr>
          <p:cNvCxnSpPr>
            <a:cxnSpLocks/>
          </p:cNvCxnSpPr>
          <p:nvPr/>
        </p:nvCxnSpPr>
        <p:spPr>
          <a:xfrm flipV="1">
            <a:off x="1968636" y="170073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DA8FE-BA4D-2B44-8AB3-258F1BA041DD}"/>
              </a:ext>
            </a:extLst>
          </p:cNvPr>
          <p:cNvCxnSpPr>
            <a:cxnSpLocks/>
          </p:cNvCxnSpPr>
          <p:nvPr/>
        </p:nvCxnSpPr>
        <p:spPr>
          <a:xfrm flipV="1">
            <a:off x="2382377" y="475878"/>
            <a:ext cx="0" cy="1224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CFBB44-C182-8344-BE7E-9D29DC78981A}"/>
              </a:ext>
            </a:extLst>
          </p:cNvPr>
          <p:cNvCxnSpPr/>
          <p:nvPr/>
        </p:nvCxnSpPr>
        <p:spPr>
          <a:xfrm>
            <a:off x="2382377" y="1055024"/>
            <a:ext cx="3283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0E9C6-4863-B746-847D-EB9B85D8E683}"/>
              </a:ext>
            </a:extLst>
          </p:cNvPr>
          <p:cNvSpPr/>
          <p:nvPr/>
        </p:nvSpPr>
        <p:spPr>
          <a:xfrm>
            <a:off x="2710692" y="79376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F7463B-7CF6-3A49-9DDF-8BF756D21DE1}"/>
              </a:ext>
            </a:extLst>
          </p:cNvPr>
          <p:cNvCxnSpPr>
            <a:cxnSpLocks/>
          </p:cNvCxnSpPr>
          <p:nvPr/>
        </p:nvCxnSpPr>
        <p:spPr>
          <a:xfrm>
            <a:off x="3311583" y="1316281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4EFE-4FC7-C44B-A93A-F946078665BB}"/>
              </a:ext>
            </a:extLst>
          </p:cNvPr>
          <p:cNvSpPr/>
          <p:nvPr/>
        </p:nvSpPr>
        <p:spPr>
          <a:xfrm>
            <a:off x="2710692" y="1612372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69F29-C365-C54F-88C7-1C1E92E79095}"/>
              </a:ext>
            </a:extLst>
          </p:cNvPr>
          <p:cNvCxnSpPr>
            <a:cxnSpLocks/>
          </p:cNvCxnSpPr>
          <p:nvPr/>
        </p:nvCxnSpPr>
        <p:spPr>
          <a:xfrm>
            <a:off x="3311583" y="2134886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ecision 18">
            <a:extLst>
              <a:ext uri="{FF2B5EF4-FFF2-40B4-BE49-F238E27FC236}">
                <a16:creationId xmlns:a16="http://schemas.microsoft.com/office/drawing/2014/main" id="{E517BDA4-E8F7-9F47-B0C4-E83335C7413C}"/>
              </a:ext>
            </a:extLst>
          </p:cNvPr>
          <p:cNvSpPr/>
          <p:nvPr/>
        </p:nvSpPr>
        <p:spPr>
          <a:xfrm>
            <a:off x="2710692" y="2430976"/>
            <a:ext cx="1201774" cy="676367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48F6EA-AC09-8E49-906D-D9EE16595F3B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3E6E41-4685-CD4E-8016-B46D882749FC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0" cy="144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BC061F-DA54-4A48-A297-336028923CB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296951" y="4428144"/>
            <a:ext cx="0" cy="2001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9DD2D-C94A-E947-BEAA-A7726BFF99E0}"/>
              </a:ext>
            </a:extLst>
          </p:cNvPr>
          <p:cNvCxnSpPr>
            <a:cxnSpLocks/>
          </p:cNvCxnSpPr>
          <p:nvPr/>
        </p:nvCxnSpPr>
        <p:spPr>
          <a:xfrm flipV="1">
            <a:off x="3912466" y="276915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CD5AF6-A2DB-1B47-84AD-AFFECB765E99}"/>
              </a:ext>
            </a:extLst>
          </p:cNvPr>
          <p:cNvCxnSpPr>
            <a:cxnSpLocks/>
          </p:cNvCxnSpPr>
          <p:nvPr/>
        </p:nvCxnSpPr>
        <p:spPr>
          <a:xfrm flipH="1">
            <a:off x="4324831" y="2768805"/>
            <a:ext cx="1376" cy="154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BBBC5-E1B2-7046-99D1-424E0CD8024C}"/>
              </a:ext>
            </a:extLst>
          </p:cNvPr>
          <p:cNvCxnSpPr>
            <a:cxnSpLocks/>
          </p:cNvCxnSpPr>
          <p:nvPr/>
        </p:nvCxnSpPr>
        <p:spPr>
          <a:xfrm>
            <a:off x="4324831" y="310734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FF94E-2BC7-924E-8C5B-C8295AEB9E30}"/>
              </a:ext>
            </a:extLst>
          </p:cNvPr>
          <p:cNvSpPr/>
          <p:nvPr/>
        </p:nvSpPr>
        <p:spPr>
          <a:xfrm>
            <a:off x="3723940" y="3359169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96C935-41DE-A24D-8B36-5B9FBCFD50C5}"/>
              </a:ext>
            </a:extLst>
          </p:cNvPr>
          <p:cNvCxnSpPr>
            <a:cxnSpLocks/>
          </p:cNvCxnSpPr>
          <p:nvPr/>
        </p:nvCxnSpPr>
        <p:spPr>
          <a:xfrm>
            <a:off x="4324831" y="388168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26B7C-5ABE-D74E-8191-6723D558392A}"/>
              </a:ext>
            </a:extLst>
          </p:cNvPr>
          <p:cNvSpPr/>
          <p:nvPr/>
        </p:nvSpPr>
        <p:spPr>
          <a:xfrm>
            <a:off x="3723940" y="4125524"/>
            <a:ext cx="1201782" cy="434692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2AEBC6-B675-9249-A311-E0DD14C4884F}"/>
              </a:ext>
            </a:extLst>
          </p:cNvPr>
          <p:cNvCxnSpPr>
            <a:cxnSpLocks/>
          </p:cNvCxnSpPr>
          <p:nvPr/>
        </p:nvCxnSpPr>
        <p:spPr>
          <a:xfrm flipV="1">
            <a:off x="3318987" y="4386780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7F9A31-A0EC-4D47-95CF-1EFA0637CED0}"/>
              </a:ext>
            </a:extLst>
          </p:cNvPr>
          <p:cNvCxnSpPr>
            <a:cxnSpLocks/>
          </p:cNvCxnSpPr>
          <p:nvPr/>
        </p:nvCxnSpPr>
        <p:spPr>
          <a:xfrm>
            <a:off x="3311579" y="4386780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6F973A6-E9EC-B940-BAF2-2620B4FEFAB4}"/>
              </a:ext>
            </a:extLst>
          </p:cNvPr>
          <p:cNvSpPr/>
          <p:nvPr/>
        </p:nvSpPr>
        <p:spPr>
          <a:xfrm>
            <a:off x="2718096" y="4657657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7A3168-021C-BA42-AF64-A814DDA0E390}"/>
              </a:ext>
            </a:extLst>
          </p:cNvPr>
          <p:cNvCxnSpPr>
            <a:cxnSpLocks/>
          </p:cNvCxnSpPr>
          <p:nvPr/>
        </p:nvCxnSpPr>
        <p:spPr>
          <a:xfrm>
            <a:off x="4952845" y="4386780"/>
            <a:ext cx="5148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A39BEE-92D5-A149-A8EF-9149B7B0FD74}"/>
              </a:ext>
            </a:extLst>
          </p:cNvPr>
          <p:cNvCxnSpPr>
            <a:cxnSpLocks/>
          </p:cNvCxnSpPr>
          <p:nvPr/>
        </p:nvCxnSpPr>
        <p:spPr>
          <a:xfrm>
            <a:off x="5782961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90A8BB3-9720-8B47-BF7F-738A99936781}"/>
              </a:ext>
            </a:extLst>
          </p:cNvPr>
          <p:cNvSpPr/>
          <p:nvPr/>
        </p:nvSpPr>
        <p:spPr>
          <a:xfrm>
            <a:off x="5177718" y="4648038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BA5F05-87B9-3248-BCF3-37322AA55E38}"/>
              </a:ext>
            </a:extLst>
          </p:cNvPr>
          <p:cNvSpPr/>
          <p:nvPr/>
        </p:nvSpPr>
        <p:spPr>
          <a:xfrm>
            <a:off x="6728639" y="4646259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8C4FBA-65A8-3E48-9BDA-7BF473647EEE}"/>
              </a:ext>
            </a:extLst>
          </p:cNvPr>
          <p:cNvSpPr/>
          <p:nvPr/>
        </p:nvSpPr>
        <p:spPr>
          <a:xfrm>
            <a:off x="8088636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63AD27-BFE2-6347-A054-DFD04212E20E}"/>
              </a:ext>
            </a:extLst>
          </p:cNvPr>
          <p:cNvSpPr/>
          <p:nvPr/>
        </p:nvSpPr>
        <p:spPr>
          <a:xfrm>
            <a:off x="9587418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6E82B3-2402-FA48-9520-C1D09E45A948}"/>
              </a:ext>
            </a:extLst>
          </p:cNvPr>
          <p:cNvCxnSpPr>
            <a:cxnSpLocks/>
          </p:cNvCxnSpPr>
          <p:nvPr/>
        </p:nvCxnSpPr>
        <p:spPr>
          <a:xfrm>
            <a:off x="7236739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6D4B0E-C178-3243-B0BB-638F710D0D3F}"/>
              </a:ext>
            </a:extLst>
          </p:cNvPr>
          <p:cNvCxnSpPr>
            <a:cxnSpLocks/>
          </p:cNvCxnSpPr>
          <p:nvPr/>
        </p:nvCxnSpPr>
        <p:spPr>
          <a:xfrm>
            <a:off x="8599933" y="439639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264027-3CA7-6B48-A1DD-3E69653DC762}"/>
              </a:ext>
            </a:extLst>
          </p:cNvPr>
          <p:cNvCxnSpPr>
            <a:cxnSpLocks/>
          </p:cNvCxnSpPr>
          <p:nvPr/>
        </p:nvCxnSpPr>
        <p:spPr>
          <a:xfrm>
            <a:off x="10098715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F5242C-8F05-844F-8DA0-E4977C728767}"/>
              </a:ext>
            </a:extLst>
          </p:cNvPr>
          <p:cNvCxnSpPr>
            <a:cxnSpLocks/>
          </p:cNvCxnSpPr>
          <p:nvPr/>
        </p:nvCxnSpPr>
        <p:spPr>
          <a:xfrm>
            <a:off x="3311579" y="5008985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2F7E01-8B73-AB4C-AA94-A4F7F2EE4F82}"/>
              </a:ext>
            </a:extLst>
          </p:cNvPr>
          <p:cNvCxnSpPr>
            <a:cxnSpLocks/>
          </p:cNvCxnSpPr>
          <p:nvPr/>
        </p:nvCxnSpPr>
        <p:spPr>
          <a:xfrm>
            <a:off x="5788881" y="4992611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8D4573-5EA7-A74A-A301-8B9B8944EAF8}"/>
              </a:ext>
            </a:extLst>
          </p:cNvPr>
          <p:cNvCxnSpPr>
            <a:cxnSpLocks/>
          </p:cNvCxnSpPr>
          <p:nvPr/>
        </p:nvCxnSpPr>
        <p:spPr>
          <a:xfrm>
            <a:off x="7240964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16053C-6CB3-2E45-B590-06E374DD7A68}"/>
              </a:ext>
            </a:extLst>
          </p:cNvPr>
          <p:cNvCxnSpPr>
            <a:cxnSpLocks/>
          </p:cNvCxnSpPr>
          <p:nvPr/>
        </p:nvCxnSpPr>
        <p:spPr>
          <a:xfrm>
            <a:off x="8595406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DE2988-D7D5-7945-8855-C85324D1E739}"/>
              </a:ext>
            </a:extLst>
          </p:cNvPr>
          <p:cNvCxnSpPr>
            <a:cxnSpLocks/>
          </p:cNvCxnSpPr>
          <p:nvPr/>
        </p:nvCxnSpPr>
        <p:spPr>
          <a:xfrm>
            <a:off x="10098715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CF7E9F-7182-FC49-80E0-E11D43CFDC64}"/>
              </a:ext>
            </a:extLst>
          </p:cNvPr>
          <p:cNvCxnSpPr>
            <a:cxnSpLocks/>
          </p:cNvCxnSpPr>
          <p:nvPr/>
        </p:nvCxnSpPr>
        <p:spPr>
          <a:xfrm flipV="1">
            <a:off x="3311579" y="5265267"/>
            <a:ext cx="6790161" cy="1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FD999-1D82-7D4A-A8C4-4F85D46B7172}"/>
              </a:ext>
            </a:extLst>
          </p:cNvPr>
          <p:cNvCxnSpPr>
            <a:cxnSpLocks/>
          </p:cNvCxnSpPr>
          <p:nvPr/>
        </p:nvCxnSpPr>
        <p:spPr>
          <a:xfrm>
            <a:off x="4364805" y="5279862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cision 75">
            <a:extLst>
              <a:ext uri="{FF2B5EF4-FFF2-40B4-BE49-F238E27FC236}">
                <a16:creationId xmlns:a16="http://schemas.microsoft.com/office/drawing/2014/main" id="{7EB0F270-62B0-9744-87AC-330E6740F1E9}"/>
              </a:ext>
            </a:extLst>
          </p:cNvPr>
          <p:cNvSpPr/>
          <p:nvPr/>
        </p:nvSpPr>
        <p:spPr>
          <a:xfrm>
            <a:off x="3763918" y="5548022"/>
            <a:ext cx="1201774" cy="554815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BCF118-B73D-7549-B6E7-DC94B9AAF65E}"/>
              </a:ext>
            </a:extLst>
          </p:cNvPr>
          <p:cNvCxnSpPr>
            <a:cxnSpLocks/>
          </p:cNvCxnSpPr>
          <p:nvPr/>
        </p:nvCxnSpPr>
        <p:spPr>
          <a:xfrm>
            <a:off x="8079548" y="5825429"/>
            <a:ext cx="0" cy="271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6FC609-78C7-3F4F-B5CD-57DA043DE2BF}"/>
              </a:ext>
            </a:extLst>
          </p:cNvPr>
          <p:cNvCxnSpPr>
            <a:cxnSpLocks/>
          </p:cNvCxnSpPr>
          <p:nvPr/>
        </p:nvCxnSpPr>
        <p:spPr>
          <a:xfrm>
            <a:off x="4965692" y="5827780"/>
            <a:ext cx="1534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F82C01-CBCD-8A46-A710-8656EA56641E}"/>
              </a:ext>
            </a:extLst>
          </p:cNvPr>
          <p:cNvCxnSpPr>
            <a:cxnSpLocks/>
          </p:cNvCxnSpPr>
          <p:nvPr/>
        </p:nvCxnSpPr>
        <p:spPr>
          <a:xfrm>
            <a:off x="6751383" y="5825429"/>
            <a:ext cx="13281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DDDCFE7-2C9F-3B46-97AC-9DE7DF076283}"/>
              </a:ext>
            </a:extLst>
          </p:cNvPr>
          <p:cNvCxnSpPr>
            <a:cxnSpLocks/>
          </p:cNvCxnSpPr>
          <p:nvPr/>
        </p:nvCxnSpPr>
        <p:spPr>
          <a:xfrm>
            <a:off x="3200400" y="5825429"/>
            <a:ext cx="5635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F7C8E9-A622-E146-856A-45F72FEB5D26}"/>
              </a:ext>
            </a:extLst>
          </p:cNvPr>
          <p:cNvCxnSpPr>
            <a:cxnSpLocks/>
          </p:cNvCxnSpPr>
          <p:nvPr/>
        </p:nvCxnSpPr>
        <p:spPr>
          <a:xfrm>
            <a:off x="2296951" y="5829178"/>
            <a:ext cx="72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rminator 90">
            <a:extLst>
              <a:ext uri="{FF2B5EF4-FFF2-40B4-BE49-F238E27FC236}">
                <a16:creationId xmlns:a16="http://schemas.microsoft.com/office/drawing/2014/main" id="{7B3CF1CA-D028-6345-9ADA-9386E1CD0108}"/>
              </a:ext>
            </a:extLst>
          </p:cNvPr>
          <p:cNvSpPr/>
          <p:nvPr/>
        </p:nvSpPr>
        <p:spPr>
          <a:xfrm>
            <a:off x="1860251" y="6430008"/>
            <a:ext cx="873400" cy="298077"/>
          </a:xfrm>
          <a:prstGeom prst="flowChartTerminator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4928B1-9FE5-D040-B88B-1BAF9DA40C2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296951" y="6728085"/>
            <a:ext cx="0" cy="53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62F36-7B3D-C240-BCED-27BFB20B82BB}"/>
              </a:ext>
            </a:extLst>
          </p:cNvPr>
          <p:cNvCxnSpPr>
            <a:cxnSpLocks/>
          </p:cNvCxnSpPr>
          <p:nvPr/>
        </p:nvCxnSpPr>
        <p:spPr>
          <a:xfrm flipH="1">
            <a:off x="294640" y="6781673"/>
            <a:ext cx="200231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7F7CF-051E-A440-BF48-848ADED748D5}"/>
              </a:ext>
            </a:extLst>
          </p:cNvPr>
          <p:cNvCxnSpPr>
            <a:cxnSpLocks/>
          </p:cNvCxnSpPr>
          <p:nvPr/>
        </p:nvCxnSpPr>
        <p:spPr>
          <a:xfrm>
            <a:off x="191594" y="3620426"/>
            <a:ext cx="0" cy="305407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A1046B-F10C-4547-B810-8A495031B3D0}"/>
              </a:ext>
            </a:extLst>
          </p:cNvPr>
          <p:cNvCxnSpPr>
            <a:cxnSpLocks/>
          </p:cNvCxnSpPr>
          <p:nvPr/>
        </p:nvCxnSpPr>
        <p:spPr>
          <a:xfrm>
            <a:off x="191594" y="111760"/>
            <a:ext cx="0" cy="29092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EECC0-343D-C84E-BFF5-35CBD250D32B}"/>
              </a:ext>
            </a:extLst>
          </p:cNvPr>
          <p:cNvCxnSpPr>
            <a:cxnSpLocks/>
          </p:cNvCxnSpPr>
          <p:nvPr/>
        </p:nvCxnSpPr>
        <p:spPr>
          <a:xfrm flipH="1">
            <a:off x="191594" y="111760"/>
            <a:ext cx="312739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C3E6A1E-3AF1-D643-8646-2C144F340AB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11579" y="111760"/>
            <a:ext cx="4" cy="68200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79B1FF-4E88-304B-9A85-7D7B3D8FC750}"/>
              </a:ext>
            </a:extLst>
          </p:cNvPr>
          <p:cNvSpPr/>
          <p:nvPr/>
        </p:nvSpPr>
        <p:spPr>
          <a:xfrm>
            <a:off x="7478657" y="6096951"/>
            <a:ext cx="1201782" cy="419613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E07BB4-1679-6749-899E-61B816E60E83}"/>
              </a:ext>
            </a:extLst>
          </p:cNvPr>
          <p:cNvCxnSpPr>
            <a:cxnSpLocks/>
          </p:cNvCxnSpPr>
          <p:nvPr/>
        </p:nvCxnSpPr>
        <p:spPr>
          <a:xfrm>
            <a:off x="8088636" y="6531160"/>
            <a:ext cx="0" cy="6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67A795-8261-E846-8DB9-0CDDD61C1DB9}"/>
              </a:ext>
            </a:extLst>
          </p:cNvPr>
          <p:cNvCxnSpPr>
            <a:cxnSpLocks/>
            <a:endCxn id="91" idx="3"/>
          </p:cNvCxnSpPr>
          <p:nvPr/>
        </p:nvCxnSpPr>
        <p:spPr>
          <a:xfrm flipH="1" flipV="1">
            <a:off x="2733651" y="6579047"/>
            <a:ext cx="5354985" cy="2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DAF471B-F11F-E94F-AA62-1EFC2138E67C}"/>
              </a:ext>
            </a:extLst>
          </p:cNvPr>
          <p:cNvSpPr txBox="1"/>
          <p:nvPr/>
        </p:nvSpPr>
        <p:spPr>
          <a:xfrm>
            <a:off x="504110" y="239440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Community Submissions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A3467C-5A83-874E-9B1F-349D4656C579}"/>
              </a:ext>
            </a:extLst>
          </p:cNvPr>
          <p:cNvSpPr txBox="1"/>
          <p:nvPr/>
        </p:nvSpPr>
        <p:spPr>
          <a:xfrm>
            <a:off x="519909" y="1459578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Councilor Submissions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808851-F7FE-A441-AE51-0B33F4217743}"/>
              </a:ext>
            </a:extLst>
          </p:cNvPr>
          <p:cNvSpPr txBox="1"/>
          <p:nvPr/>
        </p:nvSpPr>
        <p:spPr>
          <a:xfrm>
            <a:off x="2546534" y="834084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Identity crash risk locations/routes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7B9054-5493-C148-AD87-44878B7CB058}"/>
              </a:ext>
            </a:extLst>
          </p:cNvPr>
          <p:cNvSpPr txBox="1"/>
          <p:nvPr/>
        </p:nvSpPr>
        <p:spPr>
          <a:xfrm>
            <a:off x="2562608" y="1549618"/>
            <a:ext cx="15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Undertake Safe System hierarchy of control assessment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F4CDDE-D23D-AD4A-9DD9-1BA0D91670FA}"/>
              </a:ext>
            </a:extLst>
          </p:cNvPr>
          <p:cNvSpPr txBox="1"/>
          <p:nvPr/>
        </p:nvSpPr>
        <p:spPr>
          <a:xfrm>
            <a:off x="2733651" y="2586523"/>
            <a:ext cx="117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Risk mitigation required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053594-82A3-2B4F-83DF-0863F345FFE6}"/>
              </a:ext>
            </a:extLst>
          </p:cNvPr>
          <p:cNvSpPr txBox="1"/>
          <p:nvPr/>
        </p:nvSpPr>
        <p:spPr>
          <a:xfrm>
            <a:off x="3735425" y="2870539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F02544-CE34-5D42-B01C-2FD38C1B81A6}"/>
              </a:ext>
            </a:extLst>
          </p:cNvPr>
          <p:cNvSpPr txBox="1"/>
          <p:nvPr/>
        </p:nvSpPr>
        <p:spPr>
          <a:xfrm>
            <a:off x="1699169" y="417222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7D3382-FD8C-2A49-AF9C-A748F5AB0548}"/>
              </a:ext>
            </a:extLst>
          </p:cNvPr>
          <p:cNvSpPr txBox="1"/>
          <p:nvPr/>
        </p:nvSpPr>
        <p:spPr>
          <a:xfrm>
            <a:off x="2521855" y="567984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CCB003D-C1F9-274C-9FE4-0C1A12C3608B}"/>
              </a:ext>
            </a:extLst>
          </p:cNvPr>
          <p:cNvSpPr txBox="1"/>
          <p:nvPr/>
        </p:nvSpPr>
        <p:spPr>
          <a:xfrm>
            <a:off x="6047498" y="5682260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349EC-4871-1445-BC4C-4DAAF7F2B9BC}"/>
              </a:ext>
            </a:extLst>
          </p:cNvPr>
          <p:cNvSpPr txBox="1"/>
          <p:nvPr/>
        </p:nvSpPr>
        <p:spPr>
          <a:xfrm>
            <a:off x="3723940" y="3305077"/>
            <a:ext cx="11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Develop treatment option/s (consider Safe System hierarchy of control measures)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47C339-9207-764C-B4AE-1FA48F9EA377}"/>
              </a:ext>
            </a:extLst>
          </p:cNvPr>
          <p:cNvSpPr txBox="1"/>
          <p:nvPr/>
        </p:nvSpPr>
        <p:spPr>
          <a:xfrm>
            <a:off x="3729560" y="4153841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Identify funding sources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52AD77-7DB3-D846-94E9-97E138746E23}"/>
              </a:ext>
            </a:extLst>
          </p:cNvPr>
          <p:cNvSpPr txBox="1"/>
          <p:nvPr/>
        </p:nvSpPr>
        <p:spPr>
          <a:xfrm>
            <a:off x="2722173" y="4634677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Council works and community programs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E6D1CB-ADFA-004D-BC4E-EA92A8DA4854}"/>
              </a:ext>
            </a:extLst>
          </p:cNvPr>
          <p:cNvSpPr txBox="1"/>
          <p:nvPr/>
        </p:nvSpPr>
        <p:spPr>
          <a:xfrm>
            <a:off x="5140348" y="4627775"/>
            <a:ext cx="12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road infrastructure programs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724CE7-ABB6-D54C-950D-DCCCA292006A}"/>
              </a:ext>
            </a:extLst>
          </p:cNvPr>
          <p:cNvSpPr txBox="1"/>
          <p:nvPr/>
        </p:nvSpPr>
        <p:spPr>
          <a:xfrm>
            <a:off x="6680322" y="4625891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people programs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931CDA-D02D-9343-A6B5-BD4C56132568}"/>
              </a:ext>
            </a:extLst>
          </p:cNvPr>
          <p:cNvSpPr txBox="1"/>
          <p:nvPr/>
        </p:nvSpPr>
        <p:spPr>
          <a:xfrm>
            <a:off x="8022634" y="4650880"/>
            <a:ext cx="114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vehicle programs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80FC06-E62E-F84D-A9B5-86AE03ADE53D}"/>
              </a:ext>
            </a:extLst>
          </p:cNvPr>
          <p:cNvSpPr txBox="1"/>
          <p:nvPr/>
        </p:nvSpPr>
        <p:spPr>
          <a:xfrm>
            <a:off x="9525943" y="4717349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Black spot programs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ED5A28-5B89-3048-8E5A-A3F8A8405BB2}"/>
              </a:ext>
            </a:extLst>
          </p:cNvPr>
          <p:cNvSpPr txBox="1"/>
          <p:nvPr/>
        </p:nvSpPr>
        <p:spPr>
          <a:xfrm>
            <a:off x="3769614" y="5709060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Funding support?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39771D-242D-AB49-B208-5620A016FF2B}"/>
              </a:ext>
            </a:extLst>
          </p:cNvPr>
          <p:cNvSpPr txBox="1"/>
          <p:nvPr/>
        </p:nvSpPr>
        <p:spPr>
          <a:xfrm>
            <a:off x="7490142" y="6179096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Implement program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0A1C33-9BE9-314C-BBF2-F982FFFF2885}"/>
              </a:ext>
            </a:extLst>
          </p:cNvPr>
          <p:cNvSpPr txBox="1"/>
          <p:nvPr/>
        </p:nvSpPr>
        <p:spPr>
          <a:xfrm>
            <a:off x="1707545" y="6446069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Monitor the site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417144-3C89-F242-B058-143AFD675268}"/>
              </a:ext>
            </a:extLst>
          </p:cNvPr>
          <p:cNvSpPr txBox="1"/>
          <p:nvPr/>
        </p:nvSpPr>
        <p:spPr>
          <a:xfrm>
            <a:off x="-81100" y="3065969"/>
            <a:ext cx="700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Crash risk develops or remains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2AF5A1-CB93-FA48-9570-0ADC420CA058}"/>
              </a:ext>
            </a:extLst>
          </p:cNvPr>
          <p:cNvCxnSpPr>
            <a:cxnSpLocks/>
          </p:cNvCxnSpPr>
          <p:nvPr/>
        </p:nvCxnSpPr>
        <p:spPr>
          <a:xfrm flipH="1">
            <a:off x="3919878" y="1055024"/>
            <a:ext cx="339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42AE40F-89D5-AF42-9A44-F10CF934054C}"/>
              </a:ext>
            </a:extLst>
          </p:cNvPr>
          <p:cNvCxnSpPr>
            <a:cxnSpLocks/>
          </p:cNvCxnSpPr>
          <p:nvPr/>
        </p:nvCxnSpPr>
        <p:spPr>
          <a:xfrm>
            <a:off x="4259591" y="711200"/>
            <a:ext cx="0" cy="74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47A217F-A105-D246-9660-201481D3D228}"/>
              </a:ext>
            </a:extLst>
          </p:cNvPr>
          <p:cNvCxnSpPr>
            <a:cxnSpLocks/>
          </p:cNvCxnSpPr>
          <p:nvPr/>
        </p:nvCxnSpPr>
        <p:spPr>
          <a:xfrm flipH="1" flipV="1">
            <a:off x="4253012" y="1453252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62AC8D-BE91-AE47-A62E-7EEA88359B0C}"/>
              </a:ext>
            </a:extLst>
          </p:cNvPr>
          <p:cNvCxnSpPr>
            <a:cxnSpLocks/>
          </p:cNvCxnSpPr>
          <p:nvPr/>
        </p:nvCxnSpPr>
        <p:spPr>
          <a:xfrm flipH="1" flipV="1">
            <a:off x="4266171" y="714885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204B3180-E4FC-D84D-8272-CF0251794686}"/>
              </a:ext>
            </a:extLst>
          </p:cNvPr>
          <p:cNvSpPr/>
          <p:nvPr/>
        </p:nvSpPr>
        <p:spPr>
          <a:xfrm>
            <a:off x="4643930" y="427522"/>
            <a:ext cx="1331961" cy="524145"/>
          </a:xfrm>
          <a:prstGeom prst="parallelogram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26A2CE3-C8E7-7F42-AF0B-FF828365D372}"/>
              </a:ext>
            </a:extLst>
          </p:cNvPr>
          <p:cNvSpPr/>
          <p:nvPr/>
        </p:nvSpPr>
        <p:spPr>
          <a:xfrm>
            <a:off x="4643930" y="117784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059D24-5D12-324F-B584-9F97AD427BFD}"/>
              </a:ext>
            </a:extLst>
          </p:cNvPr>
          <p:cNvSpPr txBox="1"/>
          <p:nvPr/>
        </p:nvSpPr>
        <p:spPr>
          <a:xfrm>
            <a:off x="4451220" y="1220278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Network risk assessment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6063CC-DC9D-3845-8010-92BDBBF55FF9}"/>
              </a:ext>
            </a:extLst>
          </p:cNvPr>
          <p:cNvSpPr txBox="1"/>
          <p:nvPr/>
        </p:nvSpPr>
        <p:spPr>
          <a:xfrm>
            <a:off x="4676843" y="447510"/>
            <a:ext cx="125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Crash data analysis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8DC574D-0E6B-F740-8937-9D6DF19D0BC5}"/>
              </a:ext>
            </a:extLst>
          </p:cNvPr>
          <p:cNvSpPr txBox="1"/>
          <p:nvPr/>
        </p:nvSpPr>
        <p:spPr>
          <a:xfrm>
            <a:off x="7490142" y="85418"/>
            <a:ext cx="475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Figure 5.1: Overview for managing and delivering road safety on local roads</a:t>
            </a:r>
          </a:p>
        </p:txBody>
      </p:sp>
    </p:spTree>
    <p:extLst>
      <p:ext uri="{BB962C8B-B14F-4D97-AF65-F5344CB8AC3E}">
        <p14:creationId xmlns:p14="http://schemas.microsoft.com/office/powerpoint/2010/main" val="32657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6275FF1D-D595-DC46-90C5-CA16D648044B}"/>
              </a:ext>
            </a:extLst>
          </p:cNvPr>
          <p:cNvSpPr/>
          <p:nvPr/>
        </p:nvSpPr>
        <p:spPr>
          <a:xfrm>
            <a:off x="676239" y="202203"/>
            <a:ext cx="1292397" cy="718082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5995C7A9-7003-6143-AB31-FA6117E9E3E6}"/>
              </a:ext>
            </a:extLst>
          </p:cNvPr>
          <p:cNvSpPr/>
          <p:nvPr/>
        </p:nvSpPr>
        <p:spPr>
          <a:xfrm>
            <a:off x="676239" y="1416808"/>
            <a:ext cx="1292397" cy="718078"/>
          </a:xfrm>
          <a:prstGeom prst="flowChartDocumen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19379B-A664-CE43-BF48-428C908AFFB1}"/>
              </a:ext>
            </a:extLst>
          </p:cNvPr>
          <p:cNvCxnSpPr>
            <a:cxnSpLocks/>
          </p:cNvCxnSpPr>
          <p:nvPr/>
        </p:nvCxnSpPr>
        <p:spPr>
          <a:xfrm flipV="1">
            <a:off x="1968636" y="47587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EBA0-8022-0C4D-A168-E7BC7D6CA373}"/>
              </a:ext>
            </a:extLst>
          </p:cNvPr>
          <p:cNvCxnSpPr>
            <a:cxnSpLocks/>
          </p:cNvCxnSpPr>
          <p:nvPr/>
        </p:nvCxnSpPr>
        <p:spPr>
          <a:xfrm flipV="1">
            <a:off x="1968636" y="170073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DA8FE-BA4D-2B44-8AB3-258F1BA041DD}"/>
              </a:ext>
            </a:extLst>
          </p:cNvPr>
          <p:cNvCxnSpPr>
            <a:cxnSpLocks/>
          </p:cNvCxnSpPr>
          <p:nvPr/>
        </p:nvCxnSpPr>
        <p:spPr>
          <a:xfrm flipV="1">
            <a:off x="2382377" y="475878"/>
            <a:ext cx="0" cy="1224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CFBB44-C182-8344-BE7E-9D29DC78981A}"/>
              </a:ext>
            </a:extLst>
          </p:cNvPr>
          <p:cNvCxnSpPr/>
          <p:nvPr/>
        </p:nvCxnSpPr>
        <p:spPr>
          <a:xfrm>
            <a:off x="2382377" y="1055024"/>
            <a:ext cx="3283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20E9C6-4863-B746-847D-EB9B85D8E683}"/>
              </a:ext>
            </a:extLst>
          </p:cNvPr>
          <p:cNvSpPr/>
          <p:nvPr/>
        </p:nvSpPr>
        <p:spPr>
          <a:xfrm>
            <a:off x="2710692" y="79376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F7463B-7CF6-3A49-9DDF-8BF756D21DE1}"/>
              </a:ext>
            </a:extLst>
          </p:cNvPr>
          <p:cNvCxnSpPr>
            <a:cxnSpLocks/>
          </p:cNvCxnSpPr>
          <p:nvPr/>
        </p:nvCxnSpPr>
        <p:spPr>
          <a:xfrm>
            <a:off x="3311583" y="1316281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4EFE-4FC7-C44B-A93A-F946078665BB}"/>
              </a:ext>
            </a:extLst>
          </p:cNvPr>
          <p:cNvSpPr/>
          <p:nvPr/>
        </p:nvSpPr>
        <p:spPr>
          <a:xfrm>
            <a:off x="2710692" y="1612372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069F29-C365-C54F-88C7-1C1E92E79095}"/>
              </a:ext>
            </a:extLst>
          </p:cNvPr>
          <p:cNvCxnSpPr>
            <a:cxnSpLocks/>
          </p:cNvCxnSpPr>
          <p:nvPr/>
        </p:nvCxnSpPr>
        <p:spPr>
          <a:xfrm>
            <a:off x="3311583" y="2134886"/>
            <a:ext cx="0" cy="296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ecision 18">
            <a:extLst>
              <a:ext uri="{FF2B5EF4-FFF2-40B4-BE49-F238E27FC236}">
                <a16:creationId xmlns:a16="http://schemas.microsoft.com/office/drawing/2014/main" id="{E517BDA4-E8F7-9F47-B0C4-E83335C7413C}"/>
              </a:ext>
            </a:extLst>
          </p:cNvPr>
          <p:cNvSpPr/>
          <p:nvPr/>
        </p:nvSpPr>
        <p:spPr>
          <a:xfrm>
            <a:off x="2710692" y="2430976"/>
            <a:ext cx="1201774" cy="676367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48F6EA-AC09-8E49-906D-D9EE16595F3B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3E6E41-4685-CD4E-8016-B46D882749FC}"/>
              </a:ext>
            </a:extLst>
          </p:cNvPr>
          <p:cNvCxnSpPr>
            <a:cxnSpLocks/>
          </p:cNvCxnSpPr>
          <p:nvPr/>
        </p:nvCxnSpPr>
        <p:spPr>
          <a:xfrm flipV="1">
            <a:off x="2296951" y="2769158"/>
            <a:ext cx="0" cy="14463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BC061F-DA54-4A48-A297-336028923CB5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296951" y="4428144"/>
            <a:ext cx="0" cy="2001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9DD2D-C94A-E947-BEAA-A7726BFF99E0}"/>
              </a:ext>
            </a:extLst>
          </p:cNvPr>
          <p:cNvCxnSpPr>
            <a:cxnSpLocks/>
          </p:cNvCxnSpPr>
          <p:nvPr/>
        </p:nvCxnSpPr>
        <p:spPr>
          <a:xfrm flipV="1">
            <a:off x="3912466" y="2769157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CD5AF6-A2DB-1B47-84AD-AFFECB765E99}"/>
              </a:ext>
            </a:extLst>
          </p:cNvPr>
          <p:cNvCxnSpPr>
            <a:cxnSpLocks/>
          </p:cNvCxnSpPr>
          <p:nvPr/>
        </p:nvCxnSpPr>
        <p:spPr>
          <a:xfrm flipH="1">
            <a:off x="4324831" y="2768805"/>
            <a:ext cx="1376" cy="154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0BBBC5-E1B2-7046-99D1-424E0CD8024C}"/>
              </a:ext>
            </a:extLst>
          </p:cNvPr>
          <p:cNvCxnSpPr>
            <a:cxnSpLocks/>
          </p:cNvCxnSpPr>
          <p:nvPr/>
        </p:nvCxnSpPr>
        <p:spPr>
          <a:xfrm>
            <a:off x="4324831" y="310734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2FF94E-2BC7-924E-8C5B-C8295AEB9E30}"/>
              </a:ext>
            </a:extLst>
          </p:cNvPr>
          <p:cNvSpPr/>
          <p:nvPr/>
        </p:nvSpPr>
        <p:spPr>
          <a:xfrm>
            <a:off x="3723940" y="3359169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96C935-41DE-A24D-8B36-5B9FBCFD50C5}"/>
              </a:ext>
            </a:extLst>
          </p:cNvPr>
          <p:cNvCxnSpPr>
            <a:cxnSpLocks/>
          </p:cNvCxnSpPr>
          <p:nvPr/>
        </p:nvCxnSpPr>
        <p:spPr>
          <a:xfrm>
            <a:off x="4324831" y="3881683"/>
            <a:ext cx="0" cy="243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26B7C-5ABE-D74E-8191-6723D558392A}"/>
              </a:ext>
            </a:extLst>
          </p:cNvPr>
          <p:cNvSpPr/>
          <p:nvPr/>
        </p:nvSpPr>
        <p:spPr>
          <a:xfrm>
            <a:off x="3723940" y="4125524"/>
            <a:ext cx="1201782" cy="434692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2AEBC6-B675-9249-A311-E0DD14C4884F}"/>
              </a:ext>
            </a:extLst>
          </p:cNvPr>
          <p:cNvCxnSpPr>
            <a:cxnSpLocks/>
          </p:cNvCxnSpPr>
          <p:nvPr/>
        </p:nvCxnSpPr>
        <p:spPr>
          <a:xfrm flipV="1">
            <a:off x="3318987" y="4386780"/>
            <a:ext cx="41374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7F9A31-A0EC-4D47-95CF-1EFA0637CED0}"/>
              </a:ext>
            </a:extLst>
          </p:cNvPr>
          <p:cNvCxnSpPr>
            <a:cxnSpLocks/>
          </p:cNvCxnSpPr>
          <p:nvPr/>
        </p:nvCxnSpPr>
        <p:spPr>
          <a:xfrm>
            <a:off x="3311579" y="4386780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6F973A6-E9EC-B940-BAF2-2620B4FEFAB4}"/>
              </a:ext>
            </a:extLst>
          </p:cNvPr>
          <p:cNvSpPr/>
          <p:nvPr/>
        </p:nvSpPr>
        <p:spPr>
          <a:xfrm>
            <a:off x="2718096" y="4657657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7A3168-021C-BA42-AF64-A814DDA0E390}"/>
              </a:ext>
            </a:extLst>
          </p:cNvPr>
          <p:cNvCxnSpPr>
            <a:cxnSpLocks/>
          </p:cNvCxnSpPr>
          <p:nvPr/>
        </p:nvCxnSpPr>
        <p:spPr>
          <a:xfrm>
            <a:off x="4952845" y="4386780"/>
            <a:ext cx="5148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A39BEE-92D5-A149-A8EF-9149B7B0FD74}"/>
              </a:ext>
            </a:extLst>
          </p:cNvPr>
          <p:cNvCxnSpPr>
            <a:cxnSpLocks/>
          </p:cNvCxnSpPr>
          <p:nvPr/>
        </p:nvCxnSpPr>
        <p:spPr>
          <a:xfrm>
            <a:off x="5782961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90A8BB3-9720-8B47-BF7F-738A99936781}"/>
              </a:ext>
            </a:extLst>
          </p:cNvPr>
          <p:cNvSpPr/>
          <p:nvPr/>
        </p:nvSpPr>
        <p:spPr>
          <a:xfrm>
            <a:off x="5177718" y="4648038"/>
            <a:ext cx="1201782" cy="349069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BA5F05-87B9-3248-BCF3-37322AA55E38}"/>
              </a:ext>
            </a:extLst>
          </p:cNvPr>
          <p:cNvSpPr/>
          <p:nvPr/>
        </p:nvSpPr>
        <p:spPr>
          <a:xfrm>
            <a:off x="6728639" y="4646259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8C4FBA-65A8-3E48-9BDA-7BF473647EEE}"/>
              </a:ext>
            </a:extLst>
          </p:cNvPr>
          <p:cNvSpPr/>
          <p:nvPr/>
        </p:nvSpPr>
        <p:spPr>
          <a:xfrm>
            <a:off x="8088636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63AD27-BFE2-6347-A054-DFD04212E20E}"/>
              </a:ext>
            </a:extLst>
          </p:cNvPr>
          <p:cNvSpPr/>
          <p:nvPr/>
        </p:nvSpPr>
        <p:spPr>
          <a:xfrm>
            <a:off x="9587418" y="4657657"/>
            <a:ext cx="1022594" cy="349068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6E82B3-2402-FA48-9520-C1D09E45A948}"/>
              </a:ext>
            </a:extLst>
          </p:cNvPr>
          <p:cNvCxnSpPr>
            <a:cxnSpLocks/>
          </p:cNvCxnSpPr>
          <p:nvPr/>
        </p:nvCxnSpPr>
        <p:spPr>
          <a:xfrm>
            <a:off x="7236739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6D4B0E-C178-3243-B0BB-638F710D0D3F}"/>
              </a:ext>
            </a:extLst>
          </p:cNvPr>
          <p:cNvCxnSpPr>
            <a:cxnSpLocks/>
          </p:cNvCxnSpPr>
          <p:nvPr/>
        </p:nvCxnSpPr>
        <p:spPr>
          <a:xfrm>
            <a:off x="8599933" y="439639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264027-3CA7-6B48-A1DD-3E69653DC762}"/>
              </a:ext>
            </a:extLst>
          </p:cNvPr>
          <p:cNvCxnSpPr>
            <a:cxnSpLocks/>
          </p:cNvCxnSpPr>
          <p:nvPr/>
        </p:nvCxnSpPr>
        <p:spPr>
          <a:xfrm>
            <a:off x="10098715" y="4386780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F5242C-8F05-844F-8DA0-E4977C728767}"/>
              </a:ext>
            </a:extLst>
          </p:cNvPr>
          <p:cNvCxnSpPr>
            <a:cxnSpLocks/>
          </p:cNvCxnSpPr>
          <p:nvPr/>
        </p:nvCxnSpPr>
        <p:spPr>
          <a:xfrm>
            <a:off x="3311579" y="5008985"/>
            <a:ext cx="0" cy="2708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2F7E01-8B73-AB4C-AA94-A4F7F2EE4F82}"/>
              </a:ext>
            </a:extLst>
          </p:cNvPr>
          <p:cNvCxnSpPr>
            <a:cxnSpLocks/>
          </p:cNvCxnSpPr>
          <p:nvPr/>
        </p:nvCxnSpPr>
        <p:spPr>
          <a:xfrm>
            <a:off x="5788881" y="4992611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8D4573-5EA7-A74A-A301-8B9B8944EAF8}"/>
              </a:ext>
            </a:extLst>
          </p:cNvPr>
          <p:cNvCxnSpPr>
            <a:cxnSpLocks/>
          </p:cNvCxnSpPr>
          <p:nvPr/>
        </p:nvCxnSpPr>
        <p:spPr>
          <a:xfrm>
            <a:off x="7240964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16053C-6CB3-2E45-B590-06E374DD7A68}"/>
              </a:ext>
            </a:extLst>
          </p:cNvPr>
          <p:cNvCxnSpPr>
            <a:cxnSpLocks/>
          </p:cNvCxnSpPr>
          <p:nvPr/>
        </p:nvCxnSpPr>
        <p:spPr>
          <a:xfrm>
            <a:off x="8595406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DE2988-D7D5-7945-8855-C85324D1E739}"/>
              </a:ext>
            </a:extLst>
          </p:cNvPr>
          <p:cNvCxnSpPr>
            <a:cxnSpLocks/>
          </p:cNvCxnSpPr>
          <p:nvPr/>
        </p:nvCxnSpPr>
        <p:spPr>
          <a:xfrm>
            <a:off x="10098715" y="5004009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CF7E9F-7182-FC49-80E0-E11D43CFDC64}"/>
              </a:ext>
            </a:extLst>
          </p:cNvPr>
          <p:cNvCxnSpPr>
            <a:cxnSpLocks/>
          </p:cNvCxnSpPr>
          <p:nvPr/>
        </p:nvCxnSpPr>
        <p:spPr>
          <a:xfrm flipV="1">
            <a:off x="3311579" y="5265267"/>
            <a:ext cx="6790161" cy="14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FD999-1D82-7D4A-A8C4-4F85D46B7172}"/>
              </a:ext>
            </a:extLst>
          </p:cNvPr>
          <p:cNvCxnSpPr>
            <a:cxnSpLocks/>
          </p:cNvCxnSpPr>
          <p:nvPr/>
        </p:nvCxnSpPr>
        <p:spPr>
          <a:xfrm>
            <a:off x="4364805" y="5279862"/>
            <a:ext cx="3025" cy="261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ecision 75">
            <a:extLst>
              <a:ext uri="{FF2B5EF4-FFF2-40B4-BE49-F238E27FC236}">
                <a16:creationId xmlns:a16="http://schemas.microsoft.com/office/drawing/2014/main" id="{7EB0F270-62B0-9744-87AC-330E6740F1E9}"/>
              </a:ext>
            </a:extLst>
          </p:cNvPr>
          <p:cNvSpPr/>
          <p:nvPr/>
        </p:nvSpPr>
        <p:spPr>
          <a:xfrm>
            <a:off x="3763918" y="5548022"/>
            <a:ext cx="1201774" cy="554815"/>
          </a:xfrm>
          <a:prstGeom prst="flowChartDecision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BCF118-B73D-7549-B6E7-DC94B9AAF65E}"/>
              </a:ext>
            </a:extLst>
          </p:cNvPr>
          <p:cNvCxnSpPr>
            <a:cxnSpLocks/>
          </p:cNvCxnSpPr>
          <p:nvPr/>
        </p:nvCxnSpPr>
        <p:spPr>
          <a:xfrm>
            <a:off x="8079548" y="5825429"/>
            <a:ext cx="0" cy="271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6FC609-78C7-3F4F-B5CD-57DA043DE2BF}"/>
              </a:ext>
            </a:extLst>
          </p:cNvPr>
          <p:cNvCxnSpPr>
            <a:cxnSpLocks/>
          </p:cNvCxnSpPr>
          <p:nvPr/>
        </p:nvCxnSpPr>
        <p:spPr>
          <a:xfrm>
            <a:off x="4965692" y="5827780"/>
            <a:ext cx="15342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F82C01-CBCD-8A46-A710-8656EA56641E}"/>
              </a:ext>
            </a:extLst>
          </p:cNvPr>
          <p:cNvCxnSpPr>
            <a:cxnSpLocks/>
          </p:cNvCxnSpPr>
          <p:nvPr/>
        </p:nvCxnSpPr>
        <p:spPr>
          <a:xfrm>
            <a:off x="6751383" y="5825429"/>
            <a:ext cx="13281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DDDCFE7-2C9F-3B46-97AC-9DE7DF076283}"/>
              </a:ext>
            </a:extLst>
          </p:cNvPr>
          <p:cNvCxnSpPr>
            <a:cxnSpLocks/>
          </p:cNvCxnSpPr>
          <p:nvPr/>
        </p:nvCxnSpPr>
        <p:spPr>
          <a:xfrm>
            <a:off x="3200400" y="5825429"/>
            <a:ext cx="5635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F7C8E9-A622-E146-856A-45F72FEB5D26}"/>
              </a:ext>
            </a:extLst>
          </p:cNvPr>
          <p:cNvCxnSpPr>
            <a:cxnSpLocks/>
          </p:cNvCxnSpPr>
          <p:nvPr/>
        </p:nvCxnSpPr>
        <p:spPr>
          <a:xfrm>
            <a:off x="2296951" y="5829178"/>
            <a:ext cx="72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rminator 90">
            <a:extLst>
              <a:ext uri="{FF2B5EF4-FFF2-40B4-BE49-F238E27FC236}">
                <a16:creationId xmlns:a16="http://schemas.microsoft.com/office/drawing/2014/main" id="{7B3CF1CA-D028-6345-9ADA-9386E1CD0108}"/>
              </a:ext>
            </a:extLst>
          </p:cNvPr>
          <p:cNvSpPr/>
          <p:nvPr/>
        </p:nvSpPr>
        <p:spPr>
          <a:xfrm>
            <a:off x="1860251" y="6430008"/>
            <a:ext cx="873400" cy="298077"/>
          </a:xfrm>
          <a:prstGeom prst="flowChartTerminator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84928B1-9FE5-D040-B88B-1BAF9DA40C2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2296951" y="6728085"/>
            <a:ext cx="0" cy="53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62F36-7B3D-C240-BCED-27BFB20B82BB}"/>
              </a:ext>
            </a:extLst>
          </p:cNvPr>
          <p:cNvCxnSpPr>
            <a:cxnSpLocks/>
          </p:cNvCxnSpPr>
          <p:nvPr/>
        </p:nvCxnSpPr>
        <p:spPr>
          <a:xfrm flipH="1">
            <a:off x="294640" y="6781673"/>
            <a:ext cx="200231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4F7F7CF-051E-A440-BF48-848ADED748D5}"/>
              </a:ext>
            </a:extLst>
          </p:cNvPr>
          <p:cNvCxnSpPr>
            <a:cxnSpLocks/>
          </p:cNvCxnSpPr>
          <p:nvPr/>
        </p:nvCxnSpPr>
        <p:spPr>
          <a:xfrm>
            <a:off x="191594" y="3620426"/>
            <a:ext cx="0" cy="305407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A1046B-F10C-4547-B810-8A495031B3D0}"/>
              </a:ext>
            </a:extLst>
          </p:cNvPr>
          <p:cNvCxnSpPr>
            <a:cxnSpLocks/>
          </p:cNvCxnSpPr>
          <p:nvPr/>
        </p:nvCxnSpPr>
        <p:spPr>
          <a:xfrm>
            <a:off x="191594" y="111760"/>
            <a:ext cx="0" cy="29092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EECC0-343D-C84E-BFF5-35CBD250D32B}"/>
              </a:ext>
            </a:extLst>
          </p:cNvPr>
          <p:cNvCxnSpPr>
            <a:cxnSpLocks/>
          </p:cNvCxnSpPr>
          <p:nvPr/>
        </p:nvCxnSpPr>
        <p:spPr>
          <a:xfrm flipH="1">
            <a:off x="191594" y="111760"/>
            <a:ext cx="312739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C3E6A1E-3AF1-D643-8646-2C144F340AB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11579" y="111760"/>
            <a:ext cx="4" cy="68200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79B1FF-4E88-304B-9A85-7D7B3D8FC750}"/>
              </a:ext>
            </a:extLst>
          </p:cNvPr>
          <p:cNvSpPr/>
          <p:nvPr/>
        </p:nvSpPr>
        <p:spPr>
          <a:xfrm>
            <a:off x="7478657" y="6096951"/>
            <a:ext cx="1201782" cy="419613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E07BB4-1679-6749-899E-61B816E60E83}"/>
              </a:ext>
            </a:extLst>
          </p:cNvPr>
          <p:cNvCxnSpPr>
            <a:cxnSpLocks/>
          </p:cNvCxnSpPr>
          <p:nvPr/>
        </p:nvCxnSpPr>
        <p:spPr>
          <a:xfrm>
            <a:off x="8088636" y="6531160"/>
            <a:ext cx="0" cy="69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67A795-8261-E846-8DB9-0CDDD61C1DB9}"/>
              </a:ext>
            </a:extLst>
          </p:cNvPr>
          <p:cNvCxnSpPr>
            <a:cxnSpLocks/>
            <a:endCxn id="91" idx="3"/>
          </p:cNvCxnSpPr>
          <p:nvPr/>
        </p:nvCxnSpPr>
        <p:spPr>
          <a:xfrm flipH="1" flipV="1">
            <a:off x="2733651" y="6579047"/>
            <a:ext cx="5354985" cy="21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DAF471B-F11F-E94F-AA62-1EFC2138E67C}"/>
              </a:ext>
            </a:extLst>
          </p:cNvPr>
          <p:cNvSpPr txBox="1"/>
          <p:nvPr/>
        </p:nvSpPr>
        <p:spPr>
          <a:xfrm>
            <a:off x="504110" y="239440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Community Submissions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1A3467C-5A83-874E-9B1F-349D4656C579}"/>
              </a:ext>
            </a:extLst>
          </p:cNvPr>
          <p:cNvSpPr txBox="1"/>
          <p:nvPr/>
        </p:nvSpPr>
        <p:spPr>
          <a:xfrm>
            <a:off x="519909" y="1459578"/>
            <a:ext cx="15127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</a:rPr>
              <a:t>Councilor Submissions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A808851-F7FE-A441-AE51-0B33F4217743}"/>
              </a:ext>
            </a:extLst>
          </p:cNvPr>
          <p:cNvSpPr txBox="1"/>
          <p:nvPr/>
        </p:nvSpPr>
        <p:spPr>
          <a:xfrm>
            <a:off x="2546534" y="834084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Identity crash risk locations/routes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7B9054-5493-C148-AD87-44878B7CB058}"/>
              </a:ext>
            </a:extLst>
          </p:cNvPr>
          <p:cNvSpPr txBox="1"/>
          <p:nvPr/>
        </p:nvSpPr>
        <p:spPr>
          <a:xfrm>
            <a:off x="2562608" y="1549618"/>
            <a:ext cx="151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Undertake Safe System hierarchy of control assessment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F4CDDE-D23D-AD4A-9DD9-1BA0D91670FA}"/>
              </a:ext>
            </a:extLst>
          </p:cNvPr>
          <p:cNvSpPr txBox="1"/>
          <p:nvPr/>
        </p:nvSpPr>
        <p:spPr>
          <a:xfrm>
            <a:off x="2733651" y="2586523"/>
            <a:ext cx="117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Risk mitigation required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053594-82A3-2B4F-83DF-0863F345FFE6}"/>
              </a:ext>
            </a:extLst>
          </p:cNvPr>
          <p:cNvSpPr txBox="1"/>
          <p:nvPr/>
        </p:nvSpPr>
        <p:spPr>
          <a:xfrm>
            <a:off x="3735425" y="2870539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F02544-CE34-5D42-B01C-2FD38C1B81A6}"/>
              </a:ext>
            </a:extLst>
          </p:cNvPr>
          <p:cNvSpPr txBox="1"/>
          <p:nvPr/>
        </p:nvSpPr>
        <p:spPr>
          <a:xfrm>
            <a:off x="1699169" y="417222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7D3382-FD8C-2A49-AF9C-A748F5AB0548}"/>
              </a:ext>
            </a:extLst>
          </p:cNvPr>
          <p:cNvSpPr txBox="1"/>
          <p:nvPr/>
        </p:nvSpPr>
        <p:spPr>
          <a:xfrm>
            <a:off x="2521855" y="5679843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No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CCB003D-C1F9-274C-9FE4-0C1A12C3608B}"/>
              </a:ext>
            </a:extLst>
          </p:cNvPr>
          <p:cNvSpPr txBox="1"/>
          <p:nvPr/>
        </p:nvSpPr>
        <p:spPr>
          <a:xfrm>
            <a:off x="6047498" y="5682260"/>
            <a:ext cx="117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349EC-4871-1445-BC4C-4DAAF7F2B9BC}"/>
              </a:ext>
            </a:extLst>
          </p:cNvPr>
          <p:cNvSpPr txBox="1"/>
          <p:nvPr/>
        </p:nvSpPr>
        <p:spPr>
          <a:xfrm>
            <a:off x="3723940" y="3305077"/>
            <a:ext cx="117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Develop treatment option/s (consider Safe System hierarchy of control measures)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47C339-9207-764C-B4AE-1FA48F9EA377}"/>
              </a:ext>
            </a:extLst>
          </p:cNvPr>
          <p:cNvSpPr txBox="1"/>
          <p:nvPr/>
        </p:nvSpPr>
        <p:spPr>
          <a:xfrm>
            <a:off x="3729560" y="4153841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Identify funding sources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52AD77-7DB3-D846-94E9-97E138746E23}"/>
              </a:ext>
            </a:extLst>
          </p:cNvPr>
          <p:cNvSpPr txBox="1"/>
          <p:nvPr/>
        </p:nvSpPr>
        <p:spPr>
          <a:xfrm>
            <a:off x="2722173" y="4634677"/>
            <a:ext cx="117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Council works and community programs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E6D1CB-ADFA-004D-BC4E-EA92A8DA4854}"/>
              </a:ext>
            </a:extLst>
          </p:cNvPr>
          <p:cNvSpPr txBox="1"/>
          <p:nvPr/>
        </p:nvSpPr>
        <p:spPr>
          <a:xfrm>
            <a:off x="5140348" y="4627775"/>
            <a:ext cx="12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road infrastructure programs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9724CE7-ABB6-D54C-950D-DCCCA292006A}"/>
              </a:ext>
            </a:extLst>
          </p:cNvPr>
          <p:cNvSpPr txBox="1"/>
          <p:nvPr/>
        </p:nvSpPr>
        <p:spPr>
          <a:xfrm>
            <a:off x="6680322" y="4625891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people programs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931CDA-D02D-9343-A6B5-BD4C56132568}"/>
              </a:ext>
            </a:extLst>
          </p:cNvPr>
          <p:cNvSpPr txBox="1"/>
          <p:nvPr/>
        </p:nvSpPr>
        <p:spPr>
          <a:xfrm>
            <a:off x="8022634" y="4650880"/>
            <a:ext cx="114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Safe vehicle programs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80FC06-E62E-F84D-A9B5-86AE03ADE53D}"/>
              </a:ext>
            </a:extLst>
          </p:cNvPr>
          <p:cNvSpPr txBox="1"/>
          <p:nvPr/>
        </p:nvSpPr>
        <p:spPr>
          <a:xfrm>
            <a:off x="9525943" y="4717349"/>
            <a:ext cx="114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Black spot programs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ED5A28-5B89-3048-8E5A-A3F8A8405BB2}"/>
              </a:ext>
            </a:extLst>
          </p:cNvPr>
          <p:cNvSpPr txBox="1"/>
          <p:nvPr/>
        </p:nvSpPr>
        <p:spPr>
          <a:xfrm>
            <a:off x="3769614" y="5709060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Funding support?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39771D-242D-AB49-B208-5620A016FF2B}"/>
              </a:ext>
            </a:extLst>
          </p:cNvPr>
          <p:cNvSpPr txBox="1"/>
          <p:nvPr/>
        </p:nvSpPr>
        <p:spPr>
          <a:xfrm>
            <a:off x="7490142" y="6179096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Implement program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B0A1C33-9BE9-314C-BBF2-F982FFFF2885}"/>
              </a:ext>
            </a:extLst>
          </p:cNvPr>
          <p:cNvSpPr txBox="1"/>
          <p:nvPr/>
        </p:nvSpPr>
        <p:spPr>
          <a:xfrm>
            <a:off x="1707545" y="6446069"/>
            <a:ext cx="1178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Monitor the site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4417144-3C89-F242-B058-143AFD675268}"/>
              </a:ext>
            </a:extLst>
          </p:cNvPr>
          <p:cNvSpPr txBox="1"/>
          <p:nvPr/>
        </p:nvSpPr>
        <p:spPr>
          <a:xfrm>
            <a:off x="-81100" y="3065969"/>
            <a:ext cx="7003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Crash risk develops or remains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2AF5A1-CB93-FA48-9570-0ADC420CA058}"/>
              </a:ext>
            </a:extLst>
          </p:cNvPr>
          <p:cNvCxnSpPr>
            <a:cxnSpLocks/>
          </p:cNvCxnSpPr>
          <p:nvPr/>
        </p:nvCxnSpPr>
        <p:spPr>
          <a:xfrm flipH="1">
            <a:off x="3919878" y="1055024"/>
            <a:ext cx="3397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42AE40F-89D5-AF42-9A44-F10CF934054C}"/>
              </a:ext>
            </a:extLst>
          </p:cNvPr>
          <p:cNvCxnSpPr>
            <a:cxnSpLocks/>
          </p:cNvCxnSpPr>
          <p:nvPr/>
        </p:nvCxnSpPr>
        <p:spPr>
          <a:xfrm>
            <a:off x="4259591" y="711200"/>
            <a:ext cx="0" cy="748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47A217F-A105-D246-9660-201481D3D228}"/>
              </a:ext>
            </a:extLst>
          </p:cNvPr>
          <p:cNvCxnSpPr>
            <a:cxnSpLocks/>
          </p:cNvCxnSpPr>
          <p:nvPr/>
        </p:nvCxnSpPr>
        <p:spPr>
          <a:xfrm flipH="1" flipV="1">
            <a:off x="4253012" y="1453252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862AC8D-BE91-AE47-A62E-7EEA88359B0C}"/>
              </a:ext>
            </a:extLst>
          </p:cNvPr>
          <p:cNvCxnSpPr>
            <a:cxnSpLocks/>
          </p:cNvCxnSpPr>
          <p:nvPr/>
        </p:nvCxnSpPr>
        <p:spPr>
          <a:xfrm flipH="1" flipV="1">
            <a:off x="4266171" y="714885"/>
            <a:ext cx="390918" cy="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arallelogram 161">
            <a:extLst>
              <a:ext uri="{FF2B5EF4-FFF2-40B4-BE49-F238E27FC236}">
                <a16:creationId xmlns:a16="http://schemas.microsoft.com/office/drawing/2014/main" id="{204B3180-E4FC-D84D-8272-CF0251794686}"/>
              </a:ext>
            </a:extLst>
          </p:cNvPr>
          <p:cNvSpPr/>
          <p:nvPr/>
        </p:nvSpPr>
        <p:spPr>
          <a:xfrm>
            <a:off x="4643930" y="427522"/>
            <a:ext cx="1331961" cy="524145"/>
          </a:xfrm>
          <a:prstGeom prst="parallelogram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26A2CE3-C8E7-7F42-AF0B-FF828365D372}"/>
              </a:ext>
            </a:extLst>
          </p:cNvPr>
          <p:cNvSpPr/>
          <p:nvPr/>
        </p:nvSpPr>
        <p:spPr>
          <a:xfrm>
            <a:off x="4643930" y="1177847"/>
            <a:ext cx="1201782" cy="522514"/>
          </a:xfrm>
          <a:prstGeom prst="rect">
            <a:avLst/>
          </a:prstGeom>
          <a:gradFill>
            <a:gsLst>
              <a:gs pos="55000">
                <a:schemeClr val="bg1">
                  <a:lumMod val="95000"/>
                </a:schemeClr>
              </a:gs>
              <a:gs pos="20000">
                <a:schemeClr val="bg1">
                  <a:lumMod val="95000"/>
                </a:schemeClr>
              </a:gs>
              <a:gs pos="97000">
                <a:schemeClr val="bg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0059D24-5D12-324F-B584-9F97AD427BFD}"/>
              </a:ext>
            </a:extLst>
          </p:cNvPr>
          <p:cNvSpPr txBox="1"/>
          <p:nvPr/>
        </p:nvSpPr>
        <p:spPr>
          <a:xfrm>
            <a:off x="4451220" y="1220278"/>
            <a:ext cx="1512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Network risk assessment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6063CC-DC9D-3845-8010-92BDBBF55FF9}"/>
              </a:ext>
            </a:extLst>
          </p:cNvPr>
          <p:cNvSpPr txBox="1"/>
          <p:nvPr/>
        </p:nvSpPr>
        <p:spPr>
          <a:xfrm>
            <a:off x="4676843" y="447510"/>
            <a:ext cx="125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Crash data analysis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8DC574D-0E6B-F740-8937-9D6DF19D0BC5}"/>
              </a:ext>
            </a:extLst>
          </p:cNvPr>
          <p:cNvSpPr txBox="1"/>
          <p:nvPr/>
        </p:nvSpPr>
        <p:spPr>
          <a:xfrm>
            <a:off x="7490142" y="85418"/>
            <a:ext cx="4756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Figure 5.1: Overview for managing and delivering road safety on local roads</a:t>
            </a:r>
          </a:p>
        </p:txBody>
      </p:sp>
    </p:spTree>
    <p:extLst>
      <p:ext uri="{BB962C8B-B14F-4D97-AF65-F5344CB8AC3E}">
        <p14:creationId xmlns:p14="http://schemas.microsoft.com/office/powerpoint/2010/main" val="38171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531</Words>
  <Application>Microsoft Office PowerPoint</Application>
  <PresentationFormat>Widescreen</PresentationFormat>
  <Paragraphs>134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Weng, Yanmo</cp:lastModifiedBy>
  <cp:revision>1</cp:revision>
  <dcterms:created xsi:type="dcterms:W3CDTF">2022-02-19T20:23:11Z</dcterms:created>
  <dcterms:modified xsi:type="dcterms:W3CDTF">2022-05-07T19:33:17Z</dcterms:modified>
</cp:coreProperties>
</file>