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989"/>
    <a:srgbClr val="DCE6F2"/>
    <a:srgbClr val="FFC000"/>
    <a:srgbClr val="FEFF00"/>
    <a:srgbClr val="92D052"/>
    <a:srgbClr val="E1E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F59A0-4D7D-496E-8735-8B96E8ACE33D}" v="2" dt="2022-05-07T19:34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952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C02F59A0-4D7D-496E-8735-8B96E8ACE33D}"/>
    <pc:docChg chg="custSel addSld modSld">
      <pc:chgData name="Yanmo Weng" userId="a3923ea6-d1f1-4764-8ec8-a48d1d20a348" providerId="ADAL" clId="{C02F59A0-4D7D-496E-8735-8B96E8ACE33D}" dt="2022-05-07T19:35:05.133" v="4" actId="478"/>
      <pc:docMkLst>
        <pc:docMk/>
      </pc:docMkLst>
      <pc:sldChg chg="delSp add mod">
        <pc:chgData name="Yanmo Weng" userId="a3923ea6-d1f1-4764-8ec8-a48d1d20a348" providerId="ADAL" clId="{C02F59A0-4D7D-496E-8735-8B96E8ACE33D}" dt="2022-05-07T19:35:05.133" v="4" actId="478"/>
        <pc:sldMkLst>
          <pc:docMk/>
          <pc:sldMk cId="132152060" sldId="257"/>
        </pc:sldMkLst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15" creationId="{B6A21809-67B9-B647-89C6-99C614BA3773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16" creationId="{64D4C78B-E21D-4349-93C9-DFA5D2FA9A6E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17" creationId="{75D58084-535D-FF4A-A334-0C0E0C2C7C2C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18" creationId="{D4A3E72A-5EE7-5444-9FCE-8ACC96D93C6A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19" creationId="{386264ED-5843-9043-A033-4BA7C011CC8A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20" creationId="{C062382B-AFF4-5140-ADD9-84FCAA617741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21" creationId="{AE05E2ED-3A76-F148-BB4A-AC0DA1552449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22" creationId="{3F34BB3C-EEAA-A448-8A38-E7FA2A88F6CE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23" creationId="{5A138EC8-E3D5-5B4E-82AC-8062299D65E3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24" creationId="{7BDBCD8E-178F-3145-ADA6-1BDB228A7A5E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1" creationId="{D1E2E70E-2240-5944-B97A-73CF30A4BD8B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2" creationId="{63CBEABF-38F6-AE4D-9C92-4838E9FB3E54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3" creationId="{AC57C858-7203-7D4D-A84E-8BA895B08EEA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4" creationId="{0D4EBEBF-EB1C-3247-AC96-381B1F1E1FA6}"/>
          </ac:spMkLst>
        </pc:spChg>
        <pc:spChg chg="del">
          <ac:chgData name="Yanmo Weng" userId="a3923ea6-d1f1-4764-8ec8-a48d1d20a348" providerId="ADAL" clId="{C02F59A0-4D7D-496E-8735-8B96E8ACE33D}" dt="2022-05-07T19:35:05.133" v="4" actId="478"/>
          <ac:spMkLst>
            <pc:docMk/>
            <pc:sldMk cId="132152060" sldId="257"/>
            <ac:spMk id="35" creationId="{4C3B7DF3-E84D-F749-9B23-0D9ED795AF4B}"/>
          </ac:spMkLst>
        </pc:spChg>
        <pc:spChg chg="del">
          <ac:chgData name="Yanmo Weng" userId="a3923ea6-d1f1-4764-8ec8-a48d1d20a348" providerId="ADAL" clId="{C02F59A0-4D7D-496E-8735-8B96E8ACE33D}" dt="2022-05-07T19:35:03.269" v="3" actId="478"/>
          <ac:spMkLst>
            <pc:docMk/>
            <pc:sldMk cId="132152060" sldId="257"/>
            <ac:spMk id="36" creationId="{E5196E1E-9E09-0F49-95E2-553AFFC06240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7" creationId="{3F056CCE-0194-4E47-997A-13B32286A966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8" creationId="{30D7CC69-62EC-AE4A-9964-3145F4755836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39" creationId="{4DFB0618-64B0-D14F-A882-5B3A0D5CDFC6}"/>
          </ac:spMkLst>
        </pc:spChg>
        <pc:spChg chg="del">
          <ac:chgData name="Yanmo Weng" userId="a3923ea6-d1f1-4764-8ec8-a48d1d20a348" providerId="ADAL" clId="{C02F59A0-4D7D-496E-8735-8B96E8ACE33D}" dt="2022-05-07T19:34:59.798" v="2" actId="478"/>
          <ac:spMkLst>
            <pc:docMk/>
            <pc:sldMk cId="132152060" sldId="257"/>
            <ac:spMk id="40" creationId="{B1228027-C2EC-E546-BB3E-F1A5961AA9FA}"/>
          </ac:spMkLst>
        </pc:spChg>
      </pc:sldChg>
      <pc:sldChg chg="add">
        <pc:chgData name="Yanmo Weng" userId="a3923ea6-d1f1-4764-8ec8-a48d1d20a348" providerId="ADAL" clId="{C02F59A0-4D7D-496E-8735-8B96E8ACE33D}" dt="2022-05-07T19:34:55.349" v="1"/>
        <pc:sldMkLst>
          <pc:docMk/>
          <pc:sldMk cId="32441062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6C5-12D8-E04A-91D6-19BB4C0F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E278-8ED0-7B41-9AD8-9C28734DA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7CD3-2056-7949-B879-2FED222D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89D7-64AC-DF49-9CA0-520308B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74CB-498D-0B47-A896-888B5A29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4D27-4062-F547-ACC9-6978BCD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C693-8C76-CA4B-95CD-C2914183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264E-04E9-F847-8D69-46FF311D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4489-DF6B-474C-A97D-A20469E0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3B1D-37D8-8548-A15E-8571758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7D2F-E4B1-E24A-B9AE-604C8569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D657F-1F5B-E14F-96EB-7C1E706BB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0AAA-3627-8440-911D-AF281AA6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6D5A-FDF3-EA4F-B8E3-268B9DC6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F421-B621-E741-B3B5-E3D0E57E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9BD-86AC-404D-8B21-1F183A9C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48E7-752F-2D4E-8BD3-AAB2E611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BA62-0260-2540-9220-1CD37457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332C-5D6C-A64F-A247-5E6128D2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3361-B113-FB41-AB5D-FAC54605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149B-1A38-824E-9DFE-74A80C9D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256D-2226-7A4C-AF35-2B984D78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7C72-2402-854A-9F95-C37E0115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C69-E02B-004D-A73E-84BFCA5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7387-C190-C040-BE21-C882A91E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E70A-E787-C543-A5A4-68679E0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EDF4-30AD-4A4A-A632-457866B95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9BBB-1977-7444-8C50-DC68902F5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BAE79-7E4A-6446-8317-CB919D44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D4D2-8007-B64E-BF60-55F8102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BADB-78C8-8144-9C48-09298577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DAE9-6BB0-934B-B181-6E59D25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9315-2EAF-DF44-BA35-69B8E98F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F058-8CFD-C942-AF98-DF08E1D5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7E43E-ADF2-7549-9955-9884986A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BEEB7-C156-4646-A5E8-5C9FEED76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267DF-343A-F744-B5D8-B57EC071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1A3C5-23E6-3C46-B5A9-43A8671E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46EC5-0292-B642-896E-C03B08BB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AC7D-F4C5-C64A-BFAE-3E7335B2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3129-C37D-8342-BE09-BE7B3AD7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BE8E-8B95-0B4D-9D08-1926BCFA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D05E7-7590-F64C-A1CF-EC57AC5F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D0C26-9DBA-7D4A-9C6A-4367A16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6019-CAF2-DA4B-A5BD-8F0D37A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10F93-C496-FA41-834A-45236A1D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63F-4AF9-4544-B337-AA5F3356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25FF-D365-E540-ADC8-B2005BCB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B6D78-85B8-1841-9FC2-71CD3FB3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ACC1-51C6-6B41-950C-D1D14A29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A440-519E-D84A-851C-DF7A150E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0465-D25B-EA4C-862E-6C3720D5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2398-40FC-6C4C-A22A-10C09821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D0DD8-D498-3644-998C-A0FE0805E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9E769-495C-BE44-B6D8-61961C90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2C756-2086-6949-BF63-764C4620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F018-C255-634B-B89E-D47DB19F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9A5C-EE28-1746-8981-EA2C3E1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745EB-7ADB-7949-8F63-D78A7AA1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BBFA-3306-9043-ABB5-FA181141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5F5A8-0F6A-534C-9D53-8D1546DAE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E425-8AEA-124C-A14E-85931CCBC94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3B8B-22FD-784B-B50D-C1D902694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3E44-9118-174C-A64F-B38B024EE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63B9-4E30-0B4E-BC5A-98BF53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8C3246-6D9A-6049-8F33-8C05F21CF443}"/>
              </a:ext>
            </a:extLst>
          </p:cNvPr>
          <p:cNvSpPr/>
          <p:nvPr/>
        </p:nvSpPr>
        <p:spPr>
          <a:xfrm>
            <a:off x="382841" y="296702"/>
            <a:ext cx="3115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6D28F-335A-8A41-9C5B-9E8282C1495D}"/>
              </a:ext>
            </a:extLst>
          </p:cNvPr>
          <p:cNvSpPr/>
          <p:nvPr/>
        </p:nvSpPr>
        <p:spPr>
          <a:xfrm>
            <a:off x="3656128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E3087-0067-0B4B-BAD5-B5660664280D}"/>
              </a:ext>
            </a:extLst>
          </p:cNvPr>
          <p:cNvSpPr/>
          <p:nvPr/>
        </p:nvSpPr>
        <p:spPr>
          <a:xfrm>
            <a:off x="7691415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38E55-5D9B-6A4B-AFA1-204653C622F9}"/>
              </a:ext>
            </a:extLst>
          </p:cNvPr>
          <p:cNvSpPr/>
          <p:nvPr/>
        </p:nvSpPr>
        <p:spPr>
          <a:xfrm>
            <a:off x="382840" y="1840344"/>
            <a:ext cx="3115733" cy="836001"/>
          </a:xfrm>
          <a:prstGeom prst="rect">
            <a:avLst/>
          </a:prstGeom>
          <a:solidFill>
            <a:srgbClr val="92D052"/>
          </a:solidFill>
          <a:ln>
            <a:solidFill>
              <a:srgbClr val="92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6739-708A-894F-A4F8-D4CF448F76B6}"/>
              </a:ext>
            </a:extLst>
          </p:cNvPr>
          <p:cNvSpPr/>
          <p:nvPr/>
        </p:nvSpPr>
        <p:spPr>
          <a:xfrm>
            <a:off x="382835" y="2766400"/>
            <a:ext cx="3115733" cy="836001"/>
          </a:xfrm>
          <a:prstGeom prst="rect">
            <a:avLst/>
          </a:prstGeom>
          <a:solidFill>
            <a:srgbClr val="FEFF00"/>
          </a:solidFill>
          <a:ln>
            <a:solidFill>
              <a:srgbClr val="F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C34A3-3BF6-3940-B251-8F676F388B14}"/>
              </a:ext>
            </a:extLst>
          </p:cNvPr>
          <p:cNvSpPr/>
          <p:nvPr/>
        </p:nvSpPr>
        <p:spPr>
          <a:xfrm>
            <a:off x="382835" y="3702765"/>
            <a:ext cx="3115733" cy="8360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07C57-8F54-5D4B-A99D-B746A6FE82C4}"/>
              </a:ext>
            </a:extLst>
          </p:cNvPr>
          <p:cNvSpPr/>
          <p:nvPr/>
        </p:nvSpPr>
        <p:spPr>
          <a:xfrm>
            <a:off x="382835" y="4649699"/>
            <a:ext cx="3115733" cy="836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CBE35-A70D-744E-AEA8-6EF8C722E7A9}"/>
              </a:ext>
            </a:extLst>
          </p:cNvPr>
          <p:cNvSpPr/>
          <p:nvPr/>
        </p:nvSpPr>
        <p:spPr>
          <a:xfrm>
            <a:off x="382835" y="5596633"/>
            <a:ext cx="3115733" cy="836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21809-67B9-B647-89C6-99C614BA3773}"/>
              </a:ext>
            </a:extLst>
          </p:cNvPr>
          <p:cNvSpPr/>
          <p:nvPr/>
        </p:nvSpPr>
        <p:spPr>
          <a:xfrm>
            <a:off x="3656128" y="1840344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4C78B-E21D-4349-93C9-DFA5D2FA9A6E}"/>
              </a:ext>
            </a:extLst>
          </p:cNvPr>
          <p:cNvSpPr/>
          <p:nvPr/>
        </p:nvSpPr>
        <p:spPr>
          <a:xfrm>
            <a:off x="7691414" y="184034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58084-535D-FF4A-A334-0C0E0C2C7C2C}"/>
              </a:ext>
            </a:extLst>
          </p:cNvPr>
          <p:cNvSpPr/>
          <p:nvPr/>
        </p:nvSpPr>
        <p:spPr>
          <a:xfrm>
            <a:off x="3656128" y="2766399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3E72A-5EE7-5444-9FCE-8ACC96D93C6A}"/>
              </a:ext>
            </a:extLst>
          </p:cNvPr>
          <p:cNvSpPr/>
          <p:nvPr/>
        </p:nvSpPr>
        <p:spPr>
          <a:xfrm>
            <a:off x="7691414" y="2766399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264ED-5843-9043-A033-4BA7C011CC8A}"/>
              </a:ext>
            </a:extLst>
          </p:cNvPr>
          <p:cNvSpPr/>
          <p:nvPr/>
        </p:nvSpPr>
        <p:spPr>
          <a:xfrm>
            <a:off x="3656128" y="3702765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2382B-AFF4-5140-ADD9-84FCAA617741}"/>
              </a:ext>
            </a:extLst>
          </p:cNvPr>
          <p:cNvSpPr/>
          <p:nvPr/>
        </p:nvSpPr>
        <p:spPr>
          <a:xfrm>
            <a:off x="7691414" y="3702765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5E2ED-3A76-F148-BB4A-AC0DA1552449}"/>
              </a:ext>
            </a:extLst>
          </p:cNvPr>
          <p:cNvSpPr/>
          <p:nvPr/>
        </p:nvSpPr>
        <p:spPr>
          <a:xfrm>
            <a:off x="3656128" y="4649698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4BB3C-EEAA-A448-8A38-E7FA2A88F6CE}"/>
              </a:ext>
            </a:extLst>
          </p:cNvPr>
          <p:cNvSpPr/>
          <p:nvPr/>
        </p:nvSpPr>
        <p:spPr>
          <a:xfrm>
            <a:off x="7691414" y="4649698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38EC8-E3D5-5B4E-82AC-8062299D65E3}"/>
              </a:ext>
            </a:extLst>
          </p:cNvPr>
          <p:cNvSpPr/>
          <p:nvPr/>
        </p:nvSpPr>
        <p:spPr>
          <a:xfrm>
            <a:off x="3656128" y="559663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DBCD8E-178F-3145-ADA6-1BDB228A7A5E}"/>
              </a:ext>
            </a:extLst>
          </p:cNvPr>
          <p:cNvSpPr/>
          <p:nvPr/>
        </p:nvSpPr>
        <p:spPr>
          <a:xfrm>
            <a:off x="7691414" y="559663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4C18-53E4-E74B-810F-0993E9AB86D1}"/>
              </a:ext>
            </a:extLst>
          </p:cNvPr>
          <p:cNvSpPr txBox="1"/>
          <p:nvPr/>
        </p:nvSpPr>
        <p:spPr>
          <a:xfrm>
            <a:off x="3599976" y="402299"/>
            <a:ext cx="3990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Collective risk (average annual fatal and serious injury crashes per/km)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BDBB-DA61-214C-A1DD-6151A0B5BB22}"/>
              </a:ext>
            </a:extLst>
          </p:cNvPr>
          <p:cNvSpPr txBox="1"/>
          <p:nvPr/>
        </p:nvSpPr>
        <p:spPr>
          <a:xfrm>
            <a:off x="507525" y="201212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1849CA-E225-C845-B535-319D48A87947}"/>
              </a:ext>
            </a:extLst>
          </p:cNvPr>
          <p:cNvSpPr txBox="1"/>
          <p:nvPr/>
        </p:nvSpPr>
        <p:spPr>
          <a:xfrm>
            <a:off x="507525" y="2904028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Low-medium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423F7-8ADB-4247-836B-F1C32FA76DE7}"/>
              </a:ext>
            </a:extLst>
          </p:cNvPr>
          <p:cNvSpPr txBox="1"/>
          <p:nvPr/>
        </p:nvSpPr>
        <p:spPr>
          <a:xfrm>
            <a:off x="522444" y="3874543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87E36-D3BA-144D-B034-F9C4E1A85720}"/>
              </a:ext>
            </a:extLst>
          </p:cNvPr>
          <p:cNvSpPr txBox="1"/>
          <p:nvPr/>
        </p:nvSpPr>
        <p:spPr>
          <a:xfrm>
            <a:off x="522444" y="4821476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Medium-high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AFF65-F2C9-064A-96ED-CCB00478BD95}"/>
              </a:ext>
            </a:extLst>
          </p:cNvPr>
          <p:cNvSpPr txBox="1"/>
          <p:nvPr/>
        </p:nvSpPr>
        <p:spPr>
          <a:xfrm>
            <a:off x="554645" y="576841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High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2E70E-2240-5944-B97A-73CF30A4BD8B}"/>
                  </a:ext>
                </a:extLst>
              </p:cNvPr>
              <p:cNvSpPr txBox="1"/>
              <p:nvPr/>
            </p:nvSpPr>
            <p:spPr>
              <a:xfrm>
                <a:off x="4959927" y="1977520"/>
                <a:ext cx="227214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0.039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2E70E-2240-5944-B97A-73CF30A4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7" y="1977520"/>
                <a:ext cx="2272145" cy="892552"/>
              </a:xfrm>
              <a:prstGeom prst="rect">
                <a:avLst/>
              </a:prstGeom>
              <a:blipFill>
                <a:blip r:embed="rId2"/>
                <a:stretch>
                  <a:fillRect l="-1111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CBEABF-38F6-AE4D-9C92-4838E9FB3E54}"/>
                  </a:ext>
                </a:extLst>
              </p:cNvPr>
              <p:cNvSpPr txBox="1"/>
              <p:nvPr/>
            </p:nvSpPr>
            <p:spPr>
              <a:xfrm>
                <a:off x="4760707" y="2969426"/>
                <a:ext cx="277315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0.04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0.069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CBEABF-38F6-AE4D-9C92-4838E9FB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07" y="2969426"/>
                <a:ext cx="2773154" cy="892552"/>
              </a:xfrm>
              <a:prstGeom prst="rect">
                <a:avLst/>
              </a:prstGeom>
              <a:blipFill>
                <a:blip r:embed="rId3"/>
                <a:stretch>
                  <a:fillRect l="-3636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C57C858-7203-7D4D-A84E-8BA895B08EEA}"/>
              </a:ext>
            </a:extLst>
          </p:cNvPr>
          <p:cNvSpPr txBox="1"/>
          <p:nvPr/>
        </p:nvSpPr>
        <p:spPr>
          <a:xfrm>
            <a:off x="4918260" y="3861978"/>
            <a:ext cx="27731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0.07-0.10</a:t>
            </a:r>
          </a:p>
          <a:p>
            <a:endParaRPr lang="en-US" sz="2600" dirty="0">
              <a:solidFill>
                <a:srgbClr val="50798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EBEBF-EB1C-3247-AC96-381B1F1E1FA6}"/>
                  </a:ext>
                </a:extLst>
              </p:cNvPr>
              <p:cNvSpPr txBox="1"/>
              <p:nvPr/>
            </p:nvSpPr>
            <p:spPr>
              <a:xfrm>
                <a:off x="4760707" y="4902405"/>
                <a:ext cx="277315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0.11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0.189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EBEBF-EB1C-3247-AC96-381B1F1E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07" y="4902405"/>
                <a:ext cx="2773154" cy="892552"/>
              </a:xfrm>
              <a:prstGeom prst="rect">
                <a:avLst/>
              </a:prstGeom>
              <a:blipFill>
                <a:blip r:embed="rId4"/>
                <a:stretch>
                  <a:fillRect l="-3636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C3B7DF3-E84D-F749-9B23-0D9ED795AF4B}"/>
              </a:ext>
            </a:extLst>
          </p:cNvPr>
          <p:cNvSpPr txBox="1"/>
          <p:nvPr/>
        </p:nvSpPr>
        <p:spPr>
          <a:xfrm>
            <a:off x="5237018" y="5814578"/>
            <a:ext cx="27731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0.19+</a:t>
            </a:r>
          </a:p>
          <a:p>
            <a:endParaRPr lang="en-US" sz="2600" dirty="0">
              <a:solidFill>
                <a:srgbClr val="50798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196E1E-9E09-0F49-95E2-553AFFC06240}"/>
                  </a:ext>
                </a:extLst>
              </p:cNvPr>
              <p:cNvSpPr txBox="1"/>
              <p:nvPr/>
            </p:nvSpPr>
            <p:spPr>
              <a:xfrm>
                <a:off x="9299909" y="1962080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4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196E1E-9E09-0F49-95E2-553AFFC0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09" y="1962080"/>
                <a:ext cx="2773154" cy="492443"/>
              </a:xfrm>
              <a:prstGeom prst="rect">
                <a:avLst/>
              </a:prstGeom>
              <a:blipFill>
                <a:blip r:embed="rId5"/>
                <a:stretch>
                  <a:fillRect l="-457"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056CCE-0194-4E47-997A-13B32286A966}"/>
                  </a:ext>
                </a:extLst>
              </p:cNvPr>
              <p:cNvSpPr txBox="1"/>
              <p:nvPr/>
            </p:nvSpPr>
            <p:spPr>
              <a:xfrm>
                <a:off x="9036011" y="2904027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4.9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056CCE-0194-4E47-997A-13B32286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2904027"/>
                <a:ext cx="2773154" cy="492443"/>
              </a:xfrm>
              <a:prstGeom prst="rect">
                <a:avLst/>
              </a:prstGeom>
              <a:blipFill>
                <a:blip r:embed="rId6"/>
                <a:stretch>
                  <a:fillRect l="-4110"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D7CC69-62EC-AE4A-9964-3145F4755836}"/>
                  </a:ext>
                </a:extLst>
              </p:cNvPr>
              <p:cNvSpPr txBox="1"/>
              <p:nvPr/>
            </p:nvSpPr>
            <p:spPr>
              <a:xfrm>
                <a:off x="9036011" y="3911035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6.9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D7CC69-62EC-AE4A-9964-3145F475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3911035"/>
                <a:ext cx="2773154" cy="492443"/>
              </a:xfrm>
              <a:prstGeom prst="rect">
                <a:avLst/>
              </a:prstGeom>
              <a:blipFill>
                <a:blip r:embed="rId7"/>
                <a:stretch>
                  <a:fillRect l="-4110" t="-1282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B0618-64B0-D14F-A882-5B3A0D5CDFC6}"/>
                  </a:ext>
                </a:extLst>
              </p:cNvPr>
              <p:cNvSpPr txBox="1"/>
              <p:nvPr/>
            </p:nvSpPr>
            <p:spPr>
              <a:xfrm>
                <a:off x="9036011" y="4807109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8.9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B0618-64B0-D14F-A882-5B3A0D5C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4807109"/>
                <a:ext cx="2773154" cy="492443"/>
              </a:xfrm>
              <a:prstGeom prst="rect">
                <a:avLst/>
              </a:prstGeom>
              <a:blipFill>
                <a:blip r:embed="rId8"/>
                <a:stretch>
                  <a:fillRect l="-4110" t="-1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228027-C2EC-E546-BB3E-F1A5961AA9FA}"/>
                  </a:ext>
                </a:extLst>
              </p:cNvPr>
              <p:cNvSpPr txBox="1"/>
              <p:nvPr/>
            </p:nvSpPr>
            <p:spPr>
              <a:xfrm>
                <a:off x="9036011" y="5814578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9+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228027-C2EC-E546-BB3E-F1A5961AA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5814578"/>
                <a:ext cx="2773154" cy="492443"/>
              </a:xfrm>
              <a:prstGeom prst="rect">
                <a:avLst/>
              </a:prstGeom>
              <a:blipFill>
                <a:blip r:embed="rId9"/>
                <a:stretch>
                  <a:fillRect l="-411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E50B1DA-1D0B-254D-89BD-D5C56380D020}"/>
              </a:ext>
            </a:extLst>
          </p:cNvPr>
          <p:cNvSpPr txBox="1"/>
          <p:nvPr/>
        </p:nvSpPr>
        <p:spPr>
          <a:xfrm>
            <a:off x="501328" y="531081"/>
            <a:ext cx="22721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Risk </a:t>
            </a:r>
          </a:p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descriptions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A0C931-67B0-1742-8FDB-CE2A6DECBFEA}"/>
              </a:ext>
            </a:extLst>
          </p:cNvPr>
          <p:cNvSpPr txBox="1"/>
          <p:nvPr/>
        </p:nvSpPr>
        <p:spPr>
          <a:xfrm>
            <a:off x="7646164" y="383831"/>
            <a:ext cx="4044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Personal risk (average annual fatal and serious injury crashes per 100 million vehicle/km)</a:t>
            </a:r>
          </a:p>
        </p:txBody>
      </p:sp>
    </p:spTree>
    <p:extLst>
      <p:ext uri="{BB962C8B-B14F-4D97-AF65-F5344CB8AC3E}">
        <p14:creationId xmlns:p14="http://schemas.microsoft.com/office/powerpoint/2010/main" val="29747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8C3246-6D9A-6049-8F33-8C05F21CF443}"/>
              </a:ext>
            </a:extLst>
          </p:cNvPr>
          <p:cNvSpPr/>
          <p:nvPr/>
        </p:nvSpPr>
        <p:spPr>
          <a:xfrm>
            <a:off x="382841" y="296702"/>
            <a:ext cx="3115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6D28F-335A-8A41-9C5B-9E8282C1495D}"/>
              </a:ext>
            </a:extLst>
          </p:cNvPr>
          <p:cNvSpPr/>
          <p:nvPr/>
        </p:nvSpPr>
        <p:spPr>
          <a:xfrm>
            <a:off x="3656128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E3087-0067-0B4B-BAD5-B5660664280D}"/>
              </a:ext>
            </a:extLst>
          </p:cNvPr>
          <p:cNvSpPr/>
          <p:nvPr/>
        </p:nvSpPr>
        <p:spPr>
          <a:xfrm>
            <a:off x="7691415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38E55-5D9B-6A4B-AFA1-204653C622F9}"/>
              </a:ext>
            </a:extLst>
          </p:cNvPr>
          <p:cNvSpPr/>
          <p:nvPr/>
        </p:nvSpPr>
        <p:spPr>
          <a:xfrm>
            <a:off x="382840" y="1840344"/>
            <a:ext cx="3115733" cy="836001"/>
          </a:xfrm>
          <a:prstGeom prst="rect">
            <a:avLst/>
          </a:prstGeom>
          <a:solidFill>
            <a:srgbClr val="92D052"/>
          </a:solidFill>
          <a:ln>
            <a:solidFill>
              <a:srgbClr val="92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6739-708A-894F-A4F8-D4CF448F76B6}"/>
              </a:ext>
            </a:extLst>
          </p:cNvPr>
          <p:cNvSpPr/>
          <p:nvPr/>
        </p:nvSpPr>
        <p:spPr>
          <a:xfrm>
            <a:off x="382835" y="2766400"/>
            <a:ext cx="3115733" cy="836001"/>
          </a:xfrm>
          <a:prstGeom prst="rect">
            <a:avLst/>
          </a:prstGeom>
          <a:solidFill>
            <a:srgbClr val="FEFF00"/>
          </a:solidFill>
          <a:ln>
            <a:solidFill>
              <a:srgbClr val="F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C34A3-3BF6-3940-B251-8F676F388B14}"/>
              </a:ext>
            </a:extLst>
          </p:cNvPr>
          <p:cNvSpPr/>
          <p:nvPr/>
        </p:nvSpPr>
        <p:spPr>
          <a:xfrm>
            <a:off x="382835" y="3702765"/>
            <a:ext cx="3115733" cy="8360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07C57-8F54-5D4B-A99D-B746A6FE82C4}"/>
              </a:ext>
            </a:extLst>
          </p:cNvPr>
          <p:cNvSpPr/>
          <p:nvPr/>
        </p:nvSpPr>
        <p:spPr>
          <a:xfrm>
            <a:off x="382835" y="4649699"/>
            <a:ext cx="3115733" cy="836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CBE35-A70D-744E-AEA8-6EF8C722E7A9}"/>
              </a:ext>
            </a:extLst>
          </p:cNvPr>
          <p:cNvSpPr/>
          <p:nvPr/>
        </p:nvSpPr>
        <p:spPr>
          <a:xfrm>
            <a:off x="382835" y="5596633"/>
            <a:ext cx="3115733" cy="836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4C18-53E4-E74B-810F-0993E9AB86D1}"/>
              </a:ext>
            </a:extLst>
          </p:cNvPr>
          <p:cNvSpPr txBox="1"/>
          <p:nvPr/>
        </p:nvSpPr>
        <p:spPr>
          <a:xfrm>
            <a:off x="3599976" y="402299"/>
            <a:ext cx="3990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Collective risk (average annual fatal and serious injury crashes per/km)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BDBB-DA61-214C-A1DD-6151A0B5BB22}"/>
              </a:ext>
            </a:extLst>
          </p:cNvPr>
          <p:cNvSpPr txBox="1"/>
          <p:nvPr/>
        </p:nvSpPr>
        <p:spPr>
          <a:xfrm>
            <a:off x="507525" y="201212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1849CA-E225-C845-B535-319D48A87947}"/>
              </a:ext>
            </a:extLst>
          </p:cNvPr>
          <p:cNvSpPr txBox="1"/>
          <p:nvPr/>
        </p:nvSpPr>
        <p:spPr>
          <a:xfrm>
            <a:off x="507525" y="2904028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Low-medium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423F7-8ADB-4247-836B-F1C32FA76DE7}"/>
              </a:ext>
            </a:extLst>
          </p:cNvPr>
          <p:cNvSpPr txBox="1"/>
          <p:nvPr/>
        </p:nvSpPr>
        <p:spPr>
          <a:xfrm>
            <a:off x="522444" y="3874543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87E36-D3BA-144D-B034-F9C4E1A85720}"/>
              </a:ext>
            </a:extLst>
          </p:cNvPr>
          <p:cNvSpPr txBox="1"/>
          <p:nvPr/>
        </p:nvSpPr>
        <p:spPr>
          <a:xfrm>
            <a:off x="522444" y="4821476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Medium-high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AFF65-F2C9-064A-96ED-CCB00478BD95}"/>
              </a:ext>
            </a:extLst>
          </p:cNvPr>
          <p:cNvSpPr txBox="1"/>
          <p:nvPr/>
        </p:nvSpPr>
        <p:spPr>
          <a:xfrm>
            <a:off x="554645" y="576841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0B1DA-1D0B-254D-89BD-D5C56380D020}"/>
              </a:ext>
            </a:extLst>
          </p:cNvPr>
          <p:cNvSpPr txBox="1"/>
          <p:nvPr/>
        </p:nvSpPr>
        <p:spPr>
          <a:xfrm>
            <a:off x="501328" y="531081"/>
            <a:ext cx="22721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Risk </a:t>
            </a:r>
          </a:p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descriptions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A0C931-67B0-1742-8FDB-CE2A6DECBFEA}"/>
              </a:ext>
            </a:extLst>
          </p:cNvPr>
          <p:cNvSpPr txBox="1"/>
          <p:nvPr/>
        </p:nvSpPr>
        <p:spPr>
          <a:xfrm>
            <a:off x="7646164" y="383831"/>
            <a:ext cx="4044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Personal risk (average annual fatal and serious injury crashes per 100 million vehicle/km)</a:t>
            </a:r>
          </a:p>
        </p:txBody>
      </p:sp>
    </p:spTree>
    <p:extLst>
      <p:ext uri="{BB962C8B-B14F-4D97-AF65-F5344CB8AC3E}">
        <p14:creationId xmlns:p14="http://schemas.microsoft.com/office/powerpoint/2010/main" val="1321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8C3246-6D9A-6049-8F33-8C05F21CF443}"/>
              </a:ext>
            </a:extLst>
          </p:cNvPr>
          <p:cNvSpPr/>
          <p:nvPr/>
        </p:nvSpPr>
        <p:spPr>
          <a:xfrm>
            <a:off x="382841" y="296702"/>
            <a:ext cx="3115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6D28F-335A-8A41-9C5B-9E8282C1495D}"/>
              </a:ext>
            </a:extLst>
          </p:cNvPr>
          <p:cNvSpPr/>
          <p:nvPr/>
        </p:nvSpPr>
        <p:spPr>
          <a:xfrm>
            <a:off x="3656128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E3087-0067-0B4B-BAD5-B5660664280D}"/>
              </a:ext>
            </a:extLst>
          </p:cNvPr>
          <p:cNvSpPr/>
          <p:nvPr/>
        </p:nvSpPr>
        <p:spPr>
          <a:xfrm>
            <a:off x="7691415" y="296702"/>
            <a:ext cx="3877733" cy="1422400"/>
          </a:xfrm>
          <a:prstGeom prst="rect">
            <a:avLst/>
          </a:prstGeom>
          <a:solidFill>
            <a:srgbClr val="E1E7BA"/>
          </a:solidFill>
          <a:ln>
            <a:solidFill>
              <a:srgbClr val="E1E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38E55-5D9B-6A4B-AFA1-204653C622F9}"/>
              </a:ext>
            </a:extLst>
          </p:cNvPr>
          <p:cNvSpPr/>
          <p:nvPr/>
        </p:nvSpPr>
        <p:spPr>
          <a:xfrm>
            <a:off x="382840" y="1840344"/>
            <a:ext cx="3115733" cy="836001"/>
          </a:xfrm>
          <a:prstGeom prst="rect">
            <a:avLst/>
          </a:prstGeom>
          <a:solidFill>
            <a:srgbClr val="92D052"/>
          </a:solidFill>
          <a:ln>
            <a:solidFill>
              <a:srgbClr val="92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6739-708A-894F-A4F8-D4CF448F76B6}"/>
              </a:ext>
            </a:extLst>
          </p:cNvPr>
          <p:cNvSpPr/>
          <p:nvPr/>
        </p:nvSpPr>
        <p:spPr>
          <a:xfrm>
            <a:off x="382835" y="2766400"/>
            <a:ext cx="3115733" cy="836001"/>
          </a:xfrm>
          <a:prstGeom prst="rect">
            <a:avLst/>
          </a:prstGeom>
          <a:solidFill>
            <a:srgbClr val="FEFF00"/>
          </a:solidFill>
          <a:ln>
            <a:solidFill>
              <a:srgbClr val="F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C34A3-3BF6-3940-B251-8F676F388B14}"/>
              </a:ext>
            </a:extLst>
          </p:cNvPr>
          <p:cNvSpPr/>
          <p:nvPr/>
        </p:nvSpPr>
        <p:spPr>
          <a:xfrm>
            <a:off x="382835" y="3702765"/>
            <a:ext cx="3115733" cy="8360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07C57-8F54-5D4B-A99D-B746A6FE82C4}"/>
              </a:ext>
            </a:extLst>
          </p:cNvPr>
          <p:cNvSpPr/>
          <p:nvPr/>
        </p:nvSpPr>
        <p:spPr>
          <a:xfrm>
            <a:off x="382835" y="4649699"/>
            <a:ext cx="3115733" cy="836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CBE35-A70D-744E-AEA8-6EF8C722E7A9}"/>
              </a:ext>
            </a:extLst>
          </p:cNvPr>
          <p:cNvSpPr/>
          <p:nvPr/>
        </p:nvSpPr>
        <p:spPr>
          <a:xfrm>
            <a:off x="382835" y="5596633"/>
            <a:ext cx="3115733" cy="836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21809-67B9-B647-89C6-99C614BA3773}"/>
              </a:ext>
            </a:extLst>
          </p:cNvPr>
          <p:cNvSpPr/>
          <p:nvPr/>
        </p:nvSpPr>
        <p:spPr>
          <a:xfrm>
            <a:off x="3656128" y="1840344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4C78B-E21D-4349-93C9-DFA5D2FA9A6E}"/>
              </a:ext>
            </a:extLst>
          </p:cNvPr>
          <p:cNvSpPr/>
          <p:nvPr/>
        </p:nvSpPr>
        <p:spPr>
          <a:xfrm>
            <a:off x="7691414" y="184034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58084-535D-FF4A-A334-0C0E0C2C7C2C}"/>
              </a:ext>
            </a:extLst>
          </p:cNvPr>
          <p:cNvSpPr/>
          <p:nvPr/>
        </p:nvSpPr>
        <p:spPr>
          <a:xfrm>
            <a:off x="3656128" y="2766399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3E72A-5EE7-5444-9FCE-8ACC96D93C6A}"/>
              </a:ext>
            </a:extLst>
          </p:cNvPr>
          <p:cNvSpPr/>
          <p:nvPr/>
        </p:nvSpPr>
        <p:spPr>
          <a:xfrm>
            <a:off x="7691414" y="2766399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264ED-5843-9043-A033-4BA7C011CC8A}"/>
              </a:ext>
            </a:extLst>
          </p:cNvPr>
          <p:cNvSpPr/>
          <p:nvPr/>
        </p:nvSpPr>
        <p:spPr>
          <a:xfrm>
            <a:off x="3656128" y="3702765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2382B-AFF4-5140-ADD9-84FCAA617741}"/>
              </a:ext>
            </a:extLst>
          </p:cNvPr>
          <p:cNvSpPr/>
          <p:nvPr/>
        </p:nvSpPr>
        <p:spPr>
          <a:xfrm>
            <a:off x="7691414" y="3702765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5E2ED-3A76-F148-BB4A-AC0DA1552449}"/>
              </a:ext>
            </a:extLst>
          </p:cNvPr>
          <p:cNvSpPr/>
          <p:nvPr/>
        </p:nvSpPr>
        <p:spPr>
          <a:xfrm>
            <a:off x="3656128" y="4649698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4BB3C-EEAA-A448-8A38-E7FA2A88F6CE}"/>
              </a:ext>
            </a:extLst>
          </p:cNvPr>
          <p:cNvSpPr/>
          <p:nvPr/>
        </p:nvSpPr>
        <p:spPr>
          <a:xfrm>
            <a:off x="7691414" y="4649698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38EC8-E3D5-5B4E-82AC-8062299D65E3}"/>
              </a:ext>
            </a:extLst>
          </p:cNvPr>
          <p:cNvSpPr/>
          <p:nvPr/>
        </p:nvSpPr>
        <p:spPr>
          <a:xfrm>
            <a:off x="3656128" y="559663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DBCD8E-178F-3145-ADA6-1BDB228A7A5E}"/>
              </a:ext>
            </a:extLst>
          </p:cNvPr>
          <p:cNvSpPr/>
          <p:nvPr/>
        </p:nvSpPr>
        <p:spPr>
          <a:xfrm>
            <a:off x="7691414" y="5596633"/>
            <a:ext cx="3877733" cy="836001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4C18-53E4-E74B-810F-0993E9AB86D1}"/>
              </a:ext>
            </a:extLst>
          </p:cNvPr>
          <p:cNvSpPr txBox="1"/>
          <p:nvPr/>
        </p:nvSpPr>
        <p:spPr>
          <a:xfrm>
            <a:off x="3599976" y="402299"/>
            <a:ext cx="3990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Collective risk (average annual fatal and serious injury crashes per/km)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BDBB-DA61-214C-A1DD-6151A0B5BB22}"/>
              </a:ext>
            </a:extLst>
          </p:cNvPr>
          <p:cNvSpPr txBox="1"/>
          <p:nvPr/>
        </p:nvSpPr>
        <p:spPr>
          <a:xfrm>
            <a:off x="507525" y="201212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1849CA-E225-C845-B535-319D48A87947}"/>
              </a:ext>
            </a:extLst>
          </p:cNvPr>
          <p:cNvSpPr txBox="1"/>
          <p:nvPr/>
        </p:nvSpPr>
        <p:spPr>
          <a:xfrm>
            <a:off x="507525" y="2904028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Low-medium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423F7-8ADB-4247-836B-F1C32FA76DE7}"/>
              </a:ext>
            </a:extLst>
          </p:cNvPr>
          <p:cNvSpPr txBox="1"/>
          <p:nvPr/>
        </p:nvSpPr>
        <p:spPr>
          <a:xfrm>
            <a:off x="522444" y="3874543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87E36-D3BA-144D-B034-F9C4E1A85720}"/>
              </a:ext>
            </a:extLst>
          </p:cNvPr>
          <p:cNvSpPr txBox="1"/>
          <p:nvPr/>
        </p:nvSpPr>
        <p:spPr>
          <a:xfrm>
            <a:off x="522444" y="4821476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Medium-high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AFF65-F2C9-064A-96ED-CCB00478BD95}"/>
              </a:ext>
            </a:extLst>
          </p:cNvPr>
          <p:cNvSpPr txBox="1"/>
          <p:nvPr/>
        </p:nvSpPr>
        <p:spPr>
          <a:xfrm>
            <a:off x="554645" y="5768411"/>
            <a:ext cx="2272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High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2E70E-2240-5944-B97A-73CF30A4BD8B}"/>
                  </a:ext>
                </a:extLst>
              </p:cNvPr>
              <p:cNvSpPr txBox="1"/>
              <p:nvPr/>
            </p:nvSpPr>
            <p:spPr>
              <a:xfrm>
                <a:off x="4959927" y="1977520"/>
                <a:ext cx="227214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0.039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2E70E-2240-5944-B97A-73CF30A4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7" y="1977520"/>
                <a:ext cx="2272145" cy="892552"/>
              </a:xfrm>
              <a:prstGeom prst="rect">
                <a:avLst/>
              </a:prstGeom>
              <a:blipFill>
                <a:blip r:embed="rId2"/>
                <a:stretch>
                  <a:fillRect l="-1111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CBEABF-38F6-AE4D-9C92-4838E9FB3E54}"/>
                  </a:ext>
                </a:extLst>
              </p:cNvPr>
              <p:cNvSpPr txBox="1"/>
              <p:nvPr/>
            </p:nvSpPr>
            <p:spPr>
              <a:xfrm>
                <a:off x="4760707" y="2969426"/>
                <a:ext cx="277315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0.04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0.069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CBEABF-38F6-AE4D-9C92-4838E9FB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07" y="2969426"/>
                <a:ext cx="2773154" cy="892552"/>
              </a:xfrm>
              <a:prstGeom prst="rect">
                <a:avLst/>
              </a:prstGeom>
              <a:blipFill>
                <a:blip r:embed="rId3"/>
                <a:stretch>
                  <a:fillRect l="-3636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C57C858-7203-7D4D-A84E-8BA895B08EEA}"/>
              </a:ext>
            </a:extLst>
          </p:cNvPr>
          <p:cNvSpPr txBox="1"/>
          <p:nvPr/>
        </p:nvSpPr>
        <p:spPr>
          <a:xfrm>
            <a:off x="4918260" y="3861978"/>
            <a:ext cx="27731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0.07-0.10</a:t>
            </a:r>
          </a:p>
          <a:p>
            <a:endParaRPr lang="en-US" sz="2600" dirty="0">
              <a:solidFill>
                <a:srgbClr val="50798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EBEBF-EB1C-3247-AC96-381B1F1E1FA6}"/>
                  </a:ext>
                </a:extLst>
              </p:cNvPr>
              <p:cNvSpPr txBox="1"/>
              <p:nvPr/>
            </p:nvSpPr>
            <p:spPr>
              <a:xfrm>
                <a:off x="4760707" y="4902405"/>
                <a:ext cx="277315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0.11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0.189</a:t>
                </a:r>
              </a:p>
              <a:p>
                <a:endParaRPr lang="en-US" sz="2600" dirty="0">
                  <a:solidFill>
                    <a:srgbClr val="507989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EBEBF-EB1C-3247-AC96-381B1F1E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07" y="4902405"/>
                <a:ext cx="2773154" cy="892552"/>
              </a:xfrm>
              <a:prstGeom prst="rect">
                <a:avLst/>
              </a:prstGeom>
              <a:blipFill>
                <a:blip r:embed="rId4"/>
                <a:stretch>
                  <a:fillRect l="-3636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C3B7DF3-E84D-F749-9B23-0D9ED795AF4B}"/>
              </a:ext>
            </a:extLst>
          </p:cNvPr>
          <p:cNvSpPr txBox="1"/>
          <p:nvPr/>
        </p:nvSpPr>
        <p:spPr>
          <a:xfrm>
            <a:off x="5237018" y="5814578"/>
            <a:ext cx="27731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0.19+</a:t>
            </a:r>
          </a:p>
          <a:p>
            <a:endParaRPr lang="en-US" sz="2600" dirty="0">
              <a:solidFill>
                <a:srgbClr val="50798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196E1E-9E09-0F49-95E2-553AFFC06240}"/>
                  </a:ext>
                </a:extLst>
              </p:cNvPr>
              <p:cNvSpPr txBox="1"/>
              <p:nvPr/>
            </p:nvSpPr>
            <p:spPr>
              <a:xfrm>
                <a:off x="9299909" y="1962080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50798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4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196E1E-9E09-0F49-95E2-553AFFC0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09" y="1962080"/>
                <a:ext cx="2773154" cy="492443"/>
              </a:xfrm>
              <a:prstGeom prst="rect">
                <a:avLst/>
              </a:prstGeom>
              <a:blipFill>
                <a:blip r:embed="rId5"/>
                <a:stretch>
                  <a:fillRect l="-457"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056CCE-0194-4E47-997A-13B32286A966}"/>
                  </a:ext>
                </a:extLst>
              </p:cNvPr>
              <p:cNvSpPr txBox="1"/>
              <p:nvPr/>
            </p:nvSpPr>
            <p:spPr>
              <a:xfrm>
                <a:off x="9036011" y="2904027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4.9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056CCE-0194-4E47-997A-13B32286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2904027"/>
                <a:ext cx="2773154" cy="492443"/>
              </a:xfrm>
              <a:prstGeom prst="rect">
                <a:avLst/>
              </a:prstGeom>
              <a:blipFill>
                <a:blip r:embed="rId6"/>
                <a:stretch>
                  <a:fillRect l="-4110"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D7CC69-62EC-AE4A-9964-3145F4755836}"/>
                  </a:ext>
                </a:extLst>
              </p:cNvPr>
              <p:cNvSpPr txBox="1"/>
              <p:nvPr/>
            </p:nvSpPr>
            <p:spPr>
              <a:xfrm>
                <a:off x="9036011" y="3911035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6.9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D7CC69-62EC-AE4A-9964-3145F475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3911035"/>
                <a:ext cx="2773154" cy="492443"/>
              </a:xfrm>
              <a:prstGeom prst="rect">
                <a:avLst/>
              </a:prstGeom>
              <a:blipFill>
                <a:blip r:embed="rId7"/>
                <a:stretch>
                  <a:fillRect l="-4110" t="-1282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B0618-64B0-D14F-A882-5B3A0D5CDFC6}"/>
                  </a:ext>
                </a:extLst>
              </p:cNvPr>
              <p:cNvSpPr txBox="1"/>
              <p:nvPr/>
            </p:nvSpPr>
            <p:spPr>
              <a:xfrm>
                <a:off x="9036011" y="4807109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8.9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B0618-64B0-D14F-A882-5B3A0D5C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4807109"/>
                <a:ext cx="2773154" cy="492443"/>
              </a:xfrm>
              <a:prstGeom prst="rect">
                <a:avLst/>
              </a:prstGeom>
              <a:blipFill>
                <a:blip r:embed="rId8"/>
                <a:stretch>
                  <a:fillRect l="-4110" t="-1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228027-C2EC-E546-BB3E-F1A5961AA9FA}"/>
                  </a:ext>
                </a:extLst>
              </p:cNvPr>
              <p:cNvSpPr txBox="1"/>
              <p:nvPr/>
            </p:nvSpPr>
            <p:spPr>
              <a:xfrm>
                <a:off x="9036011" y="5814578"/>
                <a:ext cx="27731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rgbClr val="50798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507989"/>
                    </a:solidFill>
                    <a:latin typeface="Garamond" panose="02020404030301010803" pitchFamily="18" charset="0"/>
                  </a:rPr>
                  <a:t> 9+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228027-C2EC-E546-BB3E-F1A5961AA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11" y="5814578"/>
                <a:ext cx="2773154" cy="492443"/>
              </a:xfrm>
              <a:prstGeom prst="rect">
                <a:avLst/>
              </a:prstGeom>
              <a:blipFill>
                <a:blip r:embed="rId9"/>
                <a:stretch>
                  <a:fillRect l="-411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E50B1DA-1D0B-254D-89BD-D5C56380D020}"/>
              </a:ext>
            </a:extLst>
          </p:cNvPr>
          <p:cNvSpPr txBox="1"/>
          <p:nvPr/>
        </p:nvSpPr>
        <p:spPr>
          <a:xfrm>
            <a:off x="501328" y="531081"/>
            <a:ext cx="22721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Risk </a:t>
            </a:r>
          </a:p>
          <a:p>
            <a:r>
              <a:rPr lang="en-US" sz="2600" dirty="0">
                <a:solidFill>
                  <a:srgbClr val="507989"/>
                </a:solidFill>
                <a:latin typeface="Garamond" panose="02020404030301010803" pitchFamily="18" charset="0"/>
              </a:rPr>
              <a:t>descriptions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A0C931-67B0-1742-8FDB-CE2A6DECBFEA}"/>
              </a:ext>
            </a:extLst>
          </p:cNvPr>
          <p:cNvSpPr txBox="1"/>
          <p:nvPr/>
        </p:nvSpPr>
        <p:spPr>
          <a:xfrm>
            <a:off x="7646164" y="383831"/>
            <a:ext cx="4044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507989"/>
                </a:solidFill>
                <a:latin typeface="Garamond" panose="02020404030301010803" pitchFamily="18" charset="0"/>
              </a:rPr>
              <a:t>Personal risk (average annual fatal and serious injury crashes per 100 million vehicle/km)</a:t>
            </a:r>
          </a:p>
        </p:txBody>
      </p:sp>
    </p:spTree>
    <p:extLst>
      <p:ext uri="{BB962C8B-B14F-4D97-AF65-F5344CB8AC3E}">
        <p14:creationId xmlns:p14="http://schemas.microsoft.com/office/powerpoint/2010/main" val="32441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2</cp:revision>
  <dcterms:created xsi:type="dcterms:W3CDTF">2022-02-19T21:59:09Z</dcterms:created>
  <dcterms:modified xsi:type="dcterms:W3CDTF">2022-05-07T19:35:08Z</dcterms:modified>
</cp:coreProperties>
</file>