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B5E2"/>
    <a:srgbClr val="4D8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9EDE8F-9442-4935-8F55-FDD1103766B8}" v="3" dt="2022-05-07T19:43:07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32"/>
  </p:normalViewPr>
  <p:slideViewPr>
    <p:cSldViewPr snapToGrid="0" snapToObjects="1">
      <p:cViewPr>
        <p:scale>
          <a:sx n="110" d="100"/>
          <a:sy n="110" d="100"/>
        </p:scale>
        <p:origin x="12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, Subasish" userId="904e394b-69db-4af2-8d7b-1d2a679d1510" providerId="ADAL" clId="{8C887707-8F5F-48C6-B179-7A3FD9C86A20}"/>
    <pc:docChg chg="undo custSel modSld">
      <pc:chgData name="Das, Subasish" userId="904e394b-69db-4af2-8d7b-1d2a679d1510" providerId="ADAL" clId="{8C887707-8F5F-48C6-B179-7A3FD9C86A20}" dt="2022-02-24T22:05:06.459" v="51" actId="1076"/>
      <pc:docMkLst>
        <pc:docMk/>
      </pc:docMkLst>
      <pc:sldChg chg="modSp mod">
        <pc:chgData name="Das, Subasish" userId="904e394b-69db-4af2-8d7b-1d2a679d1510" providerId="ADAL" clId="{8C887707-8F5F-48C6-B179-7A3FD9C86A20}" dt="2022-02-24T22:05:06.459" v="51" actId="1076"/>
        <pc:sldMkLst>
          <pc:docMk/>
          <pc:sldMk cId="3942809830" sldId="256"/>
        </pc:sldMkLst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5" creationId="{8221C282-4EA0-E54E-864B-0C32C02D9E1B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6" creationId="{F9B6396A-A1B7-4447-A00F-73BA9F5F279F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7" creationId="{8605DC6D-F45D-CA40-92F9-6E0644222EEE}"/>
          </ac:spMkLst>
        </pc:spChg>
        <pc:spChg chg="mod">
          <ac:chgData name="Das, Subasish" userId="904e394b-69db-4af2-8d7b-1d2a679d1510" providerId="ADAL" clId="{8C887707-8F5F-48C6-B179-7A3FD9C86A20}" dt="2022-02-24T22:04:43.926" v="43" actId="207"/>
          <ac:spMkLst>
            <pc:docMk/>
            <pc:sldMk cId="3942809830" sldId="256"/>
            <ac:spMk id="8" creationId="{9EE5DBB9-7F2E-2643-B6ED-5EE280B1D0C6}"/>
          </ac:spMkLst>
        </pc:spChg>
        <pc:spChg chg="mod">
          <ac:chgData name="Das, Subasish" userId="904e394b-69db-4af2-8d7b-1d2a679d1510" providerId="ADAL" clId="{8C887707-8F5F-48C6-B179-7A3FD9C86A20}" dt="2022-02-24T22:04:46.786" v="44" actId="207"/>
          <ac:spMkLst>
            <pc:docMk/>
            <pc:sldMk cId="3942809830" sldId="256"/>
            <ac:spMk id="9" creationId="{64D17C7E-B225-F343-99A2-7793D615956E}"/>
          </ac:spMkLst>
        </pc:spChg>
        <pc:spChg chg="mod">
          <ac:chgData name="Das, Subasish" userId="904e394b-69db-4af2-8d7b-1d2a679d1510" providerId="ADAL" clId="{8C887707-8F5F-48C6-B179-7A3FD9C86A20}" dt="2022-02-24T22:05:01.717" v="50" actId="1076"/>
          <ac:spMkLst>
            <pc:docMk/>
            <pc:sldMk cId="3942809830" sldId="256"/>
            <ac:spMk id="10" creationId="{FCB9A9C5-6EB7-E640-BB48-4FED0BC0B5C9}"/>
          </ac:spMkLst>
        </pc:spChg>
        <pc:spChg chg="mod">
          <ac:chgData name="Das, Subasish" userId="904e394b-69db-4af2-8d7b-1d2a679d1510" providerId="ADAL" clId="{8C887707-8F5F-48C6-B179-7A3FD9C86A20}" dt="2022-02-24T22:04:40.128" v="42" actId="207"/>
          <ac:spMkLst>
            <pc:docMk/>
            <pc:sldMk cId="3942809830" sldId="256"/>
            <ac:spMk id="11" creationId="{2742BAAF-F139-8C4C-A89F-6969C5F67685}"/>
          </ac:spMkLst>
        </pc:spChg>
        <pc:spChg chg="mod">
          <ac:chgData name="Das, Subasish" userId="904e394b-69db-4af2-8d7b-1d2a679d1510" providerId="ADAL" clId="{8C887707-8F5F-48C6-B179-7A3FD9C86A20}" dt="2022-02-24T22:04:55.012" v="48" actId="207"/>
          <ac:spMkLst>
            <pc:docMk/>
            <pc:sldMk cId="3942809830" sldId="256"/>
            <ac:spMk id="12" creationId="{BB9CEB13-B81C-5E42-B544-FE2822203F6F}"/>
          </ac:spMkLst>
        </pc:spChg>
        <pc:spChg chg="mod">
          <ac:chgData name="Das, Subasish" userId="904e394b-69db-4af2-8d7b-1d2a679d1510" providerId="ADAL" clId="{8C887707-8F5F-48C6-B179-7A3FD9C86A20}" dt="2022-02-24T22:05:06.459" v="51" actId="1076"/>
          <ac:spMkLst>
            <pc:docMk/>
            <pc:sldMk cId="3942809830" sldId="256"/>
            <ac:spMk id="13" creationId="{4E1BA159-284C-E94E-B70F-E080FAA42980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14" creationId="{7D7F6A6C-FB3C-4F44-91F9-E0A7B2760AE6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23" creationId="{031154D3-C49B-CD4B-9E6F-0CE44A0DBF27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24" creationId="{5D74470C-F6D8-B94B-B43B-5C84953D2C49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25" creationId="{1C21A0D7-58A3-AA44-ACC6-3B794F854B12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26" creationId="{1613BAF6-DE28-E445-AEF2-C1ED4D71A6B1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27" creationId="{8785FFDE-C79E-1F44-82B7-D3562967E2A6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28" creationId="{A4631F11-AE34-2741-85F1-F4A7101A2D31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30" creationId="{118A9C0E-7DBD-0D40-B583-DAB43B288A4C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31" creationId="{669F9A5C-B457-F240-A373-DA5BF3AADE79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32" creationId="{4ACE3665-36A9-5943-B684-988EC2AD6EC4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33" creationId="{C9EAB4DF-3D1C-4D4B-BBC6-A4D441C177A9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34" creationId="{5E764C23-3326-9147-899C-BE97FDE778DE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35" creationId="{CBA62D85-E2F1-E546-B266-9FFB33F627FF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36" creationId="{1A890FBD-E850-D14B-9800-3D0C5B35104A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37" creationId="{DD9BA12A-5AB9-6D44-8ED2-B226375F06DE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38" creationId="{EB709CD6-1FC1-2642-86C8-47BEF67A92B3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39" creationId="{B315D87B-E2BB-334B-B738-50376829BDC2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40" creationId="{CE97C484-0032-7E40-92BB-C026DFBE60C5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41" creationId="{31F67665-18BE-B944-B3B5-88E33A1F9031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42" creationId="{D31EEE15-3294-BE44-838A-0413410F3017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43" creationId="{909CF7D1-6447-DF4B-86D5-C84566BE93CF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44" creationId="{60E6E486-A615-3840-BD13-BC9F308836B9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45" creationId="{B869B848-33DA-F54D-B825-64E8919B47BA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46" creationId="{E6B2F4F1-7E1F-984E-BD50-5EA528B27B3A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47" creationId="{82AEE2AB-80AB-2E44-B83B-570B6298161D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48" creationId="{33525A65-CC59-0745-B685-A4AB2DAA2FF7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49" creationId="{57CB5F3E-8794-B041-B962-C498272342C5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50" creationId="{03D3D562-DD64-B948-B0CA-5CDDAD7A5A66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51" creationId="{8E956A62-C80C-BB4F-8C91-DE9B75B687F1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52" creationId="{B0361614-CFF9-384F-9EC1-053A6C276AD9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53" creationId="{C8E246E0-73F0-0142-B70D-CD45B1CBD440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54" creationId="{5F983198-E071-0D4C-8111-87144317ABCA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55" creationId="{8864B849-6B50-FB47-8DE3-D1A07905DEB8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56" creationId="{E78FE957-18CF-A04E-84BD-DF763F43B901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57" creationId="{3C329872-4998-0845-9075-725E2F277F25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58" creationId="{75DDA9A5-E284-904C-B811-33C4AC4F7F55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59" creationId="{99A413A7-C761-A341-A6BB-9BFFCA5315CC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60" creationId="{0A1A8E85-01FB-4244-96EA-9CD52185D525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61" creationId="{C030B814-77C3-1344-817C-2F2AF80455DB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62" creationId="{538D384B-20E4-3042-B2EC-991BB3D37864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63" creationId="{8A335896-BAFD-D04F-B26F-BA652F9F5232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64" creationId="{BF5C0830-A148-4749-96DD-B6472B28A7CE}"/>
          </ac:spMkLst>
        </pc:spChg>
        <pc:spChg chg="mod">
          <ac:chgData name="Das, Subasish" userId="904e394b-69db-4af2-8d7b-1d2a679d1510" providerId="ADAL" clId="{8C887707-8F5F-48C6-B179-7A3FD9C86A20}" dt="2022-02-24T22:04:30.691" v="40" actId="207"/>
          <ac:spMkLst>
            <pc:docMk/>
            <pc:sldMk cId="3942809830" sldId="256"/>
            <ac:spMk id="65" creationId="{2F848756-589B-1946-BC0C-D8D212793152}"/>
          </ac:spMkLst>
        </pc:spChg>
      </pc:sldChg>
    </pc:docChg>
  </pc:docChgLst>
  <pc:docChgLst>
    <pc:chgData name="Yanmo Weng" userId="a3923ea6-d1f1-4764-8ec8-a48d1d20a348" providerId="ADAL" clId="{E29EDE8F-9442-4935-8F55-FDD1103766B8}"/>
    <pc:docChg chg="undo custSel addSld delSld modSld">
      <pc:chgData name="Yanmo Weng" userId="a3923ea6-d1f1-4764-8ec8-a48d1d20a348" providerId="ADAL" clId="{E29EDE8F-9442-4935-8F55-FDD1103766B8}" dt="2022-05-07T19:44:33.870" v="74" actId="1076"/>
      <pc:docMkLst>
        <pc:docMk/>
      </pc:docMkLst>
      <pc:sldChg chg="addSp delSp modSp add mod">
        <pc:chgData name="Yanmo Weng" userId="a3923ea6-d1f1-4764-8ec8-a48d1d20a348" providerId="ADAL" clId="{E29EDE8F-9442-4935-8F55-FDD1103766B8}" dt="2022-05-07T19:44:33.870" v="74" actId="1076"/>
        <pc:sldMkLst>
          <pc:docMk/>
          <pc:sldMk cId="2972913352" sldId="257"/>
        </pc:sldMkLst>
        <pc:spChg chg="add del mod ord">
          <ac:chgData name="Yanmo Weng" userId="a3923ea6-d1f1-4764-8ec8-a48d1d20a348" providerId="ADAL" clId="{E29EDE8F-9442-4935-8F55-FDD1103766B8}" dt="2022-05-07T19:44:33.870" v="74" actId="1076"/>
          <ac:spMkLst>
            <pc:docMk/>
            <pc:sldMk cId="2972913352" sldId="257"/>
            <ac:spMk id="5" creationId="{8221C282-4EA0-E54E-864B-0C32C02D9E1B}"/>
          </ac:spMkLst>
        </pc:spChg>
        <pc:spChg chg="mod">
          <ac:chgData name="Yanmo Weng" userId="a3923ea6-d1f1-4764-8ec8-a48d1d20a348" providerId="ADAL" clId="{E29EDE8F-9442-4935-8F55-FDD1103766B8}" dt="2022-05-07T19:42:52.345" v="52" actId="14100"/>
          <ac:spMkLst>
            <pc:docMk/>
            <pc:sldMk cId="2972913352" sldId="257"/>
            <ac:spMk id="6" creationId="{F9B6396A-A1B7-4447-A00F-73BA9F5F279F}"/>
          </ac:spMkLst>
        </pc:spChg>
        <pc:spChg chg="mod">
          <ac:chgData name="Yanmo Weng" userId="a3923ea6-d1f1-4764-8ec8-a48d1d20a348" providerId="ADAL" clId="{E29EDE8F-9442-4935-8F55-FDD1103766B8}" dt="2022-05-07T19:42:57.842" v="53" actId="1076"/>
          <ac:spMkLst>
            <pc:docMk/>
            <pc:sldMk cId="2972913352" sldId="257"/>
            <ac:spMk id="7" creationId="{8605DC6D-F45D-CA40-92F9-6E0644222EEE}"/>
          </ac:spMkLst>
        </pc:spChg>
        <pc:spChg chg="mod">
          <ac:chgData name="Yanmo Weng" userId="a3923ea6-d1f1-4764-8ec8-a48d1d20a348" providerId="ADAL" clId="{E29EDE8F-9442-4935-8F55-FDD1103766B8}" dt="2022-05-07T19:42:27.049" v="49" actId="1036"/>
          <ac:spMkLst>
            <pc:docMk/>
            <pc:sldMk cId="2972913352" sldId="257"/>
            <ac:spMk id="8" creationId="{9EE5DBB9-7F2E-2643-B6ED-5EE280B1D0C6}"/>
          </ac:spMkLst>
        </pc:spChg>
        <pc:spChg chg="mod">
          <ac:chgData name="Yanmo Weng" userId="a3923ea6-d1f1-4764-8ec8-a48d1d20a348" providerId="ADAL" clId="{E29EDE8F-9442-4935-8F55-FDD1103766B8}" dt="2022-05-07T19:42:27.049" v="49" actId="1036"/>
          <ac:spMkLst>
            <pc:docMk/>
            <pc:sldMk cId="2972913352" sldId="257"/>
            <ac:spMk id="9" creationId="{64D17C7E-B225-F343-99A2-7793D615956E}"/>
          </ac:spMkLst>
        </pc:spChg>
        <pc:spChg chg="mod">
          <ac:chgData name="Yanmo Weng" userId="a3923ea6-d1f1-4764-8ec8-a48d1d20a348" providerId="ADAL" clId="{E29EDE8F-9442-4935-8F55-FDD1103766B8}" dt="2022-05-07T19:42:27.049" v="49" actId="1036"/>
          <ac:spMkLst>
            <pc:docMk/>
            <pc:sldMk cId="2972913352" sldId="257"/>
            <ac:spMk id="10" creationId="{FCB9A9C5-6EB7-E640-BB48-4FED0BC0B5C9}"/>
          </ac:spMkLst>
        </pc:spChg>
        <pc:spChg chg="mod">
          <ac:chgData name="Yanmo Weng" userId="a3923ea6-d1f1-4764-8ec8-a48d1d20a348" providerId="ADAL" clId="{E29EDE8F-9442-4935-8F55-FDD1103766B8}" dt="2022-05-07T19:42:27.049" v="49" actId="1036"/>
          <ac:spMkLst>
            <pc:docMk/>
            <pc:sldMk cId="2972913352" sldId="257"/>
            <ac:spMk id="11" creationId="{2742BAAF-F139-8C4C-A89F-6969C5F67685}"/>
          </ac:spMkLst>
        </pc:spChg>
        <pc:spChg chg="mod">
          <ac:chgData name="Yanmo Weng" userId="a3923ea6-d1f1-4764-8ec8-a48d1d20a348" providerId="ADAL" clId="{E29EDE8F-9442-4935-8F55-FDD1103766B8}" dt="2022-05-07T19:42:27.049" v="49" actId="1036"/>
          <ac:spMkLst>
            <pc:docMk/>
            <pc:sldMk cId="2972913352" sldId="257"/>
            <ac:spMk id="12" creationId="{BB9CEB13-B81C-5E42-B544-FE2822203F6F}"/>
          </ac:spMkLst>
        </pc:spChg>
        <pc:spChg chg="mod">
          <ac:chgData name="Yanmo Weng" userId="a3923ea6-d1f1-4764-8ec8-a48d1d20a348" providerId="ADAL" clId="{E29EDE8F-9442-4935-8F55-FDD1103766B8}" dt="2022-05-07T19:42:27.049" v="49" actId="1036"/>
          <ac:spMkLst>
            <pc:docMk/>
            <pc:sldMk cId="2972913352" sldId="257"/>
            <ac:spMk id="13" creationId="{4E1BA159-284C-E94E-B70F-E080FAA42980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14" creationId="{7D7F6A6C-FB3C-4F44-91F9-E0A7B2760AE6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23" creationId="{031154D3-C49B-CD4B-9E6F-0CE44A0DBF27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24" creationId="{5D74470C-F6D8-B94B-B43B-5C84953D2C49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25" creationId="{1C21A0D7-58A3-AA44-ACC6-3B794F854B12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26" creationId="{1613BAF6-DE28-E445-AEF2-C1ED4D71A6B1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27" creationId="{8785FFDE-C79E-1F44-82B7-D3562967E2A6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28" creationId="{A4631F11-AE34-2741-85F1-F4A7101A2D31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30" creationId="{118A9C0E-7DBD-0D40-B583-DAB43B288A4C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31" creationId="{669F9A5C-B457-F240-A373-DA5BF3AADE79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32" creationId="{4ACE3665-36A9-5943-B684-988EC2AD6EC4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33" creationId="{C9EAB4DF-3D1C-4D4B-BBC6-A4D441C177A9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34" creationId="{5E764C23-3326-9147-899C-BE97FDE778DE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35" creationId="{CBA62D85-E2F1-E546-B266-9FFB33F627FF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36" creationId="{1A890FBD-E850-D14B-9800-3D0C5B35104A}"/>
          </ac:spMkLst>
        </pc:spChg>
        <pc:spChg chg="del mod">
          <ac:chgData name="Yanmo Weng" userId="a3923ea6-d1f1-4764-8ec8-a48d1d20a348" providerId="ADAL" clId="{E29EDE8F-9442-4935-8F55-FDD1103766B8}" dt="2022-05-07T19:43:33.985" v="56" actId="478"/>
          <ac:spMkLst>
            <pc:docMk/>
            <pc:sldMk cId="2972913352" sldId="257"/>
            <ac:spMk id="37" creationId="{DD9BA12A-5AB9-6D44-8ED2-B226375F06DE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38" creationId="{EB709CD6-1FC1-2642-86C8-47BEF67A92B3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39" creationId="{B315D87B-E2BB-334B-B738-50376829BDC2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40" creationId="{CE97C484-0032-7E40-92BB-C026DFBE60C5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41" creationId="{31F67665-18BE-B944-B3B5-88E33A1F9031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42" creationId="{D31EEE15-3294-BE44-838A-0413410F3017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43" creationId="{909CF7D1-6447-DF4B-86D5-C84566BE93CF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44" creationId="{60E6E486-A615-3840-BD13-BC9F308836B9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45" creationId="{B869B848-33DA-F54D-B825-64E8919B47BA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46" creationId="{E6B2F4F1-7E1F-984E-BD50-5EA528B27B3A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47" creationId="{82AEE2AB-80AB-2E44-B83B-570B6298161D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48" creationId="{33525A65-CC59-0745-B685-A4AB2DAA2FF7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49" creationId="{57CB5F3E-8794-B041-B962-C498272342C5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50" creationId="{03D3D562-DD64-B948-B0CA-5CDDAD7A5A66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51" creationId="{8E956A62-C80C-BB4F-8C91-DE9B75B687F1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52" creationId="{B0361614-CFF9-384F-9EC1-053A6C276AD9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53" creationId="{C8E246E0-73F0-0142-B70D-CD45B1CBD440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54" creationId="{5F983198-E071-0D4C-8111-87144317ABCA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55" creationId="{8864B849-6B50-FB47-8DE3-D1A07905DEB8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56" creationId="{E78FE957-18CF-A04E-84BD-DF763F43B901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57" creationId="{3C329872-4998-0845-9075-725E2F277F25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58" creationId="{75DDA9A5-E284-904C-B811-33C4AC4F7F55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59" creationId="{99A413A7-C761-A341-A6BB-9BFFCA5315CC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60" creationId="{0A1A8E85-01FB-4244-96EA-9CD52185D525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61" creationId="{C030B814-77C3-1344-817C-2F2AF80455DB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62" creationId="{538D384B-20E4-3042-B2EC-991BB3D37864}"/>
          </ac:spMkLst>
        </pc:spChg>
        <pc:spChg chg="del mod">
          <ac:chgData name="Yanmo Weng" userId="a3923ea6-d1f1-4764-8ec8-a48d1d20a348" providerId="ADAL" clId="{E29EDE8F-9442-4935-8F55-FDD1103766B8}" dt="2022-05-07T19:43:43.032" v="60" actId="478"/>
          <ac:spMkLst>
            <pc:docMk/>
            <pc:sldMk cId="2972913352" sldId="257"/>
            <ac:spMk id="63" creationId="{8A335896-BAFD-D04F-B26F-BA652F9F5232}"/>
          </ac:spMkLst>
        </pc:spChg>
        <pc:spChg chg="add del mod">
          <ac:chgData name="Yanmo Weng" userId="a3923ea6-d1f1-4764-8ec8-a48d1d20a348" providerId="ADAL" clId="{E29EDE8F-9442-4935-8F55-FDD1103766B8}" dt="2022-05-07T19:44:28.765" v="73" actId="478"/>
          <ac:spMkLst>
            <pc:docMk/>
            <pc:sldMk cId="2972913352" sldId="257"/>
            <ac:spMk id="64" creationId="{BF5C0830-A148-4749-96DD-B6472B28A7CE}"/>
          </ac:spMkLst>
        </pc:spChg>
        <pc:spChg chg="del mod">
          <ac:chgData name="Yanmo Weng" userId="a3923ea6-d1f1-4764-8ec8-a48d1d20a348" providerId="ADAL" clId="{E29EDE8F-9442-4935-8F55-FDD1103766B8}" dt="2022-05-07T19:43:41.828" v="59" actId="478"/>
          <ac:spMkLst>
            <pc:docMk/>
            <pc:sldMk cId="2972913352" sldId="257"/>
            <ac:spMk id="65" creationId="{2F848756-589B-1946-BC0C-D8D212793152}"/>
          </ac:spMkLst>
        </pc:spChg>
      </pc:sldChg>
      <pc:sldChg chg="add del">
        <pc:chgData name="Yanmo Weng" userId="a3923ea6-d1f1-4764-8ec8-a48d1d20a348" providerId="ADAL" clId="{E29EDE8F-9442-4935-8F55-FDD1103766B8}" dt="2022-05-07T19:43:09.214" v="55" actId="47"/>
        <pc:sldMkLst>
          <pc:docMk/>
          <pc:sldMk cId="1400196806" sldId="258"/>
        </pc:sldMkLst>
      </pc:sldChg>
      <pc:sldChg chg="add">
        <pc:chgData name="Yanmo Weng" userId="a3923ea6-d1f1-4764-8ec8-a48d1d20a348" providerId="ADAL" clId="{E29EDE8F-9442-4935-8F55-FDD1103766B8}" dt="2022-05-07T19:43:07.586" v="54"/>
        <pc:sldMkLst>
          <pc:docMk/>
          <pc:sldMk cId="1062162648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92B3-A059-834A-A5B8-CFF7A7813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96831-EE0E-644F-B9F5-EF82D3D10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C1513-6C1D-004E-8D43-421FC369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7E7A-98F1-CE4D-A78F-2476E72475F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D578-5353-5B43-B80D-6DE4EE34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B62A-DD7E-4E4A-9D01-18876DB3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22DE-8316-2D41-BCA3-5CB24E1F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A089-D8ED-AB4B-8E08-C18059A4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1FEBB-C131-CE4C-A23B-9924E6CF7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1FB3F-06E0-7A48-9D52-45103768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7E7A-98F1-CE4D-A78F-2476E72475F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19747-67C2-8D42-8654-A1BAE926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3C393-52C7-AA48-984E-4CBCD64B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22DE-8316-2D41-BCA3-5CB24E1F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507E9-588D-1046-92CE-53C1D42F4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4C310-DEA0-984F-BDF6-339B4EC7D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D8A35-DF7F-5946-B6C7-7B5D67DD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7E7A-98F1-CE4D-A78F-2476E72475F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25A85-329E-F04C-A7DA-E4BF8F6B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8D880-768D-B745-AA59-17F35C2B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22DE-8316-2D41-BCA3-5CB24E1F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57C5-B7C1-5E45-925B-F6DD1A2D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3F2A-3B20-CD40-BFF1-BC518F30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9253D-85EF-DB4E-807B-675ABF0D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7E7A-98F1-CE4D-A78F-2476E72475F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8CF9A-A08E-B14F-B8D4-EEB895F5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5432-AE46-514F-AD67-4D606986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22DE-8316-2D41-BCA3-5CB24E1F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B8DD-CE43-AA45-B55B-2C1BDD8B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BA1C9-D025-DC49-8284-EFCC482F2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DF9F5-35EF-034F-9817-787123BC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7E7A-98F1-CE4D-A78F-2476E72475F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9ECE7-33AB-2440-841D-D1DD3701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BE1B2-F0BD-FC48-BC7B-AD693B15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22DE-8316-2D41-BCA3-5CB24E1F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1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E6F0-3164-0A43-BF5C-12E3C319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16A12-5E2E-4549-AB09-DCBC6D25A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20086-41BD-3D4B-B328-7D0A792B4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5E1E2-06D9-6246-9573-8FD1B2FF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7E7A-98F1-CE4D-A78F-2476E72475F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438AB-D1C6-614C-933F-83FFFF40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01C4B-E93B-CF49-82F4-BA2AB4F0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22DE-8316-2D41-BCA3-5CB24E1F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F34C-D26A-0445-914F-7CF07C37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E4EA9-11C5-BB40-AB52-D017E313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DBE55-C646-FF4B-9AC7-9E2F4D2DB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630F1-E36D-F044-81F4-1CC79818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0D16D-CDC9-BB42-B593-CD40BD393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51C81-DC15-9F4D-A406-295DD519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7E7A-98F1-CE4D-A78F-2476E72475F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FEFFD-5C9E-4943-ADEC-61A4FDED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BEB37-1245-534D-8DB3-03CDF7CA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22DE-8316-2D41-BCA3-5CB24E1F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22C0-F4AA-E247-9F11-F736A011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CFA6F-1FD6-0043-ABD0-9720E8CE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7E7A-98F1-CE4D-A78F-2476E72475F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29BD1-1832-D842-A98F-83BC9D32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BF04E-9058-EA41-B19D-F427F681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22DE-8316-2D41-BCA3-5CB24E1F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9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2C81A-7ECC-C449-84DE-7A701BAD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7E7A-98F1-CE4D-A78F-2476E72475F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4FD61-6AE1-7543-830B-16DC27A1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E171A-75A3-E649-A637-FC15B988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22DE-8316-2D41-BCA3-5CB24E1F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1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14A3-3A0C-234D-A728-6CBC1914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918E-C160-2D4B-81A1-6CCA0262B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1A8C8-775E-C24E-B046-7641052FF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71129-445B-1B4A-8405-C8208F01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7E7A-98F1-CE4D-A78F-2476E72475F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FC4D0-8147-FE40-A7AD-24D05C73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F56C0-BC96-944E-9963-4E757D21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22DE-8316-2D41-BCA3-5CB24E1F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3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6E69-A391-714D-BBFB-35E4A68B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B7D41-1EA9-F74C-8927-9E6889336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B57DE-6F15-164B-B979-B08CEEB59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2C306-79B2-984A-9715-238841C8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7E7A-98F1-CE4D-A78F-2476E72475F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1E2B8-B0DF-734F-8542-5B5728E4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450D3-95E4-D848-98DE-9CA4BCF1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22DE-8316-2D41-BCA3-5CB24E1F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2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EB70E-B4B0-A245-A272-A95403F7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E3F15-1B79-D644-B061-D220A6519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1CD4-EC7A-7F4E-9905-5A706A987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57E7A-98F1-CE4D-A78F-2476E72475F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988E-37AA-3C49-B5BD-0C7A4A192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644F5-22B0-B84D-899D-3573333DD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222DE-8316-2D41-BCA3-5CB24E1F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21C282-4EA0-E54E-864B-0C32C02D9E1B}"/>
              </a:ext>
            </a:extLst>
          </p:cNvPr>
          <p:cNvSpPr/>
          <p:nvPr/>
        </p:nvSpPr>
        <p:spPr>
          <a:xfrm>
            <a:off x="476550" y="355812"/>
            <a:ext cx="9516533" cy="657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9B6396A-A1B7-4447-A00F-73BA9F5F279F}"/>
              </a:ext>
            </a:extLst>
          </p:cNvPr>
          <p:cNvSpPr/>
          <p:nvPr/>
        </p:nvSpPr>
        <p:spPr>
          <a:xfrm>
            <a:off x="476550" y="0"/>
            <a:ext cx="9516533" cy="63315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5DC6D-F45D-CA40-92F9-6E0644222EEE}"/>
              </a:ext>
            </a:extLst>
          </p:cNvPr>
          <p:cNvSpPr txBox="1"/>
          <p:nvPr/>
        </p:nvSpPr>
        <p:spPr>
          <a:xfrm>
            <a:off x="3972150" y="35726"/>
            <a:ext cx="294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chemeClr val="bg1"/>
                </a:solidFill>
                <a:latin typeface="Garamond" panose="02020404030301010803" pitchFamily="18" charset="0"/>
              </a:rPr>
              <a:t>Risk assessment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5DBB9-7F2E-2643-B6ED-5EE280B1D0C6}"/>
              </a:ext>
            </a:extLst>
          </p:cNvPr>
          <p:cNvSpPr txBox="1"/>
          <p:nvPr/>
        </p:nvSpPr>
        <p:spPr>
          <a:xfrm>
            <a:off x="596673" y="359034"/>
            <a:ext cx="33754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Garamond" panose="02020404030301010803" pitchFamily="18" charset="0"/>
              </a:rPr>
              <a:t>Road user exposure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17C7E-B225-F343-99A2-7793D615956E}"/>
              </a:ext>
            </a:extLst>
          </p:cNvPr>
          <p:cNvSpPr txBox="1"/>
          <p:nvPr/>
        </p:nvSpPr>
        <p:spPr>
          <a:xfrm>
            <a:off x="3972150" y="377233"/>
            <a:ext cx="33754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Garamond" panose="02020404030301010803" pitchFamily="18" charset="0"/>
              </a:rPr>
              <a:t>Crash likelihood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9A9C5-6EB7-E640-BB48-4FED0BC0B5C9}"/>
              </a:ext>
            </a:extLst>
          </p:cNvPr>
          <p:cNvSpPr txBox="1"/>
          <p:nvPr/>
        </p:nvSpPr>
        <p:spPr>
          <a:xfrm>
            <a:off x="7412333" y="384079"/>
            <a:ext cx="33754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Garamond" panose="02020404030301010803" pitchFamily="18" charset="0"/>
              </a:rPr>
              <a:t>Crash severity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2BAAF-F139-8C4C-A89F-6969C5F67685}"/>
              </a:ext>
            </a:extLst>
          </p:cNvPr>
          <p:cNvSpPr txBox="1"/>
          <p:nvPr/>
        </p:nvSpPr>
        <p:spPr>
          <a:xfrm>
            <a:off x="596673" y="750052"/>
            <a:ext cx="307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The who, how, when and in what numbers are using the road; exposure to a potential crash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CEB13-B81C-5E42-B544-FE2822203F6F}"/>
              </a:ext>
            </a:extLst>
          </p:cNvPr>
          <p:cNvSpPr txBox="1"/>
          <p:nvPr/>
        </p:nvSpPr>
        <p:spPr>
          <a:xfrm>
            <a:off x="3733345" y="769833"/>
            <a:ext cx="307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Group of factors affecting probability of a crash involving road users and/or road environment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BA159-284C-E94E-B70F-E080FAA42980}"/>
              </a:ext>
            </a:extLst>
          </p:cNvPr>
          <p:cNvSpPr txBox="1"/>
          <p:nvPr/>
        </p:nvSpPr>
        <p:spPr>
          <a:xfrm>
            <a:off x="6994134" y="750052"/>
            <a:ext cx="307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Group of factors affecting probability of severe injury outcome in a crash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F6A6C-FB3C-4F44-91F9-E0A7B2760AE6}"/>
              </a:ext>
            </a:extLst>
          </p:cNvPr>
          <p:cNvSpPr/>
          <p:nvPr/>
        </p:nvSpPr>
        <p:spPr>
          <a:xfrm>
            <a:off x="930955" y="1231240"/>
            <a:ext cx="2261961" cy="38836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1154D3-C49B-CD4B-9E6F-0CE44A0DBF27}"/>
              </a:ext>
            </a:extLst>
          </p:cNvPr>
          <p:cNvSpPr/>
          <p:nvPr/>
        </p:nvSpPr>
        <p:spPr>
          <a:xfrm>
            <a:off x="3493559" y="1253447"/>
            <a:ext cx="4127933" cy="3912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74470C-F6D8-B94B-B43B-5C84953D2C49}"/>
              </a:ext>
            </a:extLst>
          </p:cNvPr>
          <p:cNvSpPr/>
          <p:nvPr/>
        </p:nvSpPr>
        <p:spPr>
          <a:xfrm>
            <a:off x="930955" y="1676043"/>
            <a:ext cx="2261960" cy="4323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21A0D7-58A3-AA44-ACC6-3B794F854B12}"/>
              </a:ext>
            </a:extLst>
          </p:cNvPr>
          <p:cNvSpPr/>
          <p:nvPr/>
        </p:nvSpPr>
        <p:spPr>
          <a:xfrm>
            <a:off x="1894794" y="2168162"/>
            <a:ext cx="4700812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13BAF6-DE28-E445-AEF2-C1ED4D71A6B1}"/>
              </a:ext>
            </a:extLst>
          </p:cNvPr>
          <p:cNvSpPr/>
          <p:nvPr/>
        </p:nvSpPr>
        <p:spPr>
          <a:xfrm>
            <a:off x="3192916" y="2631165"/>
            <a:ext cx="4700812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85FFDE-C79E-1F44-82B7-D3562967E2A6}"/>
              </a:ext>
            </a:extLst>
          </p:cNvPr>
          <p:cNvSpPr/>
          <p:nvPr/>
        </p:nvSpPr>
        <p:spPr>
          <a:xfrm>
            <a:off x="3192915" y="3094168"/>
            <a:ext cx="6170157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631F11-AE34-2741-85F1-F4A7101A2D31}"/>
              </a:ext>
            </a:extLst>
          </p:cNvPr>
          <p:cNvSpPr/>
          <p:nvPr/>
        </p:nvSpPr>
        <p:spPr>
          <a:xfrm>
            <a:off x="5182958" y="3568088"/>
            <a:ext cx="4195305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8A9C0E-7DBD-0D40-B583-DAB43B288A4C}"/>
              </a:ext>
            </a:extLst>
          </p:cNvPr>
          <p:cNvSpPr/>
          <p:nvPr/>
        </p:nvSpPr>
        <p:spPr>
          <a:xfrm>
            <a:off x="6607399" y="4031091"/>
            <a:ext cx="2755673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9F9A5C-B457-F240-A373-DA5BF3AADE79}"/>
              </a:ext>
            </a:extLst>
          </p:cNvPr>
          <p:cNvSpPr/>
          <p:nvPr/>
        </p:nvSpPr>
        <p:spPr>
          <a:xfrm>
            <a:off x="3768042" y="4031091"/>
            <a:ext cx="2755673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CE3665-36A9-5943-B684-988EC2AD6EC4}"/>
              </a:ext>
            </a:extLst>
          </p:cNvPr>
          <p:cNvSpPr/>
          <p:nvPr/>
        </p:nvSpPr>
        <p:spPr>
          <a:xfrm>
            <a:off x="6607399" y="4505011"/>
            <a:ext cx="2755673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EAB4DF-3D1C-4D4B-BBC6-A4D441C177A9}"/>
              </a:ext>
            </a:extLst>
          </p:cNvPr>
          <p:cNvSpPr/>
          <p:nvPr/>
        </p:nvSpPr>
        <p:spPr>
          <a:xfrm>
            <a:off x="3768042" y="4505011"/>
            <a:ext cx="2755673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764C23-3326-9147-899C-BE97FDE778DE}"/>
              </a:ext>
            </a:extLst>
          </p:cNvPr>
          <p:cNvSpPr/>
          <p:nvPr/>
        </p:nvSpPr>
        <p:spPr>
          <a:xfrm>
            <a:off x="930955" y="4505011"/>
            <a:ext cx="2755673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A62D85-E2F1-E546-B266-9FFB33F627FF}"/>
              </a:ext>
            </a:extLst>
          </p:cNvPr>
          <p:cNvSpPr/>
          <p:nvPr/>
        </p:nvSpPr>
        <p:spPr>
          <a:xfrm>
            <a:off x="930955" y="4979096"/>
            <a:ext cx="2755673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90FBD-E850-D14B-9800-3D0C5B35104A}"/>
              </a:ext>
            </a:extLst>
          </p:cNvPr>
          <p:cNvSpPr/>
          <p:nvPr/>
        </p:nvSpPr>
        <p:spPr>
          <a:xfrm>
            <a:off x="930955" y="5450275"/>
            <a:ext cx="2755673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9BA12A-5AB9-6D44-8ED2-B226375F06DE}"/>
              </a:ext>
            </a:extLst>
          </p:cNvPr>
          <p:cNvSpPr/>
          <p:nvPr/>
        </p:nvSpPr>
        <p:spPr>
          <a:xfrm>
            <a:off x="934810" y="6407817"/>
            <a:ext cx="8432117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709CD6-1FC1-2642-86C8-47BEF67A92B3}"/>
              </a:ext>
            </a:extLst>
          </p:cNvPr>
          <p:cNvSpPr/>
          <p:nvPr/>
        </p:nvSpPr>
        <p:spPr>
          <a:xfrm>
            <a:off x="3768042" y="4968014"/>
            <a:ext cx="4195305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15D87B-E2BB-334B-B738-50376829BDC2}"/>
              </a:ext>
            </a:extLst>
          </p:cNvPr>
          <p:cNvSpPr/>
          <p:nvPr/>
        </p:nvSpPr>
        <p:spPr>
          <a:xfrm>
            <a:off x="930955" y="5915854"/>
            <a:ext cx="2755673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97C484-0032-7E40-92BB-C026DFBE60C5}"/>
              </a:ext>
            </a:extLst>
          </p:cNvPr>
          <p:cNvSpPr/>
          <p:nvPr/>
        </p:nvSpPr>
        <p:spPr>
          <a:xfrm>
            <a:off x="3761804" y="5915854"/>
            <a:ext cx="2755673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F67665-18BE-B944-B3B5-88E33A1F9031}"/>
              </a:ext>
            </a:extLst>
          </p:cNvPr>
          <p:cNvSpPr/>
          <p:nvPr/>
        </p:nvSpPr>
        <p:spPr>
          <a:xfrm>
            <a:off x="6592653" y="5915854"/>
            <a:ext cx="2755673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1EEE15-3294-BE44-838A-0413410F3017}"/>
              </a:ext>
            </a:extLst>
          </p:cNvPr>
          <p:cNvSpPr/>
          <p:nvPr/>
        </p:nvSpPr>
        <p:spPr>
          <a:xfrm>
            <a:off x="3761804" y="5450275"/>
            <a:ext cx="2755673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9CF7D1-6447-DF4B-86D5-C84566BE93CF}"/>
              </a:ext>
            </a:extLst>
          </p:cNvPr>
          <p:cNvSpPr/>
          <p:nvPr/>
        </p:nvSpPr>
        <p:spPr>
          <a:xfrm>
            <a:off x="7043506" y="5445941"/>
            <a:ext cx="2319565" cy="3924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E6E486-A615-3840-BD13-BC9F308836B9}"/>
              </a:ext>
            </a:extLst>
          </p:cNvPr>
          <p:cNvSpPr txBox="1"/>
          <p:nvPr/>
        </p:nvSpPr>
        <p:spPr>
          <a:xfrm>
            <a:off x="1241059" y="1237689"/>
            <a:ext cx="218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Length, width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69B848-33DA-F54D-B825-64E8919B47BA}"/>
              </a:ext>
            </a:extLst>
          </p:cNvPr>
          <p:cNvSpPr txBox="1"/>
          <p:nvPr/>
        </p:nvSpPr>
        <p:spPr>
          <a:xfrm>
            <a:off x="1094610" y="1702161"/>
            <a:ext cx="213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AADT, turning volumes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B2F4F1-7E1F-984E-BD50-5EA528B27B3A}"/>
              </a:ext>
            </a:extLst>
          </p:cNvPr>
          <p:cNvSpPr txBox="1"/>
          <p:nvPr/>
        </p:nvSpPr>
        <p:spPr>
          <a:xfrm>
            <a:off x="2684118" y="2211526"/>
            <a:ext cx="359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Number of conflicting movements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AEE2AB-80AB-2E44-B83B-570B6298161D}"/>
              </a:ext>
            </a:extLst>
          </p:cNvPr>
          <p:cNvSpPr txBox="1"/>
          <p:nvPr/>
        </p:nvSpPr>
        <p:spPr>
          <a:xfrm>
            <a:off x="3644945" y="1298075"/>
            <a:ext cx="359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Separation of road user movements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525A65-CC59-0745-B685-A4AB2DAA2FF7}"/>
              </a:ext>
            </a:extLst>
          </p:cNvPr>
          <p:cNvSpPr txBox="1"/>
          <p:nvPr/>
        </p:nvSpPr>
        <p:spPr>
          <a:xfrm>
            <a:off x="3552593" y="2660124"/>
            <a:ext cx="4178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Movement regulation/management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CB5F3E-8794-B041-B962-C498272342C5}"/>
              </a:ext>
            </a:extLst>
          </p:cNvPr>
          <p:cNvSpPr txBox="1"/>
          <p:nvPr/>
        </p:nvSpPr>
        <p:spPr>
          <a:xfrm>
            <a:off x="3227534" y="3117396"/>
            <a:ext cx="2163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Alignment and geometry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D3D562-DD64-B948-B0CA-5CDDAD7A5A66}"/>
              </a:ext>
            </a:extLst>
          </p:cNvPr>
          <p:cNvSpPr txBox="1"/>
          <p:nvPr/>
        </p:nvSpPr>
        <p:spPr>
          <a:xfrm>
            <a:off x="7043506" y="3139055"/>
            <a:ext cx="2163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Impact angles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956A62-C80C-BB4F-8C91-DE9B75B687F1}"/>
              </a:ext>
            </a:extLst>
          </p:cNvPr>
          <p:cNvSpPr txBox="1"/>
          <p:nvPr/>
        </p:nvSpPr>
        <p:spPr>
          <a:xfrm>
            <a:off x="5659888" y="3588811"/>
            <a:ext cx="3547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Traffic – individual – impact speeds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361614-CFF9-384F-9EC1-053A6C276AD9}"/>
              </a:ext>
            </a:extLst>
          </p:cNvPr>
          <p:cNvSpPr txBox="1"/>
          <p:nvPr/>
        </p:nvSpPr>
        <p:spPr>
          <a:xfrm>
            <a:off x="3761804" y="4073948"/>
            <a:ext cx="2193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Guidance, delineation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E246E0-73F0-0142-B70D-CD45B1CBD440}"/>
              </a:ext>
            </a:extLst>
          </p:cNvPr>
          <p:cNvSpPr txBox="1"/>
          <p:nvPr/>
        </p:nvSpPr>
        <p:spPr>
          <a:xfrm>
            <a:off x="6585511" y="4073948"/>
            <a:ext cx="2351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Vehicle design and mass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983198-E071-0D4C-8111-87144317ABCA}"/>
              </a:ext>
            </a:extLst>
          </p:cNvPr>
          <p:cNvSpPr txBox="1"/>
          <p:nvPr/>
        </p:nvSpPr>
        <p:spPr>
          <a:xfrm>
            <a:off x="6628682" y="4550010"/>
            <a:ext cx="2308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Barriers, hazard severity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64B849-6B50-FB47-8DE3-D1A07905DEB8}"/>
              </a:ext>
            </a:extLst>
          </p:cNvPr>
          <p:cNvSpPr txBox="1"/>
          <p:nvPr/>
        </p:nvSpPr>
        <p:spPr>
          <a:xfrm>
            <a:off x="3811345" y="4559620"/>
            <a:ext cx="2066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Shoulders, roadsides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8FE957-18CF-A04E-84BD-DF763F43B901}"/>
              </a:ext>
            </a:extLst>
          </p:cNvPr>
          <p:cNvSpPr txBox="1"/>
          <p:nvPr/>
        </p:nvSpPr>
        <p:spPr>
          <a:xfrm>
            <a:off x="1429809" y="4572738"/>
            <a:ext cx="1691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Vehicle occupants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329872-4998-0845-9075-725E2F277F25}"/>
              </a:ext>
            </a:extLst>
          </p:cNvPr>
          <p:cNvSpPr txBox="1"/>
          <p:nvPr/>
        </p:nvSpPr>
        <p:spPr>
          <a:xfrm>
            <a:off x="1725383" y="5022004"/>
            <a:ext cx="1704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Cyclists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DDA9A5-E284-904C-B811-33C4AC4F7F55}"/>
              </a:ext>
            </a:extLst>
          </p:cNvPr>
          <p:cNvSpPr txBox="1"/>
          <p:nvPr/>
        </p:nvSpPr>
        <p:spPr>
          <a:xfrm>
            <a:off x="1531323" y="5481321"/>
            <a:ext cx="1704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Motorcyclists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A413A7-C761-A341-A6BB-9BFFCA5315CC}"/>
              </a:ext>
            </a:extLst>
          </p:cNvPr>
          <p:cNvSpPr txBox="1"/>
          <p:nvPr/>
        </p:nvSpPr>
        <p:spPr>
          <a:xfrm>
            <a:off x="1630674" y="5917827"/>
            <a:ext cx="1704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Pedestrians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1A8E85-01FB-4244-96EA-9CD52185D525}"/>
              </a:ext>
            </a:extLst>
          </p:cNvPr>
          <p:cNvSpPr txBox="1"/>
          <p:nvPr/>
        </p:nvSpPr>
        <p:spPr>
          <a:xfrm>
            <a:off x="4789487" y="4992664"/>
            <a:ext cx="2359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Asset condition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30B814-77C3-1344-817C-2F2AF80455DB}"/>
              </a:ext>
            </a:extLst>
          </p:cNvPr>
          <p:cNvSpPr txBox="1"/>
          <p:nvPr/>
        </p:nvSpPr>
        <p:spPr>
          <a:xfrm>
            <a:off x="3894803" y="5474980"/>
            <a:ext cx="2359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Workload, fatigue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8D384B-20E4-3042-B2EC-991BB3D37864}"/>
              </a:ext>
            </a:extLst>
          </p:cNvPr>
          <p:cNvSpPr txBox="1"/>
          <p:nvPr/>
        </p:nvSpPr>
        <p:spPr>
          <a:xfrm>
            <a:off x="7443274" y="5474407"/>
            <a:ext cx="2359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Emergency care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335896-BAFD-D04F-B26F-BA652F9F5232}"/>
              </a:ext>
            </a:extLst>
          </p:cNvPr>
          <p:cNvSpPr txBox="1"/>
          <p:nvPr/>
        </p:nvSpPr>
        <p:spPr>
          <a:xfrm>
            <a:off x="6776277" y="5946973"/>
            <a:ext cx="195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Seatbelts, helmets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5C0830-A148-4749-96DD-B6472B28A7CE}"/>
              </a:ext>
            </a:extLst>
          </p:cNvPr>
          <p:cNvSpPr txBox="1"/>
          <p:nvPr/>
        </p:nvSpPr>
        <p:spPr>
          <a:xfrm>
            <a:off x="3894803" y="5931186"/>
            <a:ext cx="2079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Compliance, distraction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848756-589B-1946-BC0C-D8D212793152}"/>
              </a:ext>
            </a:extLst>
          </p:cNvPr>
          <p:cNvSpPr txBox="1"/>
          <p:nvPr/>
        </p:nvSpPr>
        <p:spPr>
          <a:xfrm>
            <a:off x="3645506" y="6428953"/>
            <a:ext cx="388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Gender, fitness to drive, age</a:t>
            </a:r>
          </a:p>
        </p:txBody>
      </p:sp>
    </p:spTree>
    <p:extLst>
      <p:ext uri="{BB962C8B-B14F-4D97-AF65-F5344CB8AC3E}">
        <p14:creationId xmlns:p14="http://schemas.microsoft.com/office/powerpoint/2010/main" val="394280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21C282-4EA0-E54E-864B-0C32C02D9E1B}"/>
              </a:ext>
            </a:extLst>
          </p:cNvPr>
          <p:cNvSpPr/>
          <p:nvPr/>
        </p:nvSpPr>
        <p:spPr>
          <a:xfrm>
            <a:off x="1078141" y="262778"/>
            <a:ext cx="9516533" cy="657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9B6396A-A1B7-4447-A00F-73BA9F5F279F}"/>
              </a:ext>
            </a:extLst>
          </p:cNvPr>
          <p:cNvSpPr/>
          <p:nvPr/>
        </p:nvSpPr>
        <p:spPr>
          <a:xfrm>
            <a:off x="1078142" y="0"/>
            <a:ext cx="9516533" cy="53689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5DC6D-F45D-CA40-92F9-6E0644222EEE}"/>
              </a:ext>
            </a:extLst>
          </p:cNvPr>
          <p:cNvSpPr txBox="1"/>
          <p:nvPr/>
        </p:nvSpPr>
        <p:spPr>
          <a:xfrm>
            <a:off x="4573742" y="34585"/>
            <a:ext cx="2943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Risk assessment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5DBB9-7F2E-2643-B6ED-5EE280B1D0C6}"/>
              </a:ext>
            </a:extLst>
          </p:cNvPr>
          <p:cNvSpPr txBox="1"/>
          <p:nvPr/>
        </p:nvSpPr>
        <p:spPr>
          <a:xfrm>
            <a:off x="1198265" y="262778"/>
            <a:ext cx="33754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Garamond" panose="02020404030301010803" pitchFamily="18" charset="0"/>
              </a:rPr>
              <a:t>Road user exposure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17C7E-B225-F343-99A2-7793D615956E}"/>
              </a:ext>
            </a:extLst>
          </p:cNvPr>
          <p:cNvSpPr txBox="1"/>
          <p:nvPr/>
        </p:nvSpPr>
        <p:spPr>
          <a:xfrm>
            <a:off x="4573742" y="280977"/>
            <a:ext cx="33754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Garamond" panose="02020404030301010803" pitchFamily="18" charset="0"/>
              </a:rPr>
              <a:t>Crash likelihood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9A9C5-6EB7-E640-BB48-4FED0BC0B5C9}"/>
              </a:ext>
            </a:extLst>
          </p:cNvPr>
          <p:cNvSpPr txBox="1"/>
          <p:nvPr/>
        </p:nvSpPr>
        <p:spPr>
          <a:xfrm>
            <a:off x="8013925" y="287823"/>
            <a:ext cx="33754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Garamond" panose="02020404030301010803" pitchFamily="18" charset="0"/>
              </a:rPr>
              <a:t>Crash severity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2BAAF-F139-8C4C-A89F-6969C5F67685}"/>
              </a:ext>
            </a:extLst>
          </p:cNvPr>
          <p:cNvSpPr txBox="1"/>
          <p:nvPr/>
        </p:nvSpPr>
        <p:spPr>
          <a:xfrm>
            <a:off x="1198265" y="653796"/>
            <a:ext cx="307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The who, how, when and in what numbers are using the road; exposure to a potential crash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CEB13-B81C-5E42-B544-FE2822203F6F}"/>
              </a:ext>
            </a:extLst>
          </p:cNvPr>
          <p:cNvSpPr txBox="1"/>
          <p:nvPr/>
        </p:nvSpPr>
        <p:spPr>
          <a:xfrm>
            <a:off x="4334937" y="673577"/>
            <a:ext cx="307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Group of factors affecting probability of a crash involving road users and/or road environment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BA159-284C-E94E-B70F-E080FAA42980}"/>
              </a:ext>
            </a:extLst>
          </p:cNvPr>
          <p:cNvSpPr txBox="1"/>
          <p:nvPr/>
        </p:nvSpPr>
        <p:spPr>
          <a:xfrm>
            <a:off x="7595726" y="653796"/>
            <a:ext cx="307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Group of factors affecting probability of severe injury outcome in a crash</a:t>
            </a:r>
          </a:p>
        </p:txBody>
      </p:sp>
    </p:spTree>
    <p:extLst>
      <p:ext uri="{BB962C8B-B14F-4D97-AF65-F5344CB8AC3E}">
        <p14:creationId xmlns:p14="http://schemas.microsoft.com/office/powerpoint/2010/main" val="297291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21C282-4EA0-E54E-864B-0C32C02D9E1B}"/>
              </a:ext>
            </a:extLst>
          </p:cNvPr>
          <p:cNvSpPr/>
          <p:nvPr/>
        </p:nvSpPr>
        <p:spPr>
          <a:xfrm>
            <a:off x="1078142" y="259556"/>
            <a:ext cx="9516533" cy="6578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9B6396A-A1B7-4447-A00F-73BA9F5F279F}"/>
              </a:ext>
            </a:extLst>
          </p:cNvPr>
          <p:cNvSpPr/>
          <p:nvPr/>
        </p:nvSpPr>
        <p:spPr>
          <a:xfrm>
            <a:off x="1078142" y="0"/>
            <a:ext cx="9516533" cy="53689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5DC6D-F45D-CA40-92F9-6E0644222EEE}"/>
              </a:ext>
            </a:extLst>
          </p:cNvPr>
          <p:cNvSpPr txBox="1"/>
          <p:nvPr/>
        </p:nvSpPr>
        <p:spPr>
          <a:xfrm>
            <a:off x="4573742" y="34585"/>
            <a:ext cx="2943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Risk assessment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5DBB9-7F2E-2643-B6ED-5EE280B1D0C6}"/>
              </a:ext>
            </a:extLst>
          </p:cNvPr>
          <p:cNvSpPr txBox="1"/>
          <p:nvPr/>
        </p:nvSpPr>
        <p:spPr>
          <a:xfrm>
            <a:off x="1198265" y="262778"/>
            <a:ext cx="33754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Garamond" panose="02020404030301010803" pitchFamily="18" charset="0"/>
              </a:rPr>
              <a:t>Road user exposure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17C7E-B225-F343-99A2-7793D615956E}"/>
              </a:ext>
            </a:extLst>
          </p:cNvPr>
          <p:cNvSpPr txBox="1"/>
          <p:nvPr/>
        </p:nvSpPr>
        <p:spPr>
          <a:xfrm>
            <a:off x="4573742" y="280977"/>
            <a:ext cx="33754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Garamond" panose="02020404030301010803" pitchFamily="18" charset="0"/>
              </a:rPr>
              <a:t>Crash likelihood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9A9C5-6EB7-E640-BB48-4FED0BC0B5C9}"/>
              </a:ext>
            </a:extLst>
          </p:cNvPr>
          <p:cNvSpPr txBox="1"/>
          <p:nvPr/>
        </p:nvSpPr>
        <p:spPr>
          <a:xfrm>
            <a:off x="8013925" y="287823"/>
            <a:ext cx="33754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Garamond" panose="02020404030301010803" pitchFamily="18" charset="0"/>
              </a:rPr>
              <a:t>Crash severity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2BAAF-F139-8C4C-A89F-6969C5F67685}"/>
              </a:ext>
            </a:extLst>
          </p:cNvPr>
          <p:cNvSpPr txBox="1"/>
          <p:nvPr/>
        </p:nvSpPr>
        <p:spPr>
          <a:xfrm>
            <a:off x="1198265" y="653796"/>
            <a:ext cx="307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The who, how, when and in what numbers are using the road; exposure to a potential crash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CEB13-B81C-5E42-B544-FE2822203F6F}"/>
              </a:ext>
            </a:extLst>
          </p:cNvPr>
          <p:cNvSpPr txBox="1"/>
          <p:nvPr/>
        </p:nvSpPr>
        <p:spPr>
          <a:xfrm>
            <a:off x="4334937" y="673577"/>
            <a:ext cx="307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Group of factors affecting probability of a crash involving road users and/or road environment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BA159-284C-E94E-B70F-E080FAA42980}"/>
              </a:ext>
            </a:extLst>
          </p:cNvPr>
          <p:cNvSpPr txBox="1"/>
          <p:nvPr/>
        </p:nvSpPr>
        <p:spPr>
          <a:xfrm>
            <a:off x="7595726" y="653796"/>
            <a:ext cx="307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Group of factors affecting probability of severe injury outcome in a crash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F6A6C-FB3C-4F44-91F9-E0A7B2760AE6}"/>
              </a:ext>
            </a:extLst>
          </p:cNvPr>
          <p:cNvSpPr/>
          <p:nvPr/>
        </p:nvSpPr>
        <p:spPr>
          <a:xfrm>
            <a:off x="1532547" y="1134984"/>
            <a:ext cx="2261961" cy="38836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1154D3-C49B-CD4B-9E6F-0CE44A0DBF27}"/>
              </a:ext>
            </a:extLst>
          </p:cNvPr>
          <p:cNvSpPr/>
          <p:nvPr/>
        </p:nvSpPr>
        <p:spPr>
          <a:xfrm>
            <a:off x="4095151" y="1157191"/>
            <a:ext cx="4127933" cy="3912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74470C-F6D8-B94B-B43B-5C84953D2C49}"/>
              </a:ext>
            </a:extLst>
          </p:cNvPr>
          <p:cNvSpPr/>
          <p:nvPr/>
        </p:nvSpPr>
        <p:spPr>
          <a:xfrm>
            <a:off x="1532547" y="1579787"/>
            <a:ext cx="2261960" cy="4323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21A0D7-58A3-AA44-ACC6-3B794F854B12}"/>
              </a:ext>
            </a:extLst>
          </p:cNvPr>
          <p:cNvSpPr/>
          <p:nvPr/>
        </p:nvSpPr>
        <p:spPr>
          <a:xfrm>
            <a:off x="2496386" y="2071906"/>
            <a:ext cx="4700812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13BAF6-DE28-E445-AEF2-C1ED4D71A6B1}"/>
              </a:ext>
            </a:extLst>
          </p:cNvPr>
          <p:cNvSpPr/>
          <p:nvPr/>
        </p:nvSpPr>
        <p:spPr>
          <a:xfrm>
            <a:off x="3794508" y="2534909"/>
            <a:ext cx="4700812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85FFDE-C79E-1F44-82B7-D3562967E2A6}"/>
              </a:ext>
            </a:extLst>
          </p:cNvPr>
          <p:cNvSpPr/>
          <p:nvPr/>
        </p:nvSpPr>
        <p:spPr>
          <a:xfrm>
            <a:off x="3794507" y="2997912"/>
            <a:ext cx="6170157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631F11-AE34-2741-85F1-F4A7101A2D31}"/>
              </a:ext>
            </a:extLst>
          </p:cNvPr>
          <p:cNvSpPr/>
          <p:nvPr/>
        </p:nvSpPr>
        <p:spPr>
          <a:xfrm>
            <a:off x="5784550" y="3471832"/>
            <a:ext cx="4195305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8A9C0E-7DBD-0D40-B583-DAB43B288A4C}"/>
              </a:ext>
            </a:extLst>
          </p:cNvPr>
          <p:cNvSpPr/>
          <p:nvPr/>
        </p:nvSpPr>
        <p:spPr>
          <a:xfrm>
            <a:off x="7208991" y="3934835"/>
            <a:ext cx="2755673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9F9A5C-B457-F240-A373-DA5BF3AADE79}"/>
              </a:ext>
            </a:extLst>
          </p:cNvPr>
          <p:cNvSpPr/>
          <p:nvPr/>
        </p:nvSpPr>
        <p:spPr>
          <a:xfrm>
            <a:off x="4369634" y="3934835"/>
            <a:ext cx="2755673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CE3665-36A9-5943-B684-988EC2AD6EC4}"/>
              </a:ext>
            </a:extLst>
          </p:cNvPr>
          <p:cNvSpPr/>
          <p:nvPr/>
        </p:nvSpPr>
        <p:spPr>
          <a:xfrm>
            <a:off x="7208991" y="4408755"/>
            <a:ext cx="2755673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EAB4DF-3D1C-4D4B-BBC6-A4D441C177A9}"/>
              </a:ext>
            </a:extLst>
          </p:cNvPr>
          <p:cNvSpPr/>
          <p:nvPr/>
        </p:nvSpPr>
        <p:spPr>
          <a:xfrm>
            <a:off x="4369634" y="4408755"/>
            <a:ext cx="2755673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764C23-3326-9147-899C-BE97FDE778DE}"/>
              </a:ext>
            </a:extLst>
          </p:cNvPr>
          <p:cNvSpPr/>
          <p:nvPr/>
        </p:nvSpPr>
        <p:spPr>
          <a:xfrm>
            <a:off x="1532547" y="4408755"/>
            <a:ext cx="2755673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A62D85-E2F1-E546-B266-9FFB33F627FF}"/>
              </a:ext>
            </a:extLst>
          </p:cNvPr>
          <p:cNvSpPr/>
          <p:nvPr/>
        </p:nvSpPr>
        <p:spPr>
          <a:xfrm>
            <a:off x="1532547" y="4882840"/>
            <a:ext cx="2755673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90FBD-E850-D14B-9800-3D0C5B35104A}"/>
              </a:ext>
            </a:extLst>
          </p:cNvPr>
          <p:cNvSpPr/>
          <p:nvPr/>
        </p:nvSpPr>
        <p:spPr>
          <a:xfrm>
            <a:off x="1532547" y="5354019"/>
            <a:ext cx="2755673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9BA12A-5AB9-6D44-8ED2-B226375F06DE}"/>
              </a:ext>
            </a:extLst>
          </p:cNvPr>
          <p:cNvSpPr/>
          <p:nvPr/>
        </p:nvSpPr>
        <p:spPr>
          <a:xfrm>
            <a:off x="1536402" y="6311561"/>
            <a:ext cx="8432117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709CD6-1FC1-2642-86C8-47BEF67A92B3}"/>
              </a:ext>
            </a:extLst>
          </p:cNvPr>
          <p:cNvSpPr/>
          <p:nvPr/>
        </p:nvSpPr>
        <p:spPr>
          <a:xfrm>
            <a:off x="4369634" y="4871758"/>
            <a:ext cx="4195305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15D87B-E2BB-334B-B738-50376829BDC2}"/>
              </a:ext>
            </a:extLst>
          </p:cNvPr>
          <p:cNvSpPr/>
          <p:nvPr/>
        </p:nvSpPr>
        <p:spPr>
          <a:xfrm>
            <a:off x="1532547" y="5819598"/>
            <a:ext cx="2755673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97C484-0032-7E40-92BB-C026DFBE60C5}"/>
              </a:ext>
            </a:extLst>
          </p:cNvPr>
          <p:cNvSpPr/>
          <p:nvPr/>
        </p:nvSpPr>
        <p:spPr>
          <a:xfrm>
            <a:off x="4363396" y="5819598"/>
            <a:ext cx="2755673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F67665-18BE-B944-B3B5-88E33A1F9031}"/>
              </a:ext>
            </a:extLst>
          </p:cNvPr>
          <p:cNvSpPr/>
          <p:nvPr/>
        </p:nvSpPr>
        <p:spPr>
          <a:xfrm>
            <a:off x="7194245" y="5819598"/>
            <a:ext cx="2755673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1EEE15-3294-BE44-838A-0413410F3017}"/>
              </a:ext>
            </a:extLst>
          </p:cNvPr>
          <p:cNvSpPr/>
          <p:nvPr/>
        </p:nvSpPr>
        <p:spPr>
          <a:xfrm>
            <a:off x="4363396" y="5354019"/>
            <a:ext cx="2755673" cy="414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9CF7D1-6447-DF4B-86D5-C84566BE93CF}"/>
              </a:ext>
            </a:extLst>
          </p:cNvPr>
          <p:cNvSpPr/>
          <p:nvPr/>
        </p:nvSpPr>
        <p:spPr>
          <a:xfrm>
            <a:off x="7645098" y="5349685"/>
            <a:ext cx="2319565" cy="3924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E6E486-A615-3840-BD13-BC9F308836B9}"/>
              </a:ext>
            </a:extLst>
          </p:cNvPr>
          <p:cNvSpPr txBox="1"/>
          <p:nvPr/>
        </p:nvSpPr>
        <p:spPr>
          <a:xfrm>
            <a:off x="1842651" y="1141433"/>
            <a:ext cx="218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Length, width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69B848-33DA-F54D-B825-64E8919B47BA}"/>
              </a:ext>
            </a:extLst>
          </p:cNvPr>
          <p:cNvSpPr txBox="1"/>
          <p:nvPr/>
        </p:nvSpPr>
        <p:spPr>
          <a:xfrm>
            <a:off x="1696202" y="1605905"/>
            <a:ext cx="213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AADT, turning volumes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B2F4F1-7E1F-984E-BD50-5EA528B27B3A}"/>
              </a:ext>
            </a:extLst>
          </p:cNvPr>
          <p:cNvSpPr txBox="1"/>
          <p:nvPr/>
        </p:nvSpPr>
        <p:spPr>
          <a:xfrm>
            <a:off x="3285710" y="2115270"/>
            <a:ext cx="359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Number of conflicting movements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AEE2AB-80AB-2E44-B83B-570B6298161D}"/>
              </a:ext>
            </a:extLst>
          </p:cNvPr>
          <p:cNvSpPr txBox="1"/>
          <p:nvPr/>
        </p:nvSpPr>
        <p:spPr>
          <a:xfrm>
            <a:off x="4246537" y="1201819"/>
            <a:ext cx="359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Separation of road user movements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525A65-CC59-0745-B685-A4AB2DAA2FF7}"/>
              </a:ext>
            </a:extLst>
          </p:cNvPr>
          <p:cNvSpPr txBox="1"/>
          <p:nvPr/>
        </p:nvSpPr>
        <p:spPr>
          <a:xfrm>
            <a:off x="4154185" y="2563868"/>
            <a:ext cx="4178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Movement regulation/management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CB5F3E-8794-B041-B962-C498272342C5}"/>
              </a:ext>
            </a:extLst>
          </p:cNvPr>
          <p:cNvSpPr txBox="1"/>
          <p:nvPr/>
        </p:nvSpPr>
        <p:spPr>
          <a:xfrm>
            <a:off x="3829126" y="3021140"/>
            <a:ext cx="2163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Alignment and geometry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D3D562-DD64-B948-B0CA-5CDDAD7A5A66}"/>
              </a:ext>
            </a:extLst>
          </p:cNvPr>
          <p:cNvSpPr txBox="1"/>
          <p:nvPr/>
        </p:nvSpPr>
        <p:spPr>
          <a:xfrm>
            <a:off x="7645098" y="3042799"/>
            <a:ext cx="2163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Impact angles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956A62-C80C-BB4F-8C91-DE9B75B687F1}"/>
              </a:ext>
            </a:extLst>
          </p:cNvPr>
          <p:cNvSpPr txBox="1"/>
          <p:nvPr/>
        </p:nvSpPr>
        <p:spPr>
          <a:xfrm>
            <a:off x="6261480" y="3492555"/>
            <a:ext cx="3547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Traffic – individual – impact speeds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361614-CFF9-384F-9EC1-053A6C276AD9}"/>
              </a:ext>
            </a:extLst>
          </p:cNvPr>
          <p:cNvSpPr txBox="1"/>
          <p:nvPr/>
        </p:nvSpPr>
        <p:spPr>
          <a:xfrm>
            <a:off x="4363396" y="3977692"/>
            <a:ext cx="2193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Guidance, delineation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E246E0-73F0-0142-B70D-CD45B1CBD440}"/>
              </a:ext>
            </a:extLst>
          </p:cNvPr>
          <p:cNvSpPr txBox="1"/>
          <p:nvPr/>
        </p:nvSpPr>
        <p:spPr>
          <a:xfrm>
            <a:off x="7187103" y="3977692"/>
            <a:ext cx="2351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Vehicle design and mass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983198-E071-0D4C-8111-87144317ABCA}"/>
              </a:ext>
            </a:extLst>
          </p:cNvPr>
          <p:cNvSpPr txBox="1"/>
          <p:nvPr/>
        </p:nvSpPr>
        <p:spPr>
          <a:xfrm>
            <a:off x="7230274" y="4453754"/>
            <a:ext cx="2308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Barriers, hazard severity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64B849-6B50-FB47-8DE3-D1A07905DEB8}"/>
              </a:ext>
            </a:extLst>
          </p:cNvPr>
          <p:cNvSpPr txBox="1"/>
          <p:nvPr/>
        </p:nvSpPr>
        <p:spPr>
          <a:xfrm>
            <a:off x="4412937" y="4463364"/>
            <a:ext cx="2066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Shoulders, roadsides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8FE957-18CF-A04E-84BD-DF763F43B901}"/>
              </a:ext>
            </a:extLst>
          </p:cNvPr>
          <p:cNvSpPr txBox="1"/>
          <p:nvPr/>
        </p:nvSpPr>
        <p:spPr>
          <a:xfrm>
            <a:off x="2031401" y="4476482"/>
            <a:ext cx="1691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Vehicle occupants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329872-4998-0845-9075-725E2F277F25}"/>
              </a:ext>
            </a:extLst>
          </p:cNvPr>
          <p:cNvSpPr txBox="1"/>
          <p:nvPr/>
        </p:nvSpPr>
        <p:spPr>
          <a:xfrm>
            <a:off x="2326975" y="4925748"/>
            <a:ext cx="1704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Cyclists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DDA9A5-E284-904C-B811-33C4AC4F7F55}"/>
              </a:ext>
            </a:extLst>
          </p:cNvPr>
          <p:cNvSpPr txBox="1"/>
          <p:nvPr/>
        </p:nvSpPr>
        <p:spPr>
          <a:xfrm>
            <a:off x="2132915" y="5385065"/>
            <a:ext cx="1704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Motorcyclists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A413A7-C761-A341-A6BB-9BFFCA5315CC}"/>
              </a:ext>
            </a:extLst>
          </p:cNvPr>
          <p:cNvSpPr txBox="1"/>
          <p:nvPr/>
        </p:nvSpPr>
        <p:spPr>
          <a:xfrm>
            <a:off x="2232266" y="5821571"/>
            <a:ext cx="1704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Pedestrians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1A8E85-01FB-4244-96EA-9CD52185D525}"/>
              </a:ext>
            </a:extLst>
          </p:cNvPr>
          <p:cNvSpPr txBox="1"/>
          <p:nvPr/>
        </p:nvSpPr>
        <p:spPr>
          <a:xfrm>
            <a:off x="5391079" y="4896408"/>
            <a:ext cx="2359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Asset condition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30B814-77C3-1344-817C-2F2AF80455DB}"/>
              </a:ext>
            </a:extLst>
          </p:cNvPr>
          <p:cNvSpPr txBox="1"/>
          <p:nvPr/>
        </p:nvSpPr>
        <p:spPr>
          <a:xfrm>
            <a:off x="4496395" y="5378724"/>
            <a:ext cx="2359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Workload, fatigue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8D384B-20E4-3042-B2EC-991BB3D37864}"/>
              </a:ext>
            </a:extLst>
          </p:cNvPr>
          <p:cNvSpPr txBox="1"/>
          <p:nvPr/>
        </p:nvSpPr>
        <p:spPr>
          <a:xfrm>
            <a:off x="8044866" y="5378151"/>
            <a:ext cx="2359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Emergency care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335896-BAFD-D04F-B26F-BA652F9F5232}"/>
              </a:ext>
            </a:extLst>
          </p:cNvPr>
          <p:cNvSpPr txBox="1"/>
          <p:nvPr/>
        </p:nvSpPr>
        <p:spPr>
          <a:xfrm>
            <a:off x="7377869" y="5850717"/>
            <a:ext cx="195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Seatbelts, helmets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5C0830-A148-4749-96DD-B6472B28A7CE}"/>
              </a:ext>
            </a:extLst>
          </p:cNvPr>
          <p:cNvSpPr txBox="1"/>
          <p:nvPr/>
        </p:nvSpPr>
        <p:spPr>
          <a:xfrm>
            <a:off x="4496395" y="5834930"/>
            <a:ext cx="2079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Compliance, distraction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848756-589B-1946-BC0C-D8D212793152}"/>
              </a:ext>
            </a:extLst>
          </p:cNvPr>
          <p:cNvSpPr txBox="1"/>
          <p:nvPr/>
        </p:nvSpPr>
        <p:spPr>
          <a:xfrm>
            <a:off x="4247098" y="6332697"/>
            <a:ext cx="388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Gender, fitness to drive, age</a:t>
            </a:r>
          </a:p>
        </p:txBody>
      </p:sp>
    </p:spTree>
    <p:extLst>
      <p:ext uri="{BB962C8B-B14F-4D97-AF65-F5344CB8AC3E}">
        <p14:creationId xmlns:p14="http://schemas.microsoft.com/office/powerpoint/2010/main" val="106216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311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Vierkant, Valerie Victoria Marie</dc:creator>
  <cp:lastModifiedBy>Weng, Yanmo</cp:lastModifiedBy>
  <cp:revision>2</cp:revision>
  <dcterms:created xsi:type="dcterms:W3CDTF">2022-02-20T00:14:48Z</dcterms:created>
  <dcterms:modified xsi:type="dcterms:W3CDTF">2022-05-07T19:44:36Z</dcterms:modified>
</cp:coreProperties>
</file>