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983"/>
    <a:srgbClr val="FFC95D"/>
    <a:srgbClr val="5B9BD5"/>
    <a:srgbClr val="33589B"/>
    <a:srgbClr val="FCF3E4"/>
    <a:srgbClr val="FDE1B6"/>
    <a:srgbClr val="F5E5D1"/>
    <a:srgbClr val="A8A8CC"/>
    <a:srgbClr val="C1BCCE"/>
    <a:srgbClr val="DED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1594"/>
    <p:restoredTop sz="94656"/>
  </p:normalViewPr>
  <p:slideViewPr>
    <p:cSldViewPr snapToGrid="0" snapToObjects="1">
      <p:cViewPr>
        <p:scale>
          <a:sx n="58" d="100"/>
          <a:sy n="58" d="100"/>
        </p:scale>
        <p:origin x="10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2B24-D7E0-4FE5-097F-C60036D6A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E1FA-D214-DE94-3C3A-65F9AFE7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33F0-A321-C557-E9FF-5B3E053C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1ADF-0F22-B0E7-9889-CAE1F041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869E-6708-CB4B-5C84-7C42747F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54FC-18E8-66B8-5C54-6DB89981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71FF5-4AA8-17CA-200F-CE90B77C3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CDBB-10B9-D825-FAE2-932065D9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45DB-3096-A7E3-2AA7-64ACA303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472E-CF82-DAA2-7FD1-2C02444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4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0DD2B-7677-BC03-F44D-5A442336B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C667-1BA9-5183-C715-47B6D83A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C1FD-F485-6F28-9162-D0D992D3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787C-1EA1-738D-03CE-1DE32DE0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6224-0F62-D94B-BBC8-8CF4F932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1918-E166-6DD6-F775-BD6678C3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1ED2-02BE-D629-E653-80E1C8D3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8CB6-C57B-A904-6717-F7D8CCA1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35C5-70ED-324E-935F-54E8EE0B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924D-B8AD-0721-70B5-0E374556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9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2710-5149-0F8A-E041-46EFDD1B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4177A-A31E-B073-E672-899A8903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C76D-39CB-0BF7-FC94-E70055FA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BC59-DFB8-B84C-47AF-6D8DDD65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A394-0763-585F-AC2D-BB3397B2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557E-7F7D-1B07-C823-AA6B27C6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C5D7-9A55-CD9C-71D8-75BFC8566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D158F-BC4E-68D0-B8DE-98C618490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B2EA-BF56-8A9B-7303-61E58226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1D75-B876-46D5-4051-034EF8CA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093D-4714-4349-CF1C-B011CD7D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A40B-193A-D801-DEDD-FB02A7C7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10EC4-AA4E-2D3C-536D-DFA20B8D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0CD95-361A-D112-B8ED-8254760F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CC01A-7BF4-0159-91C2-3DCFF1159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70DEB-2820-6B58-F3EC-94B98487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E4331-A24B-39EA-73B0-DB44CF33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DD568-9996-EB3E-FB50-12942C6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EBCFA-B69E-15E4-A165-154F8863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0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FB9-229B-2776-677D-A1588E6E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E9BB7-A105-47B4-91FA-BDED28CD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E12B-DF6E-AD07-FC18-1B875065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3DB45-56D9-138E-FDCB-A4BCE858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8F9D-DBD2-C64D-9AE4-2B1FA2D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A5F87-E6B0-FFFC-CEC7-50BDDE34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26FFD-9921-6CC2-06B1-A51730E3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BB6C-1097-EC4B-5C94-DDDFFCC6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7C32-7D9D-D75C-BA73-867CCA31D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1D2D-FC1A-6232-0E81-4E21149C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3C831-BB73-3A1C-AB5A-CB37C109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17707-028F-190E-FAD1-38C070CF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22E92-B31D-5435-348F-E2D72AF6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7EE1-1F1E-1A8A-1D7E-57CECB21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C0B13-A0B2-A60E-3008-C264282CC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45C2-68A4-B063-172B-9E5A4ADCF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71875-7042-7A51-997F-BFB594DF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1E1F-704D-56E5-074E-9C7623CB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ACA13-0B05-F149-6BEF-693B1BE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D6262-9248-6F8D-A731-A1DA5522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9342-7FA4-FDF6-382E-3B8022D9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FCC2-F65C-E1F4-7CEE-F40C350AF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ADD-9CB7-D649-AD99-B03CFC272BCA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90EE-B270-1D38-50A6-524AE156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F0DA-5CA9-DCE8-8561-05E7B47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6093-74E7-7540-A394-9A305E2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8623B39B-9116-DF34-6241-A637CF18CBB9}"/>
              </a:ext>
            </a:extLst>
          </p:cNvPr>
          <p:cNvSpPr/>
          <p:nvPr/>
        </p:nvSpPr>
        <p:spPr>
          <a:xfrm rot="624878">
            <a:off x="6108585" y="1437287"/>
            <a:ext cx="2514600" cy="4515604"/>
          </a:xfrm>
          <a:prstGeom prst="parallelogram">
            <a:avLst/>
          </a:prstGeom>
          <a:gradFill>
            <a:gsLst>
              <a:gs pos="4000">
                <a:srgbClr val="A8A8CC"/>
              </a:gs>
              <a:gs pos="73000">
                <a:srgbClr val="DED3D0"/>
              </a:gs>
              <a:gs pos="92000">
                <a:srgbClr val="F5E5D1"/>
              </a:gs>
              <a:gs pos="34000">
                <a:srgbClr val="C1BCC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4F16EF-ED63-94B3-F7CF-CC1A0FF27310}"/>
              </a:ext>
            </a:extLst>
          </p:cNvPr>
          <p:cNvSpPr/>
          <p:nvPr/>
        </p:nvSpPr>
        <p:spPr>
          <a:xfrm rot="20931927" flipH="1">
            <a:off x="3331167" y="1399025"/>
            <a:ext cx="2331353" cy="4520297"/>
          </a:xfrm>
          <a:prstGeom prst="parallelogram">
            <a:avLst/>
          </a:prstGeom>
          <a:gradFill>
            <a:gsLst>
              <a:gs pos="4000">
                <a:srgbClr val="A8A8CC"/>
              </a:gs>
              <a:gs pos="73000">
                <a:srgbClr val="DED3D0"/>
              </a:gs>
              <a:gs pos="92000">
                <a:srgbClr val="F5E5D1"/>
              </a:gs>
              <a:gs pos="34000">
                <a:srgbClr val="C1BCC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1C020-6B0E-2ADA-4A88-A52EB8D4DED8}"/>
              </a:ext>
            </a:extLst>
          </p:cNvPr>
          <p:cNvSpPr/>
          <p:nvPr/>
        </p:nvSpPr>
        <p:spPr>
          <a:xfrm flipV="1">
            <a:off x="4369424" y="5491715"/>
            <a:ext cx="3210154" cy="538396"/>
          </a:xfrm>
          <a:prstGeom prst="rect">
            <a:avLst/>
          </a:prstGeom>
          <a:solidFill>
            <a:srgbClr val="F5E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93834032-62DD-D7A2-9A6F-AE61B7FBED73}"/>
              </a:ext>
            </a:extLst>
          </p:cNvPr>
          <p:cNvSpPr/>
          <p:nvPr/>
        </p:nvSpPr>
        <p:spPr>
          <a:xfrm>
            <a:off x="4857481" y="1175369"/>
            <a:ext cx="1939684" cy="1690254"/>
          </a:xfrm>
          <a:prstGeom prst="leftArrow">
            <a:avLst/>
          </a:prstGeom>
          <a:gradFill flip="none" rotWithShape="1">
            <a:gsLst>
              <a:gs pos="0">
                <a:srgbClr val="FCF3E4"/>
              </a:gs>
              <a:gs pos="96000">
                <a:srgbClr val="FDE1B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0A5A1-D89D-23F2-1A84-B9F6F2E51831}"/>
              </a:ext>
            </a:extLst>
          </p:cNvPr>
          <p:cNvSpPr txBox="1"/>
          <p:nvPr/>
        </p:nvSpPr>
        <p:spPr>
          <a:xfrm>
            <a:off x="5247793" y="1558831"/>
            <a:ext cx="145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58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Verification and Validation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492720-AB29-E72D-E8AB-06B0851D6DAF}"/>
              </a:ext>
            </a:extLst>
          </p:cNvPr>
          <p:cNvSpPr txBox="1"/>
          <p:nvPr/>
        </p:nvSpPr>
        <p:spPr>
          <a:xfrm rot="4094376">
            <a:off x="-273508" y="3662750"/>
            <a:ext cx="36992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ODD (design objective syntax)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22997-F2BF-59A1-B008-0CFBB1D6398D}"/>
              </a:ext>
            </a:extLst>
          </p:cNvPr>
          <p:cNvSpPr txBox="1"/>
          <p:nvPr/>
        </p:nvSpPr>
        <p:spPr>
          <a:xfrm rot="17209322">
            <a:off x="8186164" y="3276922"/>
            <a:ext cx="448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Testing modalities (evidence syntax)</a:t>
            </a:r>
          </a:p>
        </p:txBody>
      </p:sp>
      <p:sp>
        <p:nvSpPr>
          <p:cNvPr id="24" name="Left-Right Arrow 23">
            <a:extLst>
              <a:ext uri="{FF2B5EF4-FFF2-40B4-BE49-F238E27FC236}">
                <a16:creationId xmlns:a16="http://schemas.microsoft.com/office/drawing/2014/main" id="{BC35B874-BB81-860E-94A2-1154FD58F34C}"/>
              </a:ext>
            </a:extLst>
          </p:cNvPr>
          <p:cNvSpPr/>
          <p:nvPr/>
        </p:nvSpPr>
        <p:spPr>
          <a:xfrm>
            <a:off x="305570" y="-51898"/>
            <a:ext cx="11643360" cy="857086"/>
          </a:xfrm>
          <a:prstGeom prst="left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FC02E-B196-763B-4398-53C9C6EC02DE}"/>
              </a:ext>
            </a:extLst>
          </p:cNvPr>
          <p:cNvSpPr txBox="1"/>
          <p:nvPr/>
        </p:nvSpPr>
        <p:spPr>
          <a:xfrm>
            <a:off x="2235047" y="146041"/>
            <a:ext cx="72849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OES (Assurance case syntax/CPS Framework)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BD8F7-A2A8-000B-F056-B08953E808FE}"/>
              </a:ext>
            </a:extLst>
          </p:cNvPr>
          <p:cNvSpPr txBox="1"/>
          <p:nvPr/>
        </p:nvSpPr>
        <p:spPr>
          <a:xfrm>
            <a:off x="3620081" y="795048"/>
            <a:ext cx="54407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UED (acceptance criteria syntax)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65953F-82DB-D13A-3007-5113DA86D9A4}"/>
              </a:ext>
            </a:extLst>
          </p:cNvPr>
          <p:cNvSpPr txBox="1"/>
          <p:nvPr/>
        </p:nvSpPr>
        <p:spPr>
          <a:xfrm>
            <a:off x="2235047" y="887511"/>
            <a:ext cx="544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Voice of costumer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FE23B1-B1A0-7575-97A5-5F4A32823C97}"/>
              </a:ext>
            </a:extLst>
          </p:cNvPr>
          <p:cNvSpPr txBox="1"/>
          <p:nvPr/>
        </p:nvSpPr>
        <p:spPr>
          <a:xfrm>
            <a:off x="8379226" y="892521"/>
            <a:ext cx="544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Acceptance Criteria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9E8726-F585-E13B-14C1-A1A602E404D6}"/>
              </a:ext>
            </a:extLst>
          </p:cNvPr>
          <p:cNvCxnSpPr>
            <a:cxnSpLocks/>
          </p:cNvCxnSpPr>
          <p:nvPr/>
        </p:nvCxnSpPr>
        <p:spPr>
          <a:xfrm>
            <a:off x="3080150" y="3030199"/>
            <a:ext cx="979418" cy="2862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7BC99-EFB6-A255-688C-F42A242B2379}"/>
              </a:ext>
            </a:extLst>
          </p:cNvPr>
          <p:cNvSpPr txBox="1"/>
          <p:nvPr/>
        </p:nvSpPr>
        <p:spPr>
          <a:xfrm>
            <a:off x="1783640" y="3069376"/>
            <a:ext cx="1445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Project Definition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DB6E5B-C5D9-98B0-1151-EBACFA9E25A9}"/>
              </a:ext>
            </a:extLst>
          </p:cNvPr>
          <p:cNvCxnSpPr>
            <a:cxnSpLocks/>
          </p:cNvCxnSpPr>
          <p:nvPr/>
        </p:nvCxnSpPr>
        <p:spPr>
          <a:xfrm flipV="1">
            <a:off x="8233944" y="1855392"/>
            <a:ext cx="1008118" cy="29109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8686731-9A24-CA3E-F9E0-B3A7B3642BFE}"/>
              </a:ext>
            </a:extLst>
          </p:cNvPr>
          <p:cNvSpPr txBox="1"/>
          <p:nvPr/>
        </p:nvSpPr>
        <p:spPr>
          <a:xfrm>
            <a:off x="8352794" y="4124369"/>
            <a:ext cx="13249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Project Test and Integration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F6635-D90C-616C-FED0-E8C813FB2203}"/>
              </a:ext>
            </a:extLst>
          </p:cNvPr>
          <p:cNvCxnSpPr>
            <a:cxnSpLocks/>
          </p:cNvCxnSpPr>
          <p:nvPr/>
        </p:nvCxnSpPr>
        <p:spPr>
          <a:xfrm>
            <a:off x="4369424" y="6142978"/>
            <a:ext cx="32101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93BBC8-9D98-96CB-3C79-812D1CCC3278}"/>
              </a:ext>
            </a:extLst>
          </p:cNvPr>
          <p:cNvSpPr txBox="1"/>
          <p:nvPr/>
        </p:nvSpPr>
        <p:spPr>
          <a:xfrm>
            <a:off x="5164835" y="6214138"/>
            <a:ext cx="1324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1AFEDD-4F14-C38D-89E1-3EA47E3BE219}"/>
              </a:ext>
            </a:extLst>
          </p:cNvPr>
          <p:cNvSpPr txBox="1"/>
          <p:nvPr/>
        </p:nvSpPr>
        <p:spPr>
          <a:xfrm>
            <a:off x="3112742" y="1634050"/>
            <a:ext cx="144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Operations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283AA-77D5-BBF8-7AE8-92B0D5FB5E20}"/>
              </a:ext>
            </a:extLst>
          </p:cNvPr>
          <p:cNvSpPr txBox="1"/>
          <p:nvPr/>
        </p:nvSpPr>
        <p:spPr>
          <a:xfrm>
            <a:off x="3410920" y="2700044"/>
            <a:ext cx="177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Requirements and Architecture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F89C58-5422-211C-D322-55C6D2E224AA}"/>
              </a:ext>
            </a:extLst>
          </p:cNvPr>
          <p:cNvSpPr txBox="1"/>
          <p:nvPr/>
        </p:nvSpPr>
        <p:spPr>
          <a:xfrm>
            <a:off x="3835294" y="4148722"/>
            <a:ext cx="177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Detailed Design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9D933-DA6C-8BAC-E047-C6566A8762B3}"/>
              </a:ext>
            </a:extLst>
          </p:cNvPr>
          <p:cNvSpPr txBox="1"/>
          <p:nvPr/>
        </p:nvSpPr>
        <p:spPr>
          <a:xfrm>
            <a:off x="6159015" y="3999810"/>
            <a:ext cx="177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Integration, Test, and Verification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D96795-334C-325E-F6BF-B4AA7C8604AD}"/>
              </a:ext>
            </a:extLst>
          </p:cNvPr>
          <p:cNvSpPr txBox="1"/>
          <p:nvPr/>
        </p:nvSpPr>
        <p:spPr>
          <a:xfrm>
            <a:off x="6565213" y="2717158"/>
            <a:ext cx="1773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Verification and Validation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71475-9C88-4C8C-3527-3FF00515EE07}"/>
              </a:ext>
            </a:extLst>
          </p:cNvPr>
          <p:cNvSpPr txBox="1"/>
          <p:nvPr/>
        </p:nvSpPr>
        <p:spPr>
          <a:xfrm>
            <a:off x="6975424" y="1662907"/>
            <a:ext cx="177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Operation and Maintenance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95BDDE-748B-6715-4F75-994FAE88D687}"/>
              </a:ext>
            </a:extLst>
          </p:cNvPr>
          <p:cNvSpPr/>
          <p:nvPr/>
        </p:nvSpPr>
        <p:spPr>
          <a:xfrm>
            <a:off x="4223059" y="5270367"/>
            <a:ext cx="350288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>
                <a:ln w="9525">
                  <a:solidFill>
                    <a:srgbClr val="5D5983"/>
                  </a:solidFill>
                  <a:prstDash val="solid"/>
                </a:ln>
                <a:solidFill>
                  <a:srgbClr val="FFC95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5298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64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Vierkant, Valerie Victoria Marie</dc:creator>
  <cp:lastModifiedBy>Vierkant, Valerie Victoria Marie</cp:lastModifiedBy>
  <cp:revision>1</cp:revision>
  <dcterms:created xsi:type="dcterms:W3CDTF">2022-05-06T23:27:00Z</dcterms:created>
  <dcterms:modified xsi:type="dcterms:W3CDTF">2022-05-06T23:59:34Z</dcterms:modified>
</cp:coreProperties>
</file>