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0F89E-ABBE-444F-9E78-FF8E733556AF}" v="2" dt="2022-05-07T19:57:2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2714" autoAdjust="0"/>
  </p:normalViewPr>
  <p:slideViewPr>
    <p:cSldViewPr snapToGrid="0" snapToObjects="1">
      <p:cViewPr varScale="1">
        <p:scale>
          <a:sx n="106" d="100"/>
          <a:sy n="106" d="100"/>
        </p:scale>
        <p:origin x="14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DF50F89E-ABBE-444F-9E78-FF8E733556AF}"/>
    <pc:docChg chg="custSel addSld modSld">
      <pc:chgData name="Yanmo Weng" userId="a3923ea6-d1f1-4764-8ec8-a48d1d20a348" providerId="ADAL" clId="{DF50F89E-ABBE-444F-9E78-FF8E733556AF}" dt="2022-05-07T19:57:38.979" v="3" actId="478"/>
      <pc:docMkLst>
        <pc:docMk/>
      </pc:docMkLst>
      <pc:sldChg chg="delSp add mod">
        <pc:chgData name="Yanmo Weng" userId="a3923ea6-d1f1-4764-8ec8-a48d1d20a348" providerId="ADAL" clId="{DF50F89E-ABBE-444F-9E78-FF8E733556AF}" dt="2022-05-07T19:57:38.979" v="3" actId="478"/>
        <pc:sldMkLst>
          <pc:docMk/>
          <pc:sldMk cId="1159578610" sldId="257"/>
        </pc:sldMkLst>
        <pc:spChg chg="del">
          <ac:chgData name="Yanmo Weng" userId="a3923ea6-d1f1-4764-8ec8-a48d1d20a348" providerId="ADAL" clId="{DF50F89E-ABBE-444F-9E78-FF8E733556AF}" dt="2022-05-07T19:57:38.979" v="3" actId="478"/>
          <ac:spMkLst>
            <pc:docMk/>
            <pc:sldMk cId="1159578610" sldId="257"/>
            <ac:spMk id="13" creationId="{86359D97-3F78-0341-8CAF-05E2D4F2C876}"/>
          </ac:spMkLst>
        </pc:spChg>
        <pc:spChg chg="del">
          <ac:chgData name="Yanmo Weng" userId="a3923ea6-d1f1-4764-8ec8-a48d1d20a348" providerId="ADAL" clId="{DF50F89E-ABBE-444F-9E78-FF8E733556AF}" dt="2022-05-07T19:57:37.675" v="2" actId="478"/>
          <ac:spMkLst>
            <pc:docMk/>
            <pc:sldMk cId="1159578610" sldId="257"/>
            <ac:spMk id="47" creationId="{259351EF-1E19-DD4F-A9C7-A5AA2E2708E8}"/>
          </ac:spMkLst>
        </pc:spChg>
        <pc:spChg chg="del">
          <ac:chgData name="Yanmo Weng" userId="a3923ea6-d1f1-4764-8ec8-a48d1d20a348" providerId="ADAL" clId="{DF50F89E-ABBE-444F-9E78-FF8E733556AF}" dt="2022-05-07T19:57:37.675" v="2" actId="478"/>
          <ac:spMkLst>
            <pc:docMk/>
            <pc:sldMk cId="1159578610" sldId="257"/>
            <ac:spMk id="60" creationId="{E36C2525-D74F-AA44-8D0C-6A216DD5956B}"/>
          </ac:spMkLst>
        </pc:spChg>
        <pc:spChg chg="del">
          <ac:chgData name="Yanmo Weng" userId="a3923ea6-d1f1-4764-8ec8-a48d1d20a348" providerId="ADAL" clId="{DF50F89E-ABBE-444F-9E78-FF8E733556AF}" dt="2022-05-07T19:57:37.675" v="2" actId="478"/>
          <ac:spMkLst>
            <pc:docMk/>
            <pc:sldMk cId="1159578610" sldId="257"/>
            <ac:spMk id="61" creationId="{C01352D7-D0CB-A342-BDBD-20EE7EA29764}"/>
          </ac:spMkLst>
        </pc:spChg>
        <pc:spChg chg="del">
          <ac:chgData name="Yanmo Weng" userId="a3923ea6-d1f1-4764-8ec8-a48d1d20a348" providerId="ADAL" clId="{DF50F89E-ABBE-444F-9E78-FF8E733556AF}" dt="2022-05-07T19:57:37.675" v="2" actId="478"/>
          <ac:spMkLst>
            <pc:docMk/>
            <pc:sldMk cId="1159578610" sldId="257"/>
            <ac:spMk id="62" creationId="{56529261-64F8-0548-9EA9-3CEC09B159E6}"/>
          </ac:spMkLst>
        </pc:spChg>
        <pc:spChg chg="del">
          <ac:chgData name="Yanmo Weng" userId="a3923ea6-d1f1-4764-8ec8-a48d1d20a348" providerId="ADAL" clId="{DF50F89E-ABBE-444F-9E78-FF8E733556AF}" dt="2022-05-07T19:57:37.675" v="2" actId="478"/>
          <ac:spMkLst>
            <pc:docMk/>
            <pc:sldMk cId="1159578610" sldId="257"/>
            <ac:spMk id="63" creationId="{F4930B5B-FA21-144E-8506-3C66D771C861}"/>
          </ac:spMkLst>
        </pc:spChg>
        <pc:spChg chg="del">
          <ac:chgData name="Yanmo Weng" userId="a3923ea6-d1f1-4764-8ec8-a48d1d20a348" providerId="ADAL" clId="{DF50F89E-ABBE-444F-9E78-FF8E733556AF}" dt="2022-05-07T19:57:37.675" v="2" actId="478"/>
          <ac:spMkLst>
            <pc:docMk/>
            <pc:sldMk cId="1159578610" sldId="257"/>
            <ac:spMk id="64" creationId="{03B1F780-9F4F-C348-83ED-5F63809146A7}"/>
          </ac:spMkLst>
        </pc:sp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44" creationId="{235CFB17-0844-3C43-9BF1-462874D30D1E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45" creationId="{929278BD-4122-6A4C-8901-A57B1D33F0B6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46" creationId="{9DA2FD08-573D-6C43-AB8E-19CFF708BD10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48" creationId="{E7DC2C9A-E3CB-E04B-8EF2-B80F25B8275E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49" creationId="{EFACD146-1C72-754A-B07C-B6F85542CF56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50" creationId="{C7B1CAEA-2E2A-6740-93FA-C6711A774F15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51" creationId="{72C9F9BA-59D3-DD40-B54B-389BA978AAEB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52" creationId="{E820ED19-5BDA-CD42-90A5-B4063AD1135E}"/>
          </ac:picMkLst>
        </pc:picChg>
        <pc:picChg chg="del">
          <ac:chgData name="Yanmo Weng" userId="a3923ea6-d1f1-4764-8ec8-a48d1d20a348" providerId="ADAL" clId="{DF50F89E-ABBE-444F-9E78-FF8E733556AF}" dt="2022-05-07T19:57:37.675" v="2" actId="478"/>
          <ac:picMkLst>
            <pc:docMk/>
            <pc:sldMk cId="1159578610" sldId="257"/>
            <ac:picMk id="53" creationId="{BD549E88-2AB7-5E47-9678-74B7FEACB532}"/>
          </ac:picMkLst>
        </pc:picChg>
        <pc:cxnChg chg="del">
          <ac:chgData name="Yanmo Weng" userId="a3923ea6-d1f1-4764-8ec8-a48d1d20a348" providerId="ADAL" clId="{DF50F89E-ABBE-444F-9E78-FF8E733556AF}" dt="2022-05-07T19:57:37.675" v="2" actId="478"/>
          <ac:cxnSpMkLst>
            <pc:docMk/>
            <pc:sldMk cId="1159578610" sldId="257"/>
            <ac:cxnSpMk id="14" creationId="{78960FAC-88C8-2A45-8A0F-DB16DE70723A}"/>
          </ac:cxnSpMkLst>
        </pc:cxnChg>
        <pc:cxnChg chg="del">
          <ac:chgData name="Yanmo Weng" userId="a3923ea6-d1f1-4764-8ec8-a48d1d20a348" providerId="ADAL" clId="{DF50F89E-ABBE-444F-9E78-FF8E733556AF}" dt="2022-05-07T19:57:37.675" v="2" actId="478"/>
          <ac:cxnSpMkLst>
            <pc:docMk/>
            <pc:sldMk cId="1159578610" sldId="257"/>
            <ac:cxnSpMk id="15" creationId="{94F58007-FDF9-8F49-89F0-0BDCDA77006F}"/>
          </ac:cxnSpMkLst>
        </pc:cxnChg>
        <pc:cxnChg chg="del">
          <ac:chgData name="Yanmo Weng" userId="a3923ea6-d1f1-4764-8ec8-a48d1d20a348" providerId="ADAL" clId="{DF50F89E-ABBE-444F-9E78-FF8E733556AF}" dt="2022-05-07T19:57:37.675" v="2" actId="478"/>
          <ac:cxnSpMkLst>
            <pc:docMk/>
            <pc:sldMk cId="1159578610" sldId="257"/>
            <ac:cxnSpMk id="16" creationId="{8CF0BD65-D099-2646-9703-7841EE8C166F}"/>
          </ac:cxnSpMkLst>
        </pc:cxnChg>
        <pc:cxnChg chg="del">
          <ac:chgData name="Yanmo Weng" userId="a3923ea6-d1f1-4764-8ec8-a48d1d20a348" providerId="ADAL" clId="{DF50F89E-ABBE-444F-9E78-FF8E733556AF}" dt="2022-05-07T19:57:37.675" v="2" actId="478"/>
          <ac:cxnSpMkLst>
            <pc:docMk/>
            <pc:sldMk cId="1159578610" sldId="257"/>
            <ac:cxnSpMk id="17" creationId="{0B23448D-D47D-324A-8C36-E67BD65E876A}"/>
          </ac:cxnSpMkLst>
        </pc:cxnChg>
        <pc:cxnChg chg="del">
          <ac:chgData name="Yanmo Weng" userId="a3923ea6-d1f1-4764-8ec8-a48d1d20a348" providerId="ADAL" clId="{DF50F89E-ABBE-444F-9E78-FF8E733556AF}" dt="2022-05-07T19:57:37.675" v="2" actId="478"/>
          <ac:cxnSpMkLst>
            <pc:docMk/>
            <pc:sldMk cId="1159578610" sldId="257"/>
            <ac:cxnSpMk id="18" creationId="{478315C8-F9F1-804F-923D-97433DAF2E48}"/>
          </ac:cxnSpMkLst>
        </pc:cxnChg>
      </pc:sldChg>
      <pc:sldChg chg="add">
        <pc:chgData name="Yanmo Weng" userId="a3923ea6-d1f1-4764-8ec8-a48d1d20a348" providerId="ADAL" clId="{DF50F89E-ABBE-444F-9E78-FF8E733556AF}" dt="2022-05-07T19:57:29.177" v="1"/>
        <pc:sldMkLst>
          <pc:docMk/>
          <pc:sldMk cId="343425020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B9EC-54D9-E34A-AEFD-6363922C4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E1A6-D60F-4E44-AB37-B34CA84D2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42B2-8628-AA4C-A364-82A9B96C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B7D9-11CB-834F-A68B-720F2001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8434-8F4E-F847-93D8-F23A9223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38D6-6FEA-F24E-9DC2-61573EE0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5E6FE-54AD-A049-B218-9B522E8B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18B8-6D08-814A-98BD-495B9DF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DDED-8868-3440-B0E6-A766BAC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CA24-7DB5-1442-8FAC-F2BCD8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E88A-AB10-7848-B679-861958B2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03BB-B881-B049-9247-F32E45AC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597D-F9D6-A14B-AD4D-1A207DA9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F8A2-545A-8A42-8E25-8F9BA7B9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0624-EDEB-AC41-A6F2-FD986BB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D80-DEE4-A748-B0BA-A1DD0343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4FA9-11B6-C44F-AF2A-0193722B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3AFC-BF85-C741-97A1-3CE4F04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CCF2-8EE3-4247-B043-D8AC7FEB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3889-4EE5-A749-B6AF-A3E0A353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4FDE-107A-384C-82FA-6061E9C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5959-0E90-D34F-B43C-8D4900D5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7683-28A5-1D48-843D-DB8C1F5C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95CE-0090-034A-B967-66D22680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D2C0-6649-F347-9F24-630246A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A0BE-860E-404D-9FEF-7FC1A75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B35D-6898-F546-859B-4184702FD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6B94-8E0A-8D44-84DC-025E5AB2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84855-FD76-C645-8413-199BED73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6675-1317-D748-8511-553B7934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27804-0E9B-4947-8275-07181B32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6716-20E6-5E4C-8A9D-B47C5961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BFF1-D238-D146-B57E-53869B7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BF84-6EEB-4C47-935C-093F9459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B2474-ACE2-7C46-A478-C941B1434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BDFD6-741D-7F47-B82A-91063522D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C80D7-1E0C-1F49-AA8E-37F928F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C8727-B9F5-8040-8C9E-75225D95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A97F0-60C2-DF48-B4FC-74CDD7FA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E9D-2802-4F46-9020-C33C355E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7D0B6-AB0A-624C-833A-2BCA939B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E157F-5CD6-EF43-A7A9-13A4C533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04AFA-D8FD-9A47-9BFA-5ED22CED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21630-5966-3A4D-B96C-F9AC6E4D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C3055-717D-B746-9F0A-32A69742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CE869-DF62-6F49-83C1-C73447CA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36-EC06-1146-B94E-0480711B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8359-314D-EA40-AEF6-5A7283E1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53FB4-9108-8542-820F-224F99475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AB14-3259-064F-B3B6-6F086C3E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7DB72-00EB-D14A-9AAC-83CF3284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D9F7-2A16-1148-A045-FBDFF099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2078-9370-BD49-9ABD-3FD5FA71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A7969-BB39-EF44-B2AC-C690D61B6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0ABE5-D971-FF41-96FE-2C439012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0729E-58E6-954A-9B89-4420B46F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7C14-FCE8-E64E-B9A6-133A7A6C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8EF6-B133-D940-94C3-E9421F6C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AC5D5-14FF-7445-A4AB-A525779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D596-3800-4D41-A341-5AD6CC50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A0A68-8AB2-F042-A61B-9CE1847E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B2A-6E08-BC4E-B635-801A294CD3B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9378-992C-CD4E-B152-D4974E78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1921-0B8E-2F46-87BF-31C333263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3096-C236-F248-AC26-B52943EA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1984C-A8D3-5C44-886D-FFC9DFD3A4DA}"/>
              </a:ext>
            </a:extLst>
          </p:cNvPr>
          <p:cNvSpPr txBox="1"/>
          <p:nvPr/>
        </p:nvSpPr>
        <p:spPr>
          <a:xfrm>
            <a:off x="256107" y="9156"/>
            <a:ext cx="8743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Garamond" panose="02020404030301010803" pitchFamily="18" charset="0"/>
              </a:rPr>
              <a:t>The 6 Safe System Core 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D51050-E52F-9445-91C6-670712027813}"/>
              </a:ext>
            </a:extLst>
          </p:cNvPr>
          <p:cNvCxnSpPr>
            <a:cxnSpLocks/>
          </p:cNvCxnSpPr>
          <p:nvPr/>
        </p:nvCxnSpPr>
        <p:spPr>
          <a:xfrm>
            <a:off x="444137" y="16523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50746-0733-5542-B917-22A7763F05CA}"/>
              </a:ext>
            </a:extLst>
          </p:cNvPr>
          <p:cNvCxnSpPr>
            <a:cxnSpLocks/>
          </p:cNvCxnSpPr>
          <p:nvPr/>
        </p:nvCxnSpPr>
        <p:spPr>
          <a:xfrm>
            <a:off x="4627689" y="16523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13EC31-B5EA-0545-BE26-EDBEE32DCDA7}"/>
              </a:ext>
            </a:extLst>
          </p:cNvPr>
          <p:cNvCxnSpPr>
            <a:cxnSpLocks/>
          </p:cNvCxnSpPr>
          <p:nvPr/>
        </p:nvCxnSpPr>
        <p:spPr>
          <a:xfrm>
            <a:off x="8751197" y="168161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D2189-CFCC-A849-8A08-66BF9A24AB81}"/>
              </a:ext>
            </a:extLst>
          </p:cNvPr>
          <p:cNvCxnSpPr>
            <a:cxnSpLocks/>
          </p:cNvCxnSpPr>
          <p:nvPr/>
        </p:nvCxnSpPr>
        <p:spPr>
          <a:xfrm>
            <a:off x="444137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62E966-ED97-1048-BB93-14DF5A633682}"/>
              </a:ext>
            </a:extLst>
          </p:cNvPr>
          <p:cNvCxnSpPr>
            <a:cxnSpLocks/>
          </p:cNvCxnSpPr>
          <p:nvPr/>
        </p:nvCxnSpPr>
        <p:spPr>
          <a:xfrm>
            <a:off x="4627689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C68B2-23DD-124B-A799-55B639A18E31}"/>
              </a:ext>
            </a:extLst>
          </p:cNvPr>
          <p:cNvCxnSpPr>
            <a:cxnSpLocks/>
          </p:cNvCxnSpPr>
          <p:nvPr/>
        </p:nvCxnSpPr>
        <p:spPr>
          <a:xfrm>
            <a:off x="8751197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359D97-3F78-0341-8CAF-05E2D4F2C876}"/>
              </a:ext>
            </a:extLst>
          </p:cNvPr>
          <p:cNvSpPr txBox="1"/>
          <p:nvPr/>
        </p:nvSpPr>
        <p:spPr>
          <a:xfrm>
            <a:off x="256107" y="3353498"/>
            <a:ext cx="72748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Garamond" panose="02020404030301010803" pitchFamily="18" charset="0"/>
              </a:rPr>
              <a:t>The 5 Safe System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60FAC-88C8-2A45-8A0F-DB16DE70723A}"/>
              </a:ext>
            </a:extLst>
          </p:cNvPr>
          <p:cNvCxnSpPr>
            <a:cxnSpLocks/>
          </p:cNvCxnSpPr>
          <p:nvPr/>
        </p:nvCxnSpPr>
        <p:spPr>
          <a:xfrm>
            <a:off x="410745" y="501193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58007-FDF9-8F49-89F0-0BDCDA77006F}"/>
              </a:ext>
            </a:extLst>
          </p:cNvPr>
          <p:cNvCxnSpPr>
            <a:cxnSpLocks/>
          </p:cNvCxnSpPr>
          <p:nvPr/>
        </p:nvCxnSpPr>
        <p:spPr>
          <a:xfrm>
            <a:off x="4594297" y="5040384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0BD65-D099-2646-9703-7841EE8C166F}"/>
              </a:ext>
            </a:extLst>
          </p:cNvPr>
          <p:cNvCxnSpPr>
            <a:cxnSpLocks/>
          </p:cNvCxnSpPr>
          <p:nvPr/>
        </p:nvCxnSpPr>
        <p:spPr>
          <a:xfrm>
            <a:off x="8751197" y="50688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3448D-D47D-324A-8C36-E67BD65E876A}"/>
              </a:ext>
            </a:extLst>
          </p:cNvPr>
          <p:cNvCxnSpPr>
            <a:cxnSpLocks/>
          </p:cNvCxnSpPr>
          <p:nvPr/>
        </p:nvCxnSpPr>
        <p:spPr>
          <a:xfrm>
            <a:off x="410745" y="619303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8315C8-F9F1-804F-923D-97433DAF2E48}"/>
              </a:ext>
            </a:extLst>
          </p:cNvPr>
          <p:cNvCxnSpPr>
            <a:cxnSpLocks/>
          </p:cNvCxnSpPr>
          <p:nvPr/>
        </p:nvCxnSpPr>
        <p:spPr>
          <a:xfrm>
            <a:off x="4594297" y="619303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9180C-A575-5A45-ABAE-4053EEFAC814}"/>
              </a:ext>
            </a:extLst>
          </p:cNvPr>
          <p:cNvSpPr/>
          <p:nvPr/>
        </p:nvSpPr>
        <p:spPr>
          <a:xfrm>
            <a:off x="504181" y="787972"/>
            <a:ext cx="383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Garamond" panose="02020404030301010803" pitchFamily="18" charset="0"/>
              </a:rPr>
              <a:t>0</a:t>
            </a:r>
            <a:endParaRPr lang="en-US" sz="6000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66A0ED96-2B04-754D-B33E-CA43B947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575" y="870930"/>
            <a:ext cx="914400" cy="758110"/>
          </a:xfrm>
          <a:prstGeom prst="rect">
            <a:avLst/>
          </a:prstGeom>
        </p:spPr>
      </p:pic>
      <p:pic>
        <p:nvPicPr>
          <p:cNvPr id="24" name="Graphic 23" descr="Sling with solid fill">
            <a:extLst>
              <a:ext uri="{FF2B5EF4-FFF2-40B4-BE49-F238E27FC236}">
                <a16:creationId xmlns:a16="http://schemas.microsoft.com/office/drawing/2014/main" id="{8F21D076-D6CE-394C-BDC0-25A40DCEE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5114" y="870929"/>
            <a:ext cx="914400" cy="768693"/>
          </a:xfrm>
          <a:prstGeom prst="rect">
            <a:avLst/>
          </a:prstGeom>
        </p:spPr>
      </p:pic>
      <p:pic>
        <p:nvPicPr>
          <p:cNvPr id="26" name="Graphic 25" descr="Sign language with solid fill">
            <a:extLst>
              <a:ext uri="{FF2B5EF4-FFF2-40B4-BE49-F238E27FC236}">
                <a16:creationId xmlns:a16="http://schemas.microsoft.com/office/drawing/2014/main" id="{66C19A72-6E55-6541-8CCC-9B4F53F7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745" y="2242216"/>
            <a:ext cx="657820" cy="657820"/>
          </a:xfrm>
          <a:prstGeom prst="rect">
            <a:avLst/>
          </a:prstGeom>
        </p:spPr>
      </p:pic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FC69C951-85CE-8B4E-A4A9-DBC4FB90A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7645" y="2080014"/>
            <a:ext cx="914400" cy="914400"/>
          </a:xfrm>
          <a:prstGeom prst="rect">
            <a:avLst/>
          </a:prstGeom>
        </p:spPr>
      </p:pic>
      <p:pic>
        <p:nvPicPr>
          <p:cNvPr id="30" name="Graphic 29" descr="Badge Cross with solid fill">
            <a:extLst>
              <a:ext uri="{FF2B5EF4-FFF2-40B4-BE49-F238E27FC236}">
                <a16:creationId xmlns:a16="http://schemas.microsoft.com/office/drawing/2014/main" id="{6E52F351-7770-A14C-ABEB-74F1C8BFB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2098" y="2218738"/>
            <a:ext cx="673357" cy="673357"/>
          </a:xfrm>
          <a:prstGeom prst="rect">
            <a:avLst/>
          </a:prstGeom>
        </p:spPr>
      </p:pic>
      <p:pic>
        <p:nvPicPr>
          <p:cNvPr id="32" name="Graphic 31" descr="Flag outline">
            <a:extLst>
              <a:ext uri="{FF2B5EF4-FFF2-40B4-BE49-F238E27FC236}">
                <a16:creationId xmlns:a16="http://schemas.microsoft.com/office/drawing/2014/main" id="{04CF1A65-D342-A348-B27C-C21B04AA93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8011" y="2294743"/>
            <a:ext cx="673358" cy="67335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DB6495-9008-8042-8FC3-DE814D3062F9}"/>
              </a:ext>
            </a:extLst>
          </p:cNvPr>
          <p:cNvCxnSpPr/>
          <p:nvPr/>
        </p:nvCxnSpPr>
        <p:spPr>
          <a:xfrm>
            <a:off x="5303520" y="2514600"/>
            <a:ext cx="4000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D64B1A-D125-5049-9683-9652530CC3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2403" y="1548772"/>
            <a:ext cx="214729" cy="1769845"/>
          </a:xfrm>
          <a:prstGeom prst="bentConnector3">
            <a:avLst>
              <a:gd name="adj1" fmla="val -1064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Arrow circle outline">
            <a:extLst>
              <a:ext uri="{FF2B5EF4-FFF2-40B4-BE49-F238E27FC236}">
                <a16:creationId xmlns:a16="http://schemas.microsoft.com/office/drawing/2014/main" id="{F026C825-2F6C-544C-BE16-EDDBCCCA48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44" y="1992596"/>
            <a:ext cx="914400" cy="914400"/>
          </a:xfrm>
          <a:prstGeom prst="rect">
            <a:avLst/>
          </a:prstGeom>
        </p:spPr>
      </p:pic>
      <p:pic>
        <p:nvPicPr>
          <p:cNvPr id="44" name="Graphic 43" descr="Cycling with solid fill">
            <a:extLst>
              <a:ext uri="{FF2B5EF4-FFF2-40B4-BE49-F238E27FC236}">
                <a16:creationId xmlns:a16="http://schemas.microsoft.com/office/drawing/2014/main" id="{235CFB17-0844-3C43-9BF1-462874D30D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4181" y="4509237"/>
            <a:ext cx="468183" cy="468183"/>
          </a:xfrm>
          <a:prstGeom prst="rect">
            <a:avLst/>
          </a:prstGeom>
        </p:spPr>
      </p:pic>
      <p:pic>
        <p:nvPicPr>
          <p:cNvPr id="45" name="Graphic 44" descr="Woman with kid with solid fill">
            <a:extLst>
              <a:ext uri="{FF2B5EF4-FFF2-40B4-BE49-F238E27FC236}">
                <a16:creationId xmlns:a16="http://schemas.microsoft.com/office/drawing/2014/main" id="{929278BD-4122-6A4C-8901-A57B1D33F0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236" y="4402846"/>
            <a:ext cx="593111" cy="593111"/>
          </a:xfrm>
          <a:prstGeom prst="rect">
            <a:avLst/>
          </a:prstGeom>
        </p:spPr>
      </p:pic>
      <p:pic>
        <p:nvPicPr>
          <p:cNvPr id="46" name="Graphic 45" descr="Car with solid fill">
            <a:extLst>
              <a:ext uri="{FF2B5EF4-FFF2-40B4-BE49-F238E27FC236}">
                <a16:creationId xmlns:a16="http://schemas.microsoft.com/office/drawing/2014/main" id="{9DA2FD08-573D-6C43-AB8E-19CFF708BD1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45030" y="4340775"/>
            <a:ext cx="734835" cy="734835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259351EF-1E19-DD4F-A9C7-A5AA2E2708E8}"/>
              </a:ext>
            </a:extLst>
          </p:cNvPr>
          <p:cNvSpPr/>
          <p:nvPr/>
        </p:nvSpPr>
        <p:spPr>
          <a:xfrm>
            <a:off x="1910323" y="4606364"/>
            <a:ext cx="61327" cy="620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Person in wheelchair with solid fill">
            <a:extLst>
              <a:ext uri="{FF2B5EF4-FFF2-40B4-BE49-F238E27FC236}">
                <a16:creationId xmlns:a16="http://schemas.microsoft.com/office/drawing/2014/main" id="{E7DC2C9A-E3CB-E04B-8EF2-B80F25B82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79381" y="4304818"/>
            <a:ext cx="705133" cy="705133"/>
          </a:xfrm>
          <a:prstGeom prst="rect">
            <a:avLst/>
          </a:prstGeom>
        </p:spPr>
      </p:pic>
      <p:pic>
        <p:nvPicPr>
          <p:cNvPr id="49" name="Graphic 48" descr="Car with solid fill">
            <a:extLst>
              <a:ext uri="{FF2B5EF4-FFF2-40B4-BE49-F238E27FC236}">
                <a16:creationId xmlns:a16="http://schemas.microsoft.com/office/drawing/2014/main" id="{EFACD146-1C72-754A-B07C-B6F85542CF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35806" y="4386871"/>
            <a:ext cx="734835" cy="734835"/>
          </a:xfrm>
          <a:prstGeom prst="rect">
            <a:avLst/>
          </a:prstGeom>
        </p:spPr>
      </p:pic>
      <p:pic>
        <p:nvPicPr>
          <p:cNvPr id="50" name="Graphic 49" descr="Bus with solid fill">
            <a:extLst>
              <a:ext uri="{FF2B5EF4-FFF2-40B4-BE49-F238E27FC236}">
                <a16:creationId xmlns:a16="http://schemas.microsoft.com/office/drawing/2014/main" id="{C7B1CAEA-2E2A-6740-93FA-C6711A774F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03308" y="4291332"/>
            <a:ext cx="914400" cy="914400"/>
          </a:xfrm>
          <a:prstGeom prst="rect">
            <a:avLst/>
          </a:prstGeom>
        </p:spPr>
      </p:pic>
      <p:pic>
        <p:nvPicPr>
          <p:cNvPr id="51" name="Graphic 50" descr="Speedometer Low with solid fill">
            <a:extLst>
              <a:ext uri="{FF2B5EF4-FFF2-40B4-BE49-F238E27FC236}">
                <a16:creationId xmlns:a16="http://schemas.microsoft.com/office/drawing/2014/main" id="{72C9F9BA-59D3-DD40-B54B-389BA978AAE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24544" y="4211189"/>
            <a:ext cx="914400" cy="914400"/>
          </a:xfrm>
          <a:prstGeom prst="rect">
            <a:avLst/>
          </a:prstGeom>
        </p:spPr>
      </p:pic>
      <p:pic>
        <p:nvPicPr>
          <p:cNvPr id="52" name="Graphic 51" descr="Fork In Road outline">
            <a:extLst>
              <a:ext uri="{FF2B5EF4-FFF2-40B4-BE49-F238E27FC236}">
                <a16:creationId xmlns:a16="http://schemas.microsoft.com/office/drawing/2014/main" id="{E820ED19-5BDA-CD42-90A5-B4063AD1135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8455" y="5287162"/>
            <a:ext cx="914400" cy="914400"/>
          </a:xfrm>
          <a:prstGeom prst="rect">
            <a:avLst/>
          </a:prstGeom>
        </p:spPr>
      </p:pic>
      <p:pic>
        <p:nvPicPr>
          <p:cNvPr id="53" name="Graphic 52" descr="Siren with solid fill">
            <a:extLst>
              <a:ext uri="{FF2B5EF4-FFF2-40B4-BE49-F238E27FC236}">
                <a16:creationId xmlns:a16="http://schemas.microsoft.com/office/drawing/2014/main" id="{BD549E88-2AB7-5E47-9678-74B7FEACB5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578634" y="533084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94D383C-09EB-B140-8664-FDECFBD83221}"/>
              </a:ext>
            </a:extLst>
          </p:cNvPr>
          <p:cNvSpPr txBox="1"/>
          <p:nvPr/>
        </p:nvSpPr>
        <p:spPr>
          <a:xfrm>
            <a:off x="367235" y="1673574"/>
            <a:ext cx="307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Death/serious injury is unacceptable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2618C5-F3CE-0549-9908-5E578DAE5FEF}"/>
              </a:ext>
            </a:extLst>
          </p:cNvPr>
          <p:cNvSpPr txBox="1"/>
          <p:nvPr/>
        </p:nvSpPr>
        <p:spPr>
          <a:xfrm>
            <a:off x="4578634" y="1627711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Humans make mistakes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E3D6-6DEB-584C-A7F8-FA70B7030D7E}"/>
              </a:ext>
            </a:extLst>
          </p:cNvPr>
          <p:cNvSpPr txBox="1"/>
          <p:nvPr/>
        </p:nvSpPr>
        <p:spPr>
          <a:xfrm>
            <a:off x="8614250" y="169582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Humans are vulnerable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CBAEB-D08E-714B-AC51-5604C1CF3A9D}"/>
              </a:ext>
            </a:extLst>
          </p:cNvPr>
          <p:cNvSpPr txBox="1"/>
          <p:nvPr/>
        </p:nvSpPr>
        <p:spPr>
          <a:xfrm>
            <a:off x="381344" y="287777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Responsibility is shared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1566F8-15B6-C64C-9CA2-007C3FB2ACA6}"/>
              </a:ext>
            </a:extLst>
          </p:cNvPr>
          <p:cNvSpPr txBox="1"/>
          <p:nvPr/>
        </p:nvSpPr>
        <p:spPr>
          <a:xfrm>
            <a:off x="4540992" y="2881669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Safety is proactive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F570A-DBB3-D14F-A494-CB26D70A1224}"/>
              </a:ext>
            </a:extLst>
          </p:cNvPr>
          <p:cNvSpPr txBox="1"/>
          <p:nvPr/>
        </p:nvSpPr>
        <p:spPr>
          <a:xfrm>
            <a:off x="8682723" y="2884399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Redundancy is crucial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6C2525-D74F-AA44-8D0C-6A216DD5956B}"/>
              </a:ext>
            </a:extLst>
          </p:cNvPr>
          <p:cNvSpPr txBox="1"/>
          <p:nvPr/>
        </p:nvSpPr>
        <p:spPr>
          <a:xfrm>
            <a:off x="327103" y="499733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1352D7-D0CB-A342-BDBD-20EE7EA29764}"/>
              </a:ext>
            </a:extLst>
          </p:cNvPr>
          <p:cNvSpPr txBox="1"/>
          <p:nvPr/>
        </p:nvSpPr>
        <p:spPr>
          <a:xfrm>
            <a:off x="4525823" y="5010560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529261-64F8-0548-9EA9-3CEC09B159E6}"/>
              </a:ext>
            </a:extLst>
          </p:cNvPr>
          <p:cNvSpPr txBox="1"/>
          <p:nvPr/>
        </p:nvSpPr>
        <p:spPr>
          <a:xfrm>
            <a:off x="8667857" y="5040611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930B5B-FA21-144E-8506-3C66D771C861}"/>
              </a:ext>
            </a:extLst>
          </p:cNvPr>
          <p:cNvSpPr txBox="1"/>
          <p:nvPr/>
        </p:nvSpPr>
        <p:spPr>
          <a:xfrm>
            <a:off x="4490742" y="6196188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Post-crash care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B1F780-9F4F-C348-83ED-5F63809146A7}"/>
              </a:ext>
            </a:extLst>
          </p:cNvPr>
          <p:cNvSpPr txBox="1"/>
          <p:nvPr/>
        </p:nvSpPr>
        <p:spPr>
          <a:xfrm>
            <a:off x="307190" y="6193032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roads</a:t>
            </a:r>
          </a:p>
        </p:txBody>
      </p:sp>
    </p:spTree>
    <p:extLst>
      <p:ext uri="{BB962C8B-B14F-4D97-AF65-F5344CB8AC3E}">
        <p14:creationId xmlns:p14="http://schemas.microsoft.com/office/powerpoint/2010/main" val="16041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1984C-A8D3-5C44-886D-FFC9DFD3A4DA}"/>
              </a:ext>
            </a:extLst>
          </p:cNvPr>
          <p:cNvSpPr txBox="1"/>
          <p:nvPr/>
        </p:nvSpPr>
        <p:spPr>
          <a:xfrm>
            <a:off x="256107" y="9156"/>
            <a:ext cx="8743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Garamond" panose="02020404030301010803" pitchFamily="18" charset="0"/>
              </a:rPr>
              <a:t>The 6 Safe System Core 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D51050-E52F-9445-91C6-670712027813}"/>
              </a:ext>
            </a:extLst>
          </p:cNvPr>
          <p:cNvCxnSpPr>
            <a:cxnSpLocks/>
          </p:cNvCxnSpPr>
          <p:nvPr/>
        </p:nvCxnSpPr>
        <p:spPr>
          <a:xfrm>
            <a:off x="444137" y="16523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50746-0733-5542-B917-22A7763F05CA}"/>
              </a:ext>
            </a:extLst>
          </p:cNvPr>
          <p:cNvCxnSpPr>
            <a:cxnSpLocks/>
          </p:cNvCxnSpPr>
          <p:nvPr/>
        </p:nvCxnSpPr>
        <p:spPr>
          <a:xfrm>
            <a:off x="4627689" y="16523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13EC31-B5EA-0545-BE26-EDBEE32DCDA7}"/>
              </a:ext>
            </a:extLst>
          </p:cNvPr>
          <p:cNvCxnSpPr>
            <a:cxnSpLocks/>
          </p:cNvCxnSpPr>
          <p:nvPr/>
        </p:nvCxnSpPr>
        <p:spPr>
          <a:xfrm>
            <a:off x="8751197" y="168161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D2189-CFCC-A849-8A08-66BF9A24AB81}"/>
              </a:ext>
            </a:extLst>
          </p:cNvPr>
          <p:cNvCxnSpPr>
            <a:cxnSpLocks/>
          </p:cNvCxnSpPr>
          <p:nvPr/>
        </p:nvCxnSpPr>
        <p:spPr>
          <a:xfrm>
            <a:off x="444137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62E966-ED97-1048-BB93-14DF5A633682}"/>
              </a:ext>
            </a:extLst>
          </p:cNvPr>
          <p:cNvCxnSpPr>
            <a:cxnSpLocks/>
          </p:cNvCxnSpPr>
          <p:nvPr/>
        </p:nvCxnSpPr>
        <p:spPr>
          <a:xfrm>
            <a:off x="4627689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C68B2-23DD-124B-A799-55B639A18E31}"/>
              </a:ext>
            </a:extLst>
          </p:cNvPr>
          <p:cNvCxnSpPr>
            <a:cxnSpLocks/>
          </p:cNvCxnSpPr>
          <p:nvPr/>
        </p:nvCxnSpPr>
        <p:spPr>
          <a:xfrm>
            <a:off x="8751197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9180C-A575-5A45-ABAE-4053EEFAC814}"/>
              </a:ext>
            </a:extLst>
          </p:cNvPr>
          <p:cNvSpPr/>
          <p:nvPr/>
        </p:nvSpPr>
        <p:spPr>
          <a:xfrm>
            <a:off x="504181" y="787972"/>
            <a:ext cx="383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Garamond" panose="02020404030301010803" pitchFamily="18" charset="0"/>
              </a:rPr>
              <a:t>0</a:t>
            </a:r>
            <a:endParaRPr lang="en-US" sz="6000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66A0ED96-2B04-754D-B33E-CA43B947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575" y="870930"/>
            <a:ext cx="914400" cy="758110"/>
          </a:xfrm>
          <a:prstGeom prst="rect">
            <a:avLst/>
          </a:prstGeom>
        </p:spPr>
      </p:pic>
      <p:pic>
        <p:nvPicPr>
          <p:cNvPr id="24" name="Graphic 23" descr="Sling with solid fill">
            <a:extLst>
              <a:ext uri="{FF2B5EF4-FFF2-40B4-BE49-F238E27FC236}">
                <a16:creationId xmlns:a16="http://schemas.microsoft.com/office/drawing/2014/main" id="{8F21D076-D6CE-394C-BDC0-25A40DCEE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5114" y="870929"/>
            <a:ext cx="914400" cy="768693"/>
          </a:xfrm>
          <a:prstGeom prst="rect">
            <a:avLst/>
          </a:prstGeom>
        </p:spPr>
      </p:pic>
      <p:pic>
        <p:nvPicPr>
          <p:cNvPr id="26" name="Graphic 25" descr="Sign language with solid fill">
            <a:extLst>
              <a:ext uri="{FF2B5EF4-FFF2-40B4-BE49-F238E27FC236}">
                <a16:creationId xmlns:a16="http://schemas.microsoft.com/office/drawing/2014/main" id="{66C19A72-6E55-6541-8CCC-9B4F53F7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745" y="2242216"/>
            <a:ext cx="657820" cy="657820"/>
          </a:xfrm>
          <a:prstGeom prst="rect">
            <a:avLst/>
          </a:prstGeom>
        </p:spPr>
      </p:pic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FC69C951-85CE-8B4E-A4A9-DBC4FB90A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7645" y="2080014"/>
            <a:ext cx="914400" cy="914400"/>
          </a:xfrm>
          <a:prstGeom prst="rect">
            <a:avLst/>
          </a:prstGeom>
        </p:spPr>
      </p:pic>
      <p:pic>
        <p:nvPicPr>
          <p:cNvPr id="30" name="Graphic 29" descr="Badge Cross with solid fill">
            <a:extLst>
              <a:ext uri="{FF2B5EF4-FFF2-40B4-BE49-F238E27FC236}">
                <a16:creationId xmlns:a16="http://schemas.microsoft.com/office/drawing/2014/main" id="{6E52F351-7770-A14C-ABEB-74F1C8BFB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2098" y="2218738"/>
            <a:ext cx="673357" cy="673357"/>
          </a:xfrm>
          <a:prstGeom prst="rect">
            <a:avLst/>
          </a:prstGeom>
        </p:spPr>
      </p:pic>
      <p:pic>
        <p:nvPicPr>
          <p:cNvPr id="32" name="Graphic 31" descr="Flag outline">
            <a:extLst>
              <a:ext uri="{FF2B5EF4-FFF2-40B4-BE49-F238E27FC236}">
                <a16:creationId xmlns:a16="http://schemas.microsoft.com/office/drawing/2014/main" id="{04CF1A65-D342-A348-B27C-C21B04AA93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8011" y="2294743"/>
            <a:ext cx="673358" cy="67335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DB6495-9008-8042-8FC3-DE814D3062F9}"/>
              </a:ext>
            </a:extLst>
          </p:cNvPr>
          <p:cNvCxnSpPr/>
          <p:nvPr/>
        </p:nvCxnSpPr>
        <p:spPr>
          <a:xfrm>
            <a:off x="5303520" y="2514600"/>
            <a:ext cx="4000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D64B1A-D125-5049-9683-9652530CC3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2403" y="1548772"/>
            <a:ext cx="214729" cy="1769845"/>
          </a:xfrm>
          <a:prstGeom prst="bentConnector3">
            <a:avLst>
              <a:gd name="adj1" fmla="val -1064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Arrow circle outline">
            <a:extLst>
              <a:ext uri="{FF2B5EF4-FFF2-40B4-BE49-F238E27FC236}">
                <a16:creationId xmlns:a16="http://schemas.microsoft.com/office/drawing/2014/main" id="{F026C825-2F6C-544C-BE16-EDDBCCCA48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44" y="1992596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94D383C-09EB-B140-8664-FDECFBD83221}"/>
              </a:ext>
            </a:extLst>
          </p:cNvPr>
          <p:cNvSpPr txBox="1"/>
          <p:nvPr/>
        </p:nvSpPr>
        <p:spPr>
          <a:xfrm>
            <a:off x="367235" y="1673574"/>
            <a:ext cx="307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Death/serious injury is unacceptable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2618C5-F3CE-0549-9908-5E578DAE5FEF}"/>
              </a:ext>
            </a:extLst>
          </p:cNvPr>
          <p:cNvSpPr txBox="1"/>
          <p:nvPr/>
        </p:nvSpPr>
        <p:spPr>
          <a:xfrm>
            <a:off x="4578634" y="1627711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Humans make mistakes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E3D6-6DEB-584C-A7F8-FA70B7030D7E}"/>
              </a:ext>
            </a:extLst>
          </p:cNvPr>
          <p:cNvSpPr txBox="1"/>
          <p:nvPr/>
        </p:nvSpPr>
        <p:spPr>
          <a:xfrm>
            <a:off x="8614250" y="169582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Humans are vulnerable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CBAEB-D08E-714B-AC51-5604C1CF3A9D}"/>
              </a:ext>
            </a:extLst>
          </p:cNvPr>
          <p:cNvSpPr txBox="1"/>
          <p:nvPr/>
        </p:nvSpPr>
        <p:spPr>
          <a:xfrm>
            <a:off x="381344" y="287777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Responsibility is shared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1566F8-15B6-C64C-9CA2-007C3FB2ACA6}"/>
              </a:ext>
            </a:extLst>
          </p:cNvPr>
          <p:cNvSpPr txBox="1"/>
          <p:nvPr/>
        </p:nvSpPr>
        <p:spPr>
          <a:xfrm>
            <a:off x="4540992" y="2881669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Safety is proactive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F570A-DBB3-D14F-A494-CB26D70A1224}"/>
              </a:ext>
            </a:extLst>
          </p:cNvPr>
          <p:cNvSpPr txBox="1"/>
          <p:nvPr/>
        </p:nvSpPr>
        <p:spPr>
          <a:xfrm>
            <a:off x="8682723" y="2884399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Redundancy is crucial</a:t>
            </a:r>
          </a:p>
        </p:txBody>
      </p:sp>
    </p:spTree>
    <p:extLst>
      <p:ext uri="{BB962C8B-B14F-4D97-AF65-F5344CB8AC3E}">
        <p14:creationId xmlns:p14="http://schemas.microsoft.com/office/powerpoint/2010/main" val="11595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1984C-A8D3-5C44-886D-FFC9DFD3A4DA}"/>
              </a:ext>
            </a:extLst>
          </p:cNvPr>
          <p:cNvSpPr txBox="1"/>
          <p:nvPr/>
        </p:nvSpPr>
        <p:spPr>
          <a:xfrm>
            <a:off x="256107" y="9156"/>
            <a:ext cx="8743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Garamond" panose="02020404030301010803" pitchFamily="18" charset="0"/>
              </a:rPr>
              <a:t>The 6 Safe System Core Principles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D51050-E52F-9445-91C6-670712027813}"/>
              </a:ext>
            </a:extLst>
          </p:cNvPr>
          <p:cNvCxnSpPr>
            <a:cxnSpLocks/>
          </p:cNvCxnSpPr>
          <p:nvPr/>
        </p:nvCxnSpPr>
        <p:spPr>
          <a:xfrm>
            <a:off x="444137" y="16523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50746-0733-5542-B917-22A7763F05CA}"/>
              </a:ext>
            </a:extLst>
          </p:cNvPr>
          <p:cNvCxnSpPr>
            <a:cxnSpLocks/>
          </p:cNvCxnSpPr>
          <p:nvPr/>
        </p:nvCxnSpPr>
        <p:spPr>
          <a:xfrm>
            <a:off x="4627689" y="16523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13EC31-B5EA-0545-BE26-EDBEE32DCDA7}"/>
              </a:ext>
            </a:extLst>
          </p:cNvPr>
          <p:cNvCxnSpPr>
            <a:cxnSpLocks/>
          </p:cNvCxnSpPr>
          <p:nvPr/>
        </p:nvCxnSpPr>
        <p:spPr>
          <a:xfrm>
            <a:off x="8751197" y="168161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D2189-CFCC-A849-8A08-66BF9A24AB81}"/>
              </a:ext>
            </a:extLst>
          </p:cNvPr>
          <p:cNvCxnSpPr>
            <a:cxnSpLocks/>
          </p:cNvCxnSpPr>
          <p:nvPr/>
        </p:nvCxnSpPr>
        <p:spPr>
          <a:xfrm>
            <a:off x="444137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62E966-ED97-1048-BB93-14DF5A633682}"/>
              </a:ext>
            </a:extLst>
          </p:cNvPr>
          <p:cNvCxnSpPr>
            <a:cxnSpLocks/>
          </p:cNvCxnSpPr>
          <p:nvPr/>
        </p:nvCxnSpPr>
        <p:spPr>
          <a:xfrm>
            <a:off x="4627689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C68B2-23DD-124B-A799-55B639A18E31}"/>
              </a:ext>
            </a:extLst>
          </p:cNvPr>
          <p:cNvCxnSpPr>
            <a:cxnSpLocks/>
          </p:cNvCxnSpPr>
          <p:nvPr/>
        </p:nvCxnSpPr>
        <p:spPr>
          <a:xfrm>
            <a:off x="8751197" y="290201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359D97-3F78-0341-8CAF-05E2D4F2C876}"/>
              </a:ext>
            </a:extLst>
          </p:cNvPr>
          <p:cNvSpPr txBox="1"/>
          <p:nvPr/>
        </p:nvSpPr>
        <p:spPr>
          <a:xfrm>
            <a:off x="256107" y="3353498"/>
            <a:ext cx="72748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Garamond" panose="02020404030301010803" pitchFamily="18" charset="0"/>
              </a:rPr>
              <a:t>The 5 Safe System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60FAC-88C8-2A45-8A0F-DB16DE70723A}"/>
              </a:ext>
            </a:extLst>
          </p:cNvPr>
          <p:cNvCxnSpPr>
            <a:cxnSpLocks/>
          </p:cNvCxnSpPr>
          <p:nvPr/>
        </p:nvCxnSpPr>
        <p:spPr>
          <a:xfrm>
            <a:off x="410745" y="501193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58007-FDF9-8F49-89F0-0BDCDA77006F}"/>
              </a:ext>
            </a:extLst>
          </p:cNvPr>
          <p:cNvCxnSpPr>
            <a:cxnSpLocks/>
          </p:cNvCxnSpPr>
          <p:nvPr/>
        </p:nvCxnSpPr>
        <p:spPr>
          <a:xfrm>
            <a:off x="4594297" y="5040384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0BD65-D099-2646-9703-7841EE8C166F}"/>
              </a:ext>
            </a:extLst>
          </p:cNvPr>
          <p:cNvCxnSpPr>
            <a:cxnSpLocks/>
          </p:cNvCxnSpPr>
          <p:nvPr/>
        </p:nvCxnSpPr>
        <p:spPr>
          <a:xfrm>
            <a:off x="8751197" y="5068836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3448D-D47D-324A-8C36-E67BD65E876A}"/>
              </a:ext>
            </a:extLst>
          </p:cNvPr>
          <p:cNvCxnSpPr>
            <a:cxnSpLocks/>
          </p:cNvCxnSpPr>
          <p:nvPr/>
        </p:nvCxnSpPr>
        <p:spPr>
          <a:xfrm>
            <a:off x="410745" y="619303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8315C8-F9F1-804F-923D-97433DAF2E48}"/>
              </a:ext>
            </a:extLst>
          </p:cNvPr>
          <p:cNvCxnSpPr>
            <a:cxnSpLocks/>
          </p:cNvCxnSpPr>
          <p:nvPr/>
        </p:nvCxnSpPr>
        <p:spPr>
          <a:xfrm>
            <a:off x="4594297" y="6193032"/>
            <a:ext cx="293662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9180C-A575-5A45-ABAE-4053EEFAC814}"/>
              </a:ext>
            </a:extLst>
          </p:cNvPr>
          <p:cNvSpPr/>
          <p:nvPr/>
        </p:nvSpPr>
        <p:spPr>
          <a:xfrm>
            <a:off x="504181" y="787972"/>
            <a:ext cx="383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Garamond" panose="02020404030301010803" pitchFamily="18" charset="0"/>
              </a:rPr>
              <a:t>0</a:t>
            </a:r>
            <a:endParaRPr lang="en-US" sz="6000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66A0ED96-2B04-754D-B33E-CA43B947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575" y="870930"/>
            <a:ext cx="914400" cy="758110"/>
          </a:xfrm>
          <a:prstGeom prst="rect">
            <a:avLst/>
          </a:prstGeom>
        </p:spPr>
      </p:pic>
      <p:pic>
        <p:nvPicPr>
          <p:cNvPr id="24" name="Graphic 23" descr="Sling with solid fill">
            <a:extLst>
              <a:ext uri="{FF2B5EF4-FFF2-40B4-BE49-F238E27FC236}">
                <a16:creationId xmlns:a16="http://schemas.microsoft.com/office/drawing/2014/main" id="{8F21D076-D6CE-394C-BDC0-25A40DCEE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5114" y="870929"/>
            <a:ext cx="914400" cy="768693"/>
          </a:xfrm>
          <a:prstGeom prst="rect">
            <a:avLst/>
          </a:prstGeom>
        </p:spPr>
      </p:pic>
      <p:pic>
        <p:nvPicPr>
          <p:cNvPr id="26" name="Graphic 25" descr="Sign language with solid fill">
            <a:extLst>
              <a:ext uri="{FF2B5EF4-FFF2-40B4-BE49-F238E27FC236}">
                <a16:creationId xmlns:a16="http://schemas.microsoft.com/office/drawing/2014/main" id="{66C19A72-6E55-6541-8CCC-9B4F53F7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745" y="2242216"/>
            <a:ext cx="657820" cy="657820"/>
          </a:xfrm>
          <a:prstGeom prst="rect">
            <a:avLst/>
          </a:prstGeom>
        </p:spPr>
      </p:pic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FC69C951-85CE-8B4E-A4A9-DBC4FB90A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7645" y="2080014"/>
            <a:ext cx="914400" cy="914400"/>
          </a:xfrm>
          <a:prstGeom prst="rect">
            <a:avLst/>
          </a:prstGeom>
        </p:spPr>
      </p:pic>
      <p:pic>
        <p:nvPicPr>
          <p:cNvPr id="30" name="Graphic 29" descr="Badge Cross with solid fill">
            <a:extLst>
              <a:ext uri="{FF2B5EF4-FFF2-40B4-BE49-F238E27FC236}">
                <a16:creationId xmlns:a16="http://schemas.microsoft.com/office/drawing/2014/main" id="{6E52F351-7770-A14C-ABEB-74F1C8BFB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2098" y="2218738"/>
            <a:ext cx="673357" cy="673357"/>
          </a:xfrm>
          <a:prstGeom prst="rect">
            <a:avLst/>
          </a:prstGeom>
        </p:spPr>
      </p:pic>
      <p:pic>
        <p:nvPicPr>
          <p:cNvPr id="32" name="Graphic 31" descr="Flag outline">
            <a:extLst>
              <a:ext uri="{FF2B5EF4-FFF2-40B4-BE49-F238E27FC236}">
                <a16:creationId xmlns:a16="http://schemas.microsoft.com/office/drawing/2014/main" id="{04CF1A65-D342-A348-B27C-C21B04AA93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8011" y="2294743"/>
            <a:ext cx="673358" cy="67335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DB6495-9008-8042-8FC3-DE814D3062F9}"/>
              </a:ext>
            </a:extLst>
          </p:cNvPr>
          <p:cNvCxnSpPr/>
          <p:nvPr/>
        </p:nvCxnSpPr>
        <p:spPr>
          <a:xfrm>
            <a:off x="5303520" y="2514600"/>
            <a:ext cx="4000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D64B1A-D125-5049-9683-9652530CC3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2403" y="1548772"/>
            <a:ext cx="214729" cy="1769845"/>
          </a:xfrm>
          <a:prstGeom prst="bentConnector3">
            <a:avLst>
              <a:gd name="adj1" fmla="val -1064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Arrow circle outline">
            <a:extLst>
              <a:ext uri="{FF2B5EF4-FFF2-40B4-BE49-F238E27FC236}">
                <a16:creationId xmlns:a16="http://schemas.microsoft.com/office/drawing/2014/main" id="{F026C825-2F6C-544C-BE16-EDDBCCCA48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44" y="1992596"/>
            <a:ext cx="914400" cy="914400"/>
          </a:xfrm>
          <a:prstGeom prst="rect">
            <a:avLst/>
          </a:prstGeom>
        </p:spPr>
      </p:pic>
      <p:pic>
        <p:nvPicPr>
          <p:cNvPr id="44" name="Graphic 43" descr="Cycling with solid fill">
            <a:extLst>
              <a:ext uri="{FF2B5EF4-FFF2-40B4-BE49-F238E27FC236}">
                <a16:creationId xmlns:a16="http://schemas.microsoft.com/office/drawing/2014/main" id="{235CFB17-0844-3C43-9BF1-462874D30D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4181" y="4509237"/>
            <a:ext cx="468183" cy="468183"/>
          </a:xfrm>
          <a:prstGeom prst="rect">
            <a:avLst/>
          </a:prstGeom>
        </p:spPr>
      </p:pic>
      <p:pic>
        <p:nvPicPr>
          <p:cNvPr id="45" name="Graphic 44" descr="Woman with kid with solid fill">
            <a:extLst>
              <a:ext uri="{FF2B5EF4-FFF2-40B4-BE49-F238E27FC236}">
                <a16:creationId xmlns:a16="http://schemas.microsoft.com/office/drawing/2014/main" id="{929278BD-4122-6A4C-8901-A57B1D33F0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236" y="4402846"/>
            <a:ext cx="593111" cy="593111"/>
          </a:xfrm>
          <a:prstGeom prst="rect">
            <a:avLst/>
          </a:prstGeom>
        </p:spPr>
      </p:pic>
      <p:pic>
        <p:nvPicPr>
          <p:cNvPr id="46" name="Graphic 45" descr="Car with solid fill">
            <a:extLst>
              <a:ext uri="{FF2B5EF4-FFF2-40B4-BE49-F238E27FC236}">
                <a16:creationId xmlns:a16="http://schemas.microsoft.com/office/drawing/2014/main" id="{9DA2FD08-573D-6C43-AB8E-19CFF708BD1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45030" y="4340775"/>
            <a:ext cx="734835" cy="734835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259351EF-1E19-DD4F-A9C7-A5AA2E2708E8}"/>
              </a:ext>
            </a:extLst>
          </p:cNvPr>
          <p:cNvSpPr/>
          <p:nvPr/>
        </p:nvSpPr>
        <p:spPr>
          <a:xfrm>
            <a:off x="1910323" y="4606364"/>
            <a:ext cx="61327" cy="620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Person in wheelchair with solid fill">
            <a:extLst>
              <a:ext uri="{FF2B5EF4-FFF2-40B4-BE49-F238E27FC236}">
                <a16:creationId xmlns:a16="http://schemas.microsoft.com/office/drawing/2014/main" id="{E7DC2C9A-E3CB-E04B-8EF2-B80F25B82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79381" y="4304818"/>
            <a:ext cx="705133" cy="705133"/>
          </a:xfrm>
          <a:prstGeom prst="rect">
            <a:avLst/>
          </a:prstGeom>
        </p:spPr>
      </p:pic>
      <p:pic>
        <p:nvPicPr>
          <p:cNvPr id="49" name="Graphic 48" descr="Car with solid fill">
            <a:extLst>
              <a:ext uri="{FF2B5EF4-FFF2-40B4-BE49-F238E27FC236}">
                <a16:creationId xmlns:a16="http://schemas.microsoft.com/office/drawing/2014/main" id="{EFACD146-1C72-754A-B07C-B6F85542CF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35806" y="4386871"/>
            <a:ext cx="734835" cy="734835"/>
          </a:xfrm>
          <a:prstGeom prst="rect">
            <a:avLst/>
          </a:prstGeom>
        </p:spPr>
      </p:pic>
      <p:pic>
        <p:nvPicPr>
          <p:cNvPr id="50" name="Graphic 49" descr="Bus with solid fill">
            <a:extLst>
              <a:ext uri="{FF2B5EF4-FFF2-40B4-BE49-F238E27FC236}">
                <a16:creationId xmlns:a16="http://schemas.microsoft.com/office/drawing/2014/main" id="{C7B1CAEA-2E2A-6740-93FA-C6711A774F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03308" y="4291332"/>
            <a:ext cx="914400" cy="914400"/>
          </a:xfrm>
          <a:prstGeom prst="rect">
            <a:avLst/>
          </a:prstGeom>
        </p:spPr>
      </p:pic>
      <p:pic>
        <p:nvPicPr>
          <p:cNvPr id="51" name="Graphic 50" descr="Speedometer Low with solid fill">
            <a:extLst>
              <a:ext uri="{FF2B5EF4-FFF2-40B4-BE49-F238E27FC236}">
                <a16:creationId xmlns:a16="http://schemas.microsoft.com/office/drawing/2014/main" id="{72C9F9BA-59D3-DD40-B54B-389BA978AAE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24544" y="4211189"/>
            <a:ext cx="914400" cy="914400"/>
          </a:xfrm>
          <a:prstGeom prst="rect">
            <a:avLst/>
          </a:prstGeom>
        </p:spPr>
      </p:pic>
      <p:pic>
        <p:nvPicPr>
          <p:cNvPr id="52" name="Graphic 51" descr="Fork In Road outline">
            <a:extLst>
              <a:ext uri="{FF2B5EF4-FFF2-40B4-BE49-F238E27FC236}">
                <a16:creationId xmlns:a16="http://schemas.microsoft.com/office/drawing/2014/main" id="{E820ED19-5BDA-CD42-90A5-B4063AD1135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8455" y="5287162"/>
            <a:ext cx="914400" cy="914400"/>
          </a:xfrm>
          <a:prstGeom prst="rect">
            <a:avLst/>
          </a:prstGeom>
        </p:spPr>
      </p:pic>
      <p:pic>
        <p:nvPicPr>
          <p:cNvPr id="53" name="Graphic 52" descr="Siren with solid fill">
            <a:extLst>
              <a:ext uri="{FF2B5EF4-FFF2-40B4-BE49-F238E27FC236}">
                <a16:creationId xmlns:a16="http://schemas.microsoft.com/office/drawing/2014/main" id="{BD549E88-2AB7-5E47-9678-74B7FEACB5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578634" y="533084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94D383C-09EB-B140-8664-FDECFBD83221}"/>
              </a:ext>
            </a:extLst>
          </p:cNvPr>
          <p:cNvSpPr txBox="1"/>
          <p:nvPr/>
        </p:nvSpPr>
        <p:spPr>
          <a:xfrm>
            <a:off x="367235" y="1673574"/>
            <a:ext cx="307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Death/serious injury is unacceptable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2618C5-F3CE-0549-9908-5E578DAE5FEF}"/>
              </a:ext>
            </a:extLst>
          </p:cNvPr>
          <p:cNvSpPr txBox="1"/>
          <p:nvPr/>
        </p:nvSpPr>
        <p:spPr>
          <a:xfrm>
            <a:off x="4578634" y="1627711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Humans make mistakes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E3D6-6DEB-584C-A7F8-FA70B7030D7E}"/>
              </a:ext>
            </a:extLst>
          </p:cNvPr>
          <p:cNvSpPr txBox="1"/>
          <p:nvPr/>
        </p:nvSpPr>
        <p:spPr>
          <a:xfrm>
            <a:off x="8614250" y="169582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Humans are vulnerable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CBAEB-D08E-714B-AC51-5604C1CF3A9D}"/>
              </a:ext>
            </a:extLst>
          </p:cNvPr>
          <p:cNvSpPr txBox="1"/>
          <p:nvPr/>
        </p:nvSpPr>
        <p:spPr>
          <a:xfrm>
            <a:off x="381344" y="287777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Responsibility is shared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1566F8-15B6-C64C-9CA2-007C3FB2ACA6}"/>
              </a:ext>
            </a:extLst>
          </p:cNvPr>
          <p:cNvSpPr txBox="1"/>
          <p:nvPr/>
        </p:nvSpPr>
        <p:spPr>
          <a:xfrm>
            <a:off x="4540992" y="2881669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Safety is proactive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F570A-DBB3-D14F-A494-CB26D70A1224}"/>
              </a:ext>
            </a:extLst>
          </p:cNvPr>
          <p:cNvSpPr txBox="1"/>
          <p:nvPr/>
        </p:nvSpPr>
        <p:spPr>
          <a:xfrm>
            <a:off x="8682723" y="2884399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Redundancy is crucial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6C2525-D74F-AA44-8D0C-6A216DD5956B}"/>
              </a:ext>
            </a:extLst>
          </p:cNvPr>
          <p:cNvSpPr txBox="1"/>
          <p:nvPr/>
        </p:nvSpPr>
        <p:spPr>
          <a:xfrm>
            <a:off x="327103" y="4997335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1352D7-D0CB-A342-BDBD-20EE7EA29764}"/>
              </a:ext>
            </a:extLst>
          </p:cNvPr>
          <p:cNvSpPr txBox="1"/>
          <p:nvPr/>
        </p:nvSpPr>
        <p:spPr>
          <a:xfrm>
            <a:off x="4525823" y="5010560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529261-64F8-0548-9EA9-3CEC09B159E6}"/>
              </a:ext>
            </a:extLst>
          </p:cNvPr>
          <p:cNvSpPr txBox="1"/>
          <p:nvPr/>
        </p:nvSpPr>
        <p:spPr>
          <a:xfrm>
            <a:off x="8667857" y="5040611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930B5B-FA21-144E-8506-3C66D771C861}"/>
              </a:ext>
            </a:extLst>
          </p:cNvPr>
          <p:cNvSpPr txBox="1"/>
          <p:nvPr/>
        </p:nvSpPr>
        <p:spPr>
          <a:xfrm>
            <a:off x="4490742" y="6196188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Post-crash care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B1F780-9F4F-C348-83ED-5F63809146A7}"/>
              </a:ext>
            </a:extLst>
          </p:cNvPr>
          <p:cNvSpPr txBox="1"/>
          <p:nvPr/>
        </p:nvSpPr>
        <p:spPr>
          <a:xfrm>
            <a:off x="307190" y="6193032"/>
            <a:ext cx="30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Safe roads</a:t>
            </a:r>
          </a:p>
        </p:txBody>
      </p:sp>
    </p:spTree>
    <p:extLst>
      <p:ext uri="{BB962C8B-B14F-4D97-AF65-F5344CB8AC3E}">
        <p14:creationId xmlns:p14="http://schemas.microsoft.com/office/powerpoint/2010/main" val="343425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3</cp:revision>
  <dcterms:created xsi:type="dcterms:W3CDTF">2022-02-20T06:16:05Z</dcterms:created>
  <dcterms:modified xsi:type="dcterms:W3CDTF">2022-05-07T19:57:46Z</dcterms:modified>
</cp:coreProperties>
</file>