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4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CE3F179F-BE2D-45AC-B6E7-0CE2640ACD5F}"/>
    <pc:docChg chg="undo redo custSel addSld delSld modSld">
      <pc:chgData name="Yanmo Weng" userId="a3923ea6-d1f1-4764-8ec8-a48d1d20a348" providerId="ADAL" clId="{CE3F179F-BE2D-45AC-B6E7-0CE2640ACD5F}" dt="2022-05-07T18:35:02.283" v="30"/>
      <pc:docMkLst>
        <pc:docMk/>
      </pc:docMkLst>
      <pc:sldChg chg="addSp delSp add mod">
        <pc:chgData name="Yanmo Weng" userId="a3923ea6-d1f1-4764-8ec8-a48d1d20a348" providerId="ADAL" clId="{CE3F179F-BE2D-45AC-B6E7-0CE2640ACD5F}" dt="2022-05-07T18:35:01.299" v="29" actId="478"/>
        <pc:sldMkLst>
          <pc:docMk/>
          <pc:sldMk cId="3438549577" sldId="257"/>
        </pc:sldMkLst>
        <pc:spChg chg="add del">
          <ac:chgData name="Yanmo Weng" userId="a3923ea6-d1f1-4764-8ec8-a48d1d20a348" providerId="ADAL" clId="{CE3F179F-BE2D-45AC-B6E7-0CE2640ACD5F}" dt="2022-05-07T18:34:08.060" v="16" actId="478"/>
          <ac:spMkLst>
            <pc:docMk/>
            <pc:sldMk cId="3438549577" sldId="257"/>
            <ac:spMk id="7" creationId="{E783EC13-130F-1A43-9FBE-A70379C7E89E}"/>
          </ac:spMkLst>
        </pc:spChg>
        <pc:spChg chg="add del">
          <ac:chgData name="Yanmo Weng" userId="a3923ea6-d1f1-4764-8ec8-a48d1d20a348" providerId="ADAL" clId="{CE3F179F-BE2D-45AC-B6E7-0CE2640ACD5F}" dt="2022-05-07T18:35:00.376" v="28" actId="478"/>
          <ac:spMkLst>
            <pc:docMk/>
            <pc:sldMk cId="3438549577" sldId="257"/>
            <ac:spMk id="8" creationId="{4C37D426-F933-3D42-B93B-D6944EED8358}"/>
          </ac:spMkLst>
        </pc:spChg>
        <pc:spChg chg="add del">
          <ac:chgData name="Yanmo Weng" userId="a3923ea6-d1f1-4764-8ec8-a48d1d20a348" providerId="ADAL" clId="{CE3F179F-BE2D-45AC-B6E7-0CE2640ACD5F}" dt="2022-05-07T18:34:59.375" v="26" actId="478"/>
          <ac:spMkLst>
            <pc:docMk/>
            <pc:sldMk cId="3438549577" sldId="257"/>
            <ac:spMk id="9" creationId="{3D14D7E0-930E-DB4A-889A-713CDC21149E}"/>
          </ac:spMkLst>
        </pc:spChg>
        <pc:spChg chg="add del">
          <ac:chgData name="Yanmo Weng" userId="a3923ea6-d1f1-4764-8ec8-a48d1d20a348" providerId="ADAL" clId="{CE3F179F-BE2D-45AC-B6E7-0CE2640ACD5F}" dt="2022-05-07T18:34:31.689" v="18" actId="478"/>
          <ac:spMkLst>
            <pc:docMk/>
            <pc:sldMk cId="3438549577" sldId="257"/>
            <ac:spMk id="14" creationId="{E533E8FC-7C85-7A4B-9A46-AC7C5C0DB47D}"/>
          </ac:spMkLst>
        </pc:spChg>
        <pc:spChg chg="add del">
          <ac:chgData name="Yanmo Weng" userId="a3923ea6-d1f1-4764-8ec8-a48d1d20a348" providerId="ADAL" clId="{CE3F179F-BE2D-45AC-B6E7-0CE2640ACD5F}" dt="2022-05-07T18:35:01.299" v="29" actId="478"/>
          <ac:spMkLst>
            <pc:docMk/>
            <pc:sldMk cId="3438549577" sldId="257"/>
            <ac:spMk id="16" creationId="{5E1696DE-ECAB-FE4D-992B-ED5E3EEF9BC8}"/>
          </ac:spMkLst>
        </pc:spChg>
        <pc:spChg chg="add del">
          <ac:chgData name="Yanmo Weng" userId="a3923ea6-d1f1-4764-8ec8-a48d1d20a348" providerId="ADAL" clId="{CE3F179F-BE2D-45AC-B6E7-0CE2640ACD5F}" dt="2022-05-07T18:34:09.873" v="17" actId="478"/>
          <ac:spMkLst>
            <pc:docMk/>
            <pc:sldMk cId="3438549577" sldId="257"/>
            <ac:spMk id="17" creationId="{C6583C11-0369-5A44-AE9B-0966687DCC7B}"/>
          </ac:spMkLst>
        </pc:spChg>
        <pc:spChg chg="add del">
          <ac:chgData name="Yanmo Weng" userId="a3923ea6-d1f1-4764-8ec8-a48d1d20a348" providerId="ADAL" clId="{CE3F179F-BE2D-45AC-B6E7-0CE2640ACD5F}" dt="2022-05-07T18:34:32.926" v="19" actId="478"/>
          <ac:spMkLst>
            <pc:docMk/>
            <pc:sldMk cId="3438549577" sldId="257"/>
            <ac:spMk id="27" creationId="{F810AE7F-990B-7A47-BEE7-837A853060EA}"/>
          </ac:spMkLst>
        </pc:spChg>
        <pc:spChg chg="add del">
          <ac:chgData name="Yanmo Weng" userId="a3923ea6-d1f1-4764-8ec8-a48d1d20a348" providerId="ADAL" clId="{CE3F179F-BE2D-45AC-B6E7-0CE2640ACD5F}" dt="2022-05-07T18:34:59.846" v="27" actId="478"/>
          <ac:spMkLst>
            <pc:docMk/>
            <pc:sldMk cId="3438549577" sldId="257"/>
            <ac:spMk id="30" creationId="{4B683E81-288D-C342-8B56-8BE9DDD0FB0C}"/>
          </ac:spMkLst>
        </pc:spChg>
        <pc:spChg chg="add del">
          <ac:chgData name="Yanmo Weng" userId="a3923ea6-d1f1-4764-8ec8-a48d1d20a348" providerId="ADAL" clId="{CE3F179F-BE2D-45AC-B6E7-0CE2640ACD5F}" dt="2022-05-07T18:34:06.195" v="13" actId="478"/>
          <ac:spMkLst>
            <pc:docMk/>
            <pc:sldMk cId="3438549577" sldId="257"/>
            <ac:spMk id="32" creationId="{E36483DC-6CDA-7546-A91B-ACDBB20C01D9}"/>
          </ac:spMkLst>
        </pc:spChg>
        <pc:spChg chg="add del">
          <ac:chgData name="Yanmo Weng" userId="a3923ea6-d1f1-4764-8ec8-a48d1d20a348" providerId="ADAL" clId="{CE3F179F-BE2D-45AC-B6E7-0CE2640ACD5F}" dt="2022-05-07T18:34:07.222" v="14" actId="478"/>
          <ac:spMkLst>
            <pc:docMk/>
            <pc:sldMk cId="3438549577" sldId="257"/>
            <ac:spMk id="33" creationId="{74B19524-106C-DF44-80A2-E8BEAC3987DA}"/>
          </ac:spMkLst>
        </pc:spChg>
        <pc:spChg chg="add del">
          <ac:chgData name="Yanmo Weng" userId="a3923ea6-d1f1-4764-8ec8-a48d1d20a348" providerId="ADAL" clId="{CE3F179F-BE2D-45AC-B6E7-0CE2640ACD5F}" dt="2022-05-07T18:34:07.580" v="15" actId="478"/>
          <ac:spMkLst>
            <pc:docMk/>
            <pc:sldMk cId="3438549577" sldId="257"/>
            <ac:spMk id="34" creationId="{19D8DB17-9C76-F349-9F35-2787053B3239}"/>
          </ac:spMkLst>
        </pc:spChg>
      </pc:sldChg>
      <pc:sldChg chg="add del">
        <pc:chgData name="Yanmo Weng" userId="a3923ea6-d1f1-4764-8ec8-a48d1d20a348" providerId="ADAL" clId="{CE3F179F-BE2D-45AC-B6E7-0CE2640ACD5F}" dt="2022-05-07T18:35:02.283" v="30"/>
        <pc:sldMkLst>
          <pc:docMk/>
          <pc:sldMk cId="2184391650" sldId="258"/>
        </pc:sldMkLst>
      </pc:sldChg>
    </pc:docChg>
  </pc:docChgLst>
  <pc:docChgLst>
    <pc:chgData name="Subasish Das" userId="904e394b-69db-4af2-8d7b-1d2a679d1510" providerId="ADAL" clId="{4C612EE5-CCFB-492B-B177-1D9B2FAADDA2}"/>
    <pc:docChg chg="custSel modSld">
      <pc:chgData name="Subasish Das" userId="904e394b-69db-4af2-8d7b-1d2a679d1510" providerId="ADAL" clId="{4C612EE5-CCFB-492B-B177-1D9B2FAADDA2}" dt="2022-05-08T23:29:55.130" v="100" actId="1076"/>
      <pc:docMkLst>
        <pc:docMk/>
      </pc:docMkLst>
      <pc:sldChg chg="delSp modSp mod">
        <pc:chgData name="Subasish Das" userId="904e394b-69db-4af2-8d7b-1d2a679d1510" providerId="ADAL" clId="{4C612EE5-CCFB-492B-B177-1D9B2FAADDA2}" dt="2022-05-08T23:29:55.130" v="100" actId="1076"/>
        <pc:sldMkLst>
          <pc:docMk/>
          <pc:sldMk cId="2325435826" sldId="256"/>
        </pc:sldMkLst>
        <pc:spChg chg="mod">
          <ac:chgData name="Subasish Das" userId="904e394b-69db-4af2-8d7b-1d2a679d1510" providerId="ADAL" clId="{4C612EE5-CCFB-492B-B177-1D9B2FAADDA2}" dt="2022-05-08T23:29:55.130" v="100" actId="1076"/>
          <ac:spMkLst>
            <pc:docMk/>
            <pc:sldMk cId="2325435826" sldId="256"/>
            <ac:spMk id="14" creationId="{E533E8FC-7C85-7A4B-9A46-AC7C5C0DB47D}"/>
          </ac:spMkLst>
        </pc:spChg>
        <pc:spChg chg="mod">
          <ac:chgData name="Subasish Das" userId="904e394b-69db-4af2-8d7b-1d2a679d1510" providerId="ADAL" clId="{4C612EE5-CCFB-492B-B177-1D9B2FAADDA2}" dt="2022-05-08T23:29:09.687" v="25" actId="1076"/>
          <ac:spMkLst>
            <pc:docMk/>
            <pc:sldMk cId="2325435826" sldId="256"/>
            <ac:spMk id="15" creationId="{C7AB34EA-F6B1-2C4C-BA02-CAAF2A5F31C0}"/>
          </ac:spMkLst>
        </pc:spChg>
        <pc:spChg chg="mod">
          <ac:chgData name="Subasish Das" userId="904e394b-69db-4af2-8d7b-1d2a679d1510" providerId="ADAL" clId="{4C612EE5-CCFB-492B-B177-1D9B2FAADDA2}" dt="2022-05-08T23:29:40.956" v="76" actId="1076"/>
          <ac:spMkLst>
            <pc:docMk/>
            <pc:sldMk cId="2325435826" sldId="256"/>
            <ac:spMk id="16" creationId="{5E1696DE-ECAB-FE4D-992B-ED5E3EEF9BC8}"/>
          </ac:spMkLst>
        </pc:spChg>
        <pc:spChg chg="mod">
          <ac:chgData name="Subasish Das" userId="904e394b-69db-4af2-8d7b-1d2a679d1510" providerId="ADAL" clId="{4C612EE5-CCFB-492B-B177-1D9B2FAADDA2}" dt="2022-05-08T23:29:26.083" v="50" actId="1076"/>
          <ac:spMkLst>
            <pc:docMk/>
            <pc:sldMk cId="2325435826" sldId="256"/>
            <ac:spMk id="17" creationId="{C6583C11-0369-5A44-AE9B-0966687DCC7B}"/>
          </ac:spMkLst>
        </pc:spChg>
        <pc:spChg chg="del">
          <ac:chgData name="Subasish Das" userId="904e394b-69db-4af2-8d7b-1d2a679d1510" providerId="ADAL" clId="{4C612EE5-CCFB-492B-B177-1D9B2FAADDA2}" dt="2022-05-08T23:29:12.617" v="26" actId="478"/>
          <ac:spMkLst>
            <pc:docMk/>
            <pc:sldMk cId="2325435826" sldId="256"/>
            <ac:spMk id="36" creationId="{13985129-6B98-474F-9A4D-0C9717CD25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22C5-5B53-254C-898F-B7CC7E59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18CE-A05D-7F45-97E8-B2490AA0B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EBDA-86C8-5A42-A8AB-8B5C099E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473A-D9CB-F24A-9737-3B92B863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D754-4D82-5544-822C-10EA110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982C-A58F-BD4B-8A3C-C0106812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33711-58B4-6344-A42A-DA6C3966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2877-8648-3E48-8AF8-92A2B9EE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0A93-EF63-1C4F-BD22-2D8E3D28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8AEF-5527-754D-BF02-54A3B327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E2172-A79E-B14E-B657-7CF1D2D19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B4AC-F637-6144-BD4E-40075F33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0676-492F-CF4E-B756-A5E9F50E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6742-9175-1B40-8E5E-5C45B6B7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8350-8A38-F34A-8032-519F411D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C19D-BA52-5741-A7A1-FA125AAA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E243-8523-3748-B854-20D68D59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C3C0-1C12-E144-9EC0-6AB22AF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4294-FAD9-D247-B849-44D7A838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06CD-DBF7-7C4A-9353-9BD4238E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E78-1CD8-674D-BCDE-A0608B76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D6A-F03D-EF42-B01E-2904AC6A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730C-B8EB-B24B-94F8-034481EF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55A1-EAF2-7E4F-B704-D756C4B8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A36-55E1-694C-8565-6C796CFD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165-E8DC-094C-B5AE-50810810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1C4F-481F-E341-9C14-5DAD62D5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30A25-22BF-FC4C-AA60-30F7525C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EE80-5B2E-3849-B6EA-3E1CC2C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9EBF-DA9F-B84E-AF4C-D637DA4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6A2E-AE87-9E46-93FC-BC3443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874-728D-C946-BABD-A0F3B93E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D9F2-FAAC-BE49-A52C-BCF4EBC3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2E6F-1C27-0B41-AE71-BB5F46AD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9F40D-7B24-9F4C-9DF0-81ACB1BA0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662D7-8574-F847-A70B-9518CA4C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74E1B-756B-4742-BD90-C1D96D0F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294C2-43F2-2348-B515-EF53610D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5F7FB-1A4B-EB40-9322-BF6C1B3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857-5512-6348-8CA5-7181E4C8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191A7-06E5-9C4C-9D09-428CD675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4C99-85C1-2047-B0D6-683ADD3D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64DEA-4764-4F4C-B659-CEECC348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A6FFA-66F6-8A4C-AA5F-E7F3E344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1FAF4-F982-A445-8995-C98499A5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A24A-0C75-4F4F-AC43-F77641D5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E80-35B8-034C-8B74-20963109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B0B-1A3C-7F4A-B394-FBEA6D49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D1824-9997-B04A-B367-4BF1C763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F31D5-3BED-E54D-9F0E-A9E4BBC6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5CD8-C57F-B74F-B435-0A270E3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38A2-EE44-D549-9151-845C8F39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7220-5F49-7340-8B6F-01F92C55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918C8-F3CA-6F48-96E4-CA9DC471E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C7B1-382E-B644-8698-DA3A4EC25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582DA-9738-9843-B296-E554EAF0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3AF-DC29-CE4D-BF5C-0515F7E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2BBD7-70F3-7645-8FCA-9C733F2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2BB85-6F52-CB48-A4E0-A182C424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528E-9ED0-E643-80F4-C7585EC5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A8DB-20AB-1641-88C8-5C759E71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2C73-4585-9A4D-8481-E224D04FA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1A32-3F35-3544-AF57-BBB9DC2F1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783EC13-130F-1A43-9FBE-A70379C7E89E}"/>
              </a:ext>
            </a:extLst>
          </p:cNvPr>
          <p:cNvSpPr/>
          <p:nvPr/>
        </p:nvSpPr>
        <p:spPr>
          <a:xfrm>
            <a:off x="4226378" y="2581835"/>
            <a:ext cx="3739243" cy="3802637"/>
          </a:xfrm>
          <a:prstGeom prst="ellipse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37D426-F933-3D42-B93B-D6944EED8358}"/>
              </a:ext>
            </a:extLst>
          </p:cNvPr>
          <p:cNvSpPr/>
          <p:nvPr/>
        </p:nvSpPr>
        <p:spPr>
          <a:xfrm>
            <a:off x="5589014" y="1603880"/>
            <a:ext cx="3739243" cy="2879273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14D7E0-930E-DB4A-889A-713CDC21149E}"/>
              </a:ext>
            </a:extLst>
          </p:cNvPr>
          <p:cNvSpPr/>
          <p:nvPr/>
        </p:nvSpPr>
        <p:spPr>
          <a:xfrm>
            <a:off x="2863742" y="1603879"/>
            <a:ext cx="3739243" cy="2879273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D383CF6A-36D2-BC4B-859A-EC834E262137}"/>
              </a:ext>
            </a:extLst>
          </p:cNvPr>
          <p:cNvSpPr/>
          <p:nvPr/>
        </p:nvSpPr>
        <p:spPr>
          <a:xfrm rot="5400000">
            <a:off x="3838233" y="1072822"/>
            <a:ext cx="4533459" cy="3334871"/>
          </a:xfrm>
          <a:prstGeom prst="flowChartTerminator">
            <a:avLst/>
          </a:prstGeom>
          <a:solidFill>
            <a:srgbClr val="D00000">
              <a:alpha val="12484"/>
            </a:srgbClr>
          </a:solidFill>
          <a:ln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3E8FC-7C85-7A4B-9A46-AC7C5C0DB47D}"/>
              </a:ext>
            </a:extLst>
          </p:cNvPr>
          <p:cNvSpPr txBox="1"/>
          <p:nvPr/>
        </p:nvSpPr>
        <p:spPr>
          <a:xfrm rot="16200000">
            <a:off x="1265951" y="2613749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C000"/>
                  </a:solidFill>
                </a:ln>
                <a:latin typeface="Garamond" panose="02020404030301010803" pitchFamily="18" charset="0"/>
              </a:rPr>
              <a:t>Disruptive 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B34EA-F6B1-2C4C-BA02-CAAF2A5F31C0}"/>
              </a:ext>
            </a:extLst>
          </p:cNvPr>
          <p:cNvSpPr txBox="1"/>
          <p:nvPr/>
        </p:nvSpPr>
        <p:spPr>
          <a:xfrm>
            <a:off x="5160565" y="41551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D00000"/>
                  </a:solidFill>
                </a:ln>
                <a:latin typeface="Garamond" panose="02020404030301010803" pitchFamily="18" charset="0"/>
              </a:rPr>
              <a:t>Safety and 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696DE-ECAB-FE4D-992B-ED5E3EEF9BC8}"/>
              </a:ext>
            </a:extLst>
          </p:cNvPr>
          <p:cNvSpPr txBox="1"/>
          <p:nvPr/>
        </p:nvSpPr>
        <p:spPr>
          <a:xfrm rot="5400000">
            <a:off x="8312819" y="2841972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2060"/>
                  </a:solidFill>
                </a:ln>
                <a:latin typeface="Garamond" panose="02020404030301010803" pitchFamily="18" charset="0"/>
              </a:rPr>
              <a:t>Social Factors and Equity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3C11-0369-5A44-AE9B-0966687DCC7B}"/>
              </a:ext>
            </a:extLst>
          </p:cNvPr>
          <p:cNvSpPr txBox="1"/>
          <p:nvPr/>
        </p:nvSpPr>
        <p:spPr>
          <a:xfrm>
            <a:off x="5127810" y="6405317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latin typeface="Garamond" panose="02020404030301010803" pitchFamily="18" charset="0"/>
              </a:rPr>
              <a:t>Artificial Intelligence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67122-8A07-F244-8486-F36EAE1D18F9}"/>
              </a:ext>
            </a:extLst>
          </p:cNvPr>
          <p:cNvSpPr txBox="1"/>
          <p:nvPr/>
        </p:nvSpPr>
        <p:spPr>
          <a:xfrm>
            <a:off x="5127810" y="618662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Alcohol and/or drugs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DB3D2-AD82-1045-BC35-C94E70D70EEB}"/>
              </a:ext>
            </a:extLst>
          </p:cNvPr>
          <p:cNvSpPr txBox="1"/>
          <p:nvPr/>
        </p:nvSpPr>
        <p:spPr>
          <a:xfrm>
            <a:off x="4513727" y="869427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Gender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83B12-7FA4-4048-9BA6-BBBEC2CC6313}"/>
              </a:ext>
            </a:extLst>
          </p:cNvPr>
          <p:cNvSpPr txBox="1"/>
          <p:nvPr/>
        </p:nvSpPr>
        <p:spPr>
          <a:xfrm>
            <a:off x="6252880" y="908406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Number of units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5FC60-3EB0-9A47-85BE-C8C7D5FFEDFD}"/>
              </a:ext>
            </a:extLst>
          </p:cNvPr>
          <p:cNvSpPr txBox="1"/>
          <p:nvPr/>
        </p:nvSpPr>
        <p:spPr>
          <a:xfrm>
            <a:off x="4437527" y="1170323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Local resident involvement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7565-CB13-3B4A-A6DB-C5E719EFCB30}"/>
              </a:ext>
            </a:extLst>
          </p:cNvPr>
          <p:cNvSpPr txBox="1"/>
          <p:nvPr/>
        </p:nvSpPr>
        <p:spPr>
          <a:xfrm>
            <a:off x="6937720" y="1194097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03395-F2B2-C441-8611-FB8C5A8AAC05}"/>
              </a:ext>
            </a:extLst>
          </p:cNvPr>
          <p:cNvSpPr txBox="1"/>
          <p:nvPr/>
        </p:nvSpPr>
        <p:spPr>
          <a:xfrm>
            <a:off x="5538267" y="1483841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Time of 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AC6E6-7A03-CE4E-BA68-B163D5803193}"/>
              </a:ext>
            </a:extLst>
          </p:cNvPr>
          <p:cNvSpPr txBox="1"/>
          <p:nvPr/>
        </p:nvSpPr>
        <p:spPr>
          <a:xfrm>
            <a:off x="5395791" y="4418493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Light condition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8B7F7-8344-334C-AF91-CAE3E63C3AF3}"/>
              </a:ext>
            </a:extLst>
          </p:cNvPr>
          <p:cNvSpPr txBox="1"/>
          <p:nvPr/>
        </p:nvSpPr>
        <p:spPr>
          <a:xfrm>
            <a:off x="4437527" y="1665140"/>
            <a:ext cx="110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Fatigue &amp; inattention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1D10-9F20-394C-B83C-048B92A38EC2}"/>
              </a:ext>
            </a:extLst>
          </p:cNvPr>
          <p:cNvSpPr txBox="1"/>
          <p:nvPr/>
        </p:nvSpPr>
        <p:spPr>
          <a:xfrm>
            <a:off x="4411873" y="2278203"/>
            <a:ext cx="129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Atmospheric condition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0AE7F-990B-7A47-BEE7-837A853060EA}"/>
              </a:ext>
            </a:extLst>
          </p:cNvPr>
          <p:cNvSpPr txBox="1"/>
          <p:nvPr/>
        </p:nvSpPr>
        <p:spPr>
          <a:xfrm>
            <a:off x="3343690" y="2581850"/>
            <a:ext cx="95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Vehicle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447B5-7164-864D-BE49-7DA9136C533C}"/>
              </a:ext>
            </a:extLst>
          </p:cNvPr>
          <p:cNvSpPr txBox="1"/>
          <p:nvPr/>
        </p:nvSpPr>
        <p:spPr>
          <a:xfrm>
            <a:off x="6628639" y="3166610"/>
            <a:ext cx="10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Horizontal &amp; vertical alignment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3E672-4961-2141-B697-067D732F70EF}"/>
              </a:ext>
            </a:extLst>
          </p:cNvPr>
          <p:cNvSpPr txBox="1"/>
          <p:nvPr/>
        </p:nvSpPr>
        <p:spPr>
          <a:xfrm>
            <a:off x="6872626" y="2010591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Excessive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683E81-288D-C342-8B56-8BE9DDD0FB0C}"/>
              </a:ext>
            </a:extLst>
          </p:cNvPr>
          <p:cNvSpPr txBox="1"/>
          <p:nvPr/>
        </p:nvSpPr>
        <p:spPr>
          <a:xfrm>
            <a:off x="8026313" y="2628017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Speed limits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1522B-722F-C943-8C6B-D6E0044A485A}"/>
              </a:ext>
            </a:extLst>
          </p:cNvPr>
          <p:cNvSpPr txBox="1"/>
          <p:nvPr/>
        </p:nvSpPr>
        <p:spPr>
          <a:xfrm>
            <a:off x="5695068" y="3026638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Crash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483DC-6CDA-7546-A91B-ACDBB20C01D9}"/>
              </a:ext>
            </a:extLst>
          </p:cNvPr>
          <p:cNvSpPr txBox="1"/>
          <p:nvPr/>
        </p:nvSpPr>
        <p:spPr>
          <a:xfrm>
            <a:off x="4481388" y="4859101"/>
            <a:ext cx="92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Object hit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19524-106C-DF44-80A2-E8BEAC3987DA}"/>
              </a:ext>
            </a:extLst>
          </p:cNvPr>
          <p:cNvSpPr txBox="1"/>
          <p:nvPr/>
        </p:nvSpPr>
        <p:spPr>
          <a:xfrm>
            <a:off x="5460943" y="5436225"/>
            <a:ext cx="92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Traffic control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8DB17-9C76-F349-9F35-2787053B3239}"/>
              </a:ext>
            </a:extLst>
          </p:cNvPr>
          <p:cNvSpPr txBox="1"/>
          <p:nvPr/>
        </p:nvSpPr>
        <p:spPr>
          <a:xfrm>
            <a:off x="6450104" y="5019342"/>
            <a:ext cx="1230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Midblock/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intersection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DC799-8B2C-6E4C-A25C-97D82640A008}"/>
              </a:ext>
            </a:extLst>
          </p:cNvPr>
          <p:cNvSpPr txBox="1"/>
          <p:nvPr/>
        </p:nvSpPr>
        <p:spPr>
          <a:xfrm>
            <a:off x="4610135" y="3335569"/>
            <a:ext cx="108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Surface type and condition</a:t>
            </a:r>
          </a:p>
        </p:txBody>
      </p:sp>
    </p:spTree>
    <p:extLst>
      <p:ext uri="{BB962C8B-B14F-4D97-AF65-F5344CB8AC3E}">
        <p14:creationId xmlns:p14="http://schemas.microsoft.com/office/powerpoint/2010/main" val="23254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783EC13-130F-1A43-9FBE-A70379C7E89E}"/>
              </a:ext>
            </a:extLst>
          </p:cNvPr>
          <p:cNvSpPr/>
          <p:nvPr/>
        </p:nvSpPr>
        <p:spPr>
          <a:xfrm>
            <a:off x="4226378" y="2581835"/>
            <a:ext cx="3739243" cy="3802637"/>
          </a:xfrm>
          <a:prstGeom prst="ellipse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37D426-F933-3D42-B93B-D6944EED8358}"/>
              </a:ext>
            </a:extLst>
          </p:cNvPr>
          <p:cNvSpPr/>
          <p:nvPr/>
        </p:nvSpPr>
        <p:spPr>
          <a:xfrm>
            <a:off x="5589014" y="1603880"/>
            <a:ext cx="3739243" cy="2879273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14D7E0-930E-DB4A-889A-713CDC21149E}"/>
              </a:ext>
            </a:extLst>
          </p:cNvPr>
          <p:cNvSpPr/>
          <p:nvPr/>
        </p:nvSpPr>
        <p:spPr>
          <a:xfrm>
            <a:off x="2863742" y="1603879"/>
            <a:ext cx="3739243" cy="2879273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D383CF6A-36D2-BC4B-859A-EC834E262137}"/>
              </a:ext>
            </a:extLst>
          </p:cNvPr>
          <p:cNvSpPr/>
          <p:nvPr/>
        </p:nvSpPr>
        <p:spPr>
          <a:xfrm rot="5400000">
            <a:off x="3838233" y="1072822"/>
            <a:ext cx="4533459" cy="3334871"/>
          </a:xfrm>
          <a:prstGeom prst="flowChartTerminator">
            <a:avLst/>
          </a:prstGeom>
          <a:solidFill>
            <a:srgbClr val="D00000">
              <a:alpha val="12484"/>
            </a:srgbClr>
          </a:solidFill>
          <a:ln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3E8FC-7C85-7A4B-9A46-AC7C5C0DB47D}"/>
              </a:ext>
            </a:extLst>
          </p:cNvPr>
          <p:cNvSpPr txBox="1"/>
          <p:nvPr/>
        </p:nvSpPr>
        <p:spPr>
          <a:xfrm rot="16200000">
            <a:off x="1380981" y="2184060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C000"/>
                  </a:solidFill>
                </a:ln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B34EA-F6B1-2C4C-BA02-CAAF2A5F31C0}"/>
              </a:ext>
            </a:extLst>
          </p:cNvPr>
          <p:cNvSpPr txBox="1"/>
          <p:nvPr/>
        </p:nvSpPr>
        <p:spPr>
          <a:xfrm>
            <a:off x="5313446" y="147988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D00000"/>
                  </a:solidFill>
                </a:ln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696DE-ECAB-FE4D-992B-ED5E3EEF9BC8}"/>
              </a:ext>
            </a:extLst>
          </p:cNvPr>
          <p:cNvSpPr txBox="1"/>
          <p:nvPr/>
        </p:nvSpPr>
        <p:spPr>
          <a:xfrm rot="5400000">
            <a:off x="8258423" y="3473599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2060"/>
                  </a:solidFill>
                </a:ln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3C11-0369-5A44-AE9B-0966687DCC7B}"/>
              </a:ext>
            </a:extLst>
          </p:cNvPr>
          <p:cNvSpPr txBox="1"/>
          <p:nvPr/>
        </p:nvSpPr>
        <p:spPr>
          <a:xfrm>
            <a:off x="4894977" y="6340680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latin typeface="Garamond" panose="02020404030301010803" pitchFamily="18" charset="0"/>
              </a:rPr>
              <a:t>Safe Roads and Roadsides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67122-8A07-F244-8486-F36EAE1D18F9}"/>
              </a:ext>
            </a:extLst>
          </p:cNvPr>
          <p:cNvSpPr txBox="1"/>
          <p:nvPr/>
        </p:nvSpPr>
        <p:spPr>
          <a:xfrm>
            <a:off x="5127810" y="618662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Alcohol and/or drugs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DB3D2-AD82-1045-BC35-C94E70D70EEB}"/>
              </a:ext>
            </a:extLst>
          </p:cNvPr>
          <p:cNvSpPr txBox="1"/>
          <p:nvPr/>
        </p:nvSpPr>
        <p:spPr>
          <a:xfrm>
            <a:off x="4513727" y="869427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Gender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83B12-7FA4-4048-9BA6-BBBEC2CC6313}"/>
              </a:ext>
            </a:extLst>
          </p:cNvPr>
          <p:cNvSpPr txBox="1"/>
          <p:nvPr/>
        </p:nvSpPr>
        <p:spPr>
          <a:xfrm>
            <a:off x="6252880" y="908406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Number of units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5FC60-3EB0-9A47-85BE-C8C7D5FFEDFD}"/>
              </a:ext>
            </a:extLst>
          </p:cNvPr>
          <p:cNvSpPr txBox="1"/>
          <p:nvPr/>
        </p:nvSpPr>
        <p:spPr>
          <a:xfrm>
            <a:off x="4437527" y="1170323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Local resident involvement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7565-CB13-3B4A-A6DB-C5E719EFCB30}"/>
              </a:ext>
            </a:extLst>
          </p:cNvPr>
          <p:cNvSpPr txBox="1"/>
          <p:nvPr/>
        </p:nvSpPr>
        <p:spPr>
          <a:xfrm>
            <a:off x="6937720" y="1194097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03395-F2B2-C441-8611-FB8C5A8AAC05}"/>
              </a:ext>
            </a:extLst>
          </p:cNvPr>
          <p:cNvSpPr txBox="1"/>
          <p:nvPr/>
        </p:nvSpPr>
        <p:spPr>
          <a:xfrm>
            <a:off x="5538267" y="1483841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Time of 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AC6E6-7A03-CE4E-BA68-B163D5803193}"/>
              </a:ext>
            </a:extLst>
          </p:cNvPr>
          <p:cNvSpPr txBox="1"/>
          <p:nvPr/>
        </p:nvSpPr>
        <p:spPr>
          <a:xfrm>
            <a:off x="5395791" y="4418493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Light condition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8B7F7-8344-334C-AF91-CAE3E63C3AF3}"/>
              </a:ext>
            </a:extLst>
          </p:cNvPr>
          <p:cNvSpPr txBox="1"/>
          <p:nvPr/>
        </p:nvSpPr>
        <p:spPr>
          <a:xfrm>
            <a:off x="4437527" y="1665140"/>
            <a:ext cx="110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Fatigue &amp; inattention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1D10-9F20-394C-B83C-048B92A38EC2}"/>
              </a:ext>
            </a:extLst>
          </p:cNvPr>
          <p:cNvSpPr txBox="1"/>
          <p:nvPr/>
        </p:nvSpPr>
        <p:spPr>
          <a:xfrm>
            <a:off x="4411873" y="2278203"/>
            <a:ext cx="129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Atmospheric condition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0AE7F-990B-7A47-BEE7-837A853060EA}"/>
              </a:ext>
            </a:extLst>
          </p:cNvPr>
          <p:cNvSpPr txBox="1"/>
          <p:nvPr/>
        </p:nvSpPr>
        <p:spPr>
          <a:xfrm>
            <a:off x="3343690" y="2581850"/>
            <a:ext cx="95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Vehicle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447B5-7164-864D-BE49-7DA9136C533C}"/>
              </a:ext>
            </a:extLst>
          </p:cNvPr>
          <p:cNvSpPr txBox="1"/>
          <p:nvPr/>
        </p:nvSpPr>
        <p:spPr>
          <a:xfrm>
            <a:off x="6628639" y="3166610"/>
            <a:ext cx="10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Horizontal &amp; vertical alignment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3E672-4961-2141-B697-067D732F70EF}"/>
              </a:ext>
            </a:extLst>
          </p:cNvPr>
          <p:cNvSpPr txBox="1"/>
          <p:nvPr/>
        </p:nvSpPr>
        <p:spPr>
          <a:xfrm>
            <a:off x="6872626" y="2010591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Excessive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683E81-288D-C342-8B56-8BE9DDD0FB0C}"/>
              </a:ext>
            </a:extLst>
          </p:cNvPr>
          <p:cNvSpPr txBox="1"/>
          <p:nvPr/>
        </p:nvSpPr>
        <p:spPr>
          <a:xfrm>
            <a:off x="8026313" y="2628017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Speed limits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1522B-722F-C943-8C6B-D6E0044A485A}"/>
              </a:ext>
            </a:extLst>
          </p:cNvPr>
          <p:cNvSpPr txBox="1"/>
          <p:nvPr/>
        </p:nvSpPr>
        <p:spPr>
          <a:xfrm>
            <a:off x="5695068" y="3026638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Crash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483DC-6CDA-7546-A91B-ACDBB20C01D9}"/>
              </a:ext>
            </a:extLst>
          </p:cNvPr>
          <p:cNvSpPr txBox="1"/>
          <p:nvPr/>
        </p:nvSpPr>
        <p:spPr>
          <a:xfrm>
            <a:off x="4481388" y="4859101"/>
            <a:ext cx="92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Object hit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19524-106C-DF44-80A2-E8BEAC3987DA}"/>
              </a:ext>
            </a:extLst>
          </p:cNvPr>
          <p:cNvSpPr txBox="1"/>
          <p:nvPr/>
        </p:nvSpPr>
        <p:spPr>
          <a:xfrm>
            <a:off x="5460943" y="5436225"/>
            <a:ext cx="92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Traffic control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8DB17-9C76-F349-9F35-2787053B3239}"/>
              </a:ext>
            </a:extLst>
          </p:cNvPr>
          <p:cNvSpPr txBox="1"/>
          <p:nvPr/>
        </p:nvSpPr>
        <p:spPr>
          <a:xfrm>
            <a:off x="6450104" y="5019342"/>
            <a:ext cx="1230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Midblock/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intersection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DC799-8B2C-6E4C-A25C-97D82640A008}"/>
              </a:ext>
            </a:extLst>
          </p:cNvPr>
          <p:cNvSpPr txBox="1"/>
          <p:nvPr/>
        </p:nvSpPr>
        <p:spPr>
          <a:xfrm>
            <a:off x="4610135" y="3335569"/>
            <a:ext cx="108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Surface type and condition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85129-6B98-474F-9A4D-0C9717CD254E}"/>
              </a:ext>
            </a:extLst>
          </p:cNvPr>
          <p:cNvSpPr txBox="1"/>
          <p:nvPr/>
        </p:nvSpPr>
        <p:spPr>
          <a:xfrm>
            <a:off x="802105" y="6340680"/>
            <a:ext cx="218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Garamond" panose="02020404030301010803" pitchFamily="18" charset="0"/>
              </a:rPr>
              <a:t>Source: ARRB Group.</a:t>
            </a:r>
          </a:p>
        </p:txBody>
      </p:sp>
    </p:spTree>
    <p:extLst>
      <p:ext uri="{BB962C8B-B14F-4D97-AF65-F5344CB8AC3E}">
        <p14:creationId xmlns:p14="http://schemas.microsoft.com/office/powerpoint/2010/main" val="343854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Subasish Das</cp:lastModifiedBy>
  <cp:revision>4</cp:revision>
  <dcterms:created xsi:type="dcterms:W3CDTF">2022-02-19T02:59:27Z</dcterms:created>
  <dcterms:modified xsi:type="dcterms:W3CDTF">2022-05-08T23:29:57Z</dcterms:modified>
</cp:coreProperties>
</file>