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F9A1-B748-467B-2C82-6E19D35E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433C9-FA26-238D-4E4C-49C14288A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757E-5AF5-5EF0-41EB-80B86D59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40EB-965B-E8B6-0F24-6BFBE0F4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105A1-400B-2BDD-AB71-C29E81C3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CFD7-7B83-192A-5D18-2BA8240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874B-D6DF-EC98-3945-A3B82F525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4BB6-9F84-013F-D449-6F27074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D93F-82B3-DD59-2382-A7304388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EE06-2B9E-2748-6B79-1D843548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D18C8-095B-464E-8EAF-1777EFA48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68C18-539D-369F-D086-707A0DBD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6B10-5A07-4A11-1326-381DE28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2711-1B62-32FC-26B1-0C182DF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AC84-0343-670F-A93B-94E9579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53D-B7E8-969D-1F63-342D81A1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E119-2D1F-1C59-D84C-FAB7DA0F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BBC5-F487-9B61-5CEF-B487EA2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55C2-06ED-A200-B11E-76CDDFF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D2F3-884F-3C41-62B9-2D664D6A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7336-1962-F0C5-F11D-067BD91A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1DDE-8EAF-EB73-3798-1DF58775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06B0-F089-74E4-04CD-8FAA8265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F5C-4302-B39B-49A4-53392F3A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769B-176A-D80B-C79A-05F325FF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B3D-E425-C06A-F82A-160767C8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2DD9-8976-8F01-1990-912341708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853F-3A2F-6966-CC5A-78F1E34D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6255F-E0C2-7766-4613-8D1A034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47D1-4290-3006-E3B4-9333B0D9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C107-9328-4442-75BF-6BF2C07C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ED53-1062-A217-629C-AECAF62D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72EC0-4ED8-9376-9836-A01CD4FB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A79B8-DAB8-65D1-102E-8C856145D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F03B-72F8-6D90-5FE0-00A35F346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171F1-67A5-D8AD-9409-49552678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7EB72-5A1A-3BF6-A571-18C383B1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32376-9A2C-AF4D-9630-D21F49D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910FB-F62F-3C71-6201-28429CC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0407-EE2E-C593-32CF-0E36B077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AB78-38A5-5DB0-72D4-8FE65D1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A369-8DC1-6FD5-6EF6-15C192D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4F5D-1159-D6B2-E400-6B1599A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642B5-5C42-444A-892E-6FCC76DC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A21BF-01A5-51DE-4219-CA0E66D3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FFE-ECA9-30F0-E149-1474DF0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5B3-F4B7-A558-B658-C8E037CE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9403-F3FB-6B9E-840C-935F15B0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08943-5586-730B-122A-FC46EAE2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9671E-86FF-0662-EB13-CC3FBDD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FCD4-C913-D133-9583-E1EFB44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3FC9-3365-8A58-7631-08441EA1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C9EF-FF56-3F42-A535-1FA7ACDD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8B35A-DFE3-632A-0C8E-9F09635C2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9580-0B5B-2EA0-F682-539BA970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DD6A-A424-439C-E4DA-CB7CA6A1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46B0-B8CB-7F5B-376B-BFB8CF51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816B-D974-D89F-975D-E0E13D61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90A59-4981-FE7B-EE5B-D85A8AA6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5634-2FA6-6A38-F616-0237DD14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671E-2C3A-681F-FDE7-67476917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9F80-DE52-4236-8EBC-00C27BAB483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6C28-FB6E-AF31-67B0-A971C47C0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D538-4239-B644-30AF-A5E97ECF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AD4F-20AE-4573-8A74-DBC6D2F4E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640-BF6E-B54F-A506-568D2E39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8C45-926A-F241-9AF6-B8BF4DE1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C0812A-FC65-E795-6479-3058643E60DC}"/>
              </a:ext>
            </a:extLst>
          </p:cNvPr>
          <p:cNvCxnSpPr>
            <a:cxnSpLocks/>
          </p:cNvCxnSpPr>
          <p:nvPr/>
        </p:nvCxnSpPr>
        <p:spPr>
          <a:xfrm>
            <a:off x="2977747" y="2202327"/>
            <a:ext cx="5536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2" descr="Car with solid fill">
            <a:extLst>
              <a:ext uri="{FF2B5EF4-FFF2-40B4-BE49-F238E27FC236}">
                <a16:creationId xmlns:a16="http://schemas.microsoft.com/office/drawing/2014/main" id="{055ABD5D-5265-4DE4-AAA5-5E328F8C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818" y="2235884"/>
            <a:ext cx="688586" cy="691730"/>
          </a:xfrm>
          <a:prstGeom prst="rect">
            <a:avLst/>
          </a:prstGeom>
        </p:spPr>
      </p:pic>
      <p:pic>
        <p:nvPicPr>
          <p:cNvPr id="6" name="Graphic 2" descr="Car with solid fill">
            <a:extLst>
              <a:ext uri="{FF2B5EF4-FFF2-40B4-BE49-F238E27FC236}">
                <a16:creationId xmlns:a16="http://schemas.microsoft.com/office/drawing/2014/main" id="{42A5318E-CD40-F0D6-4927-2C23C7564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9892" y="2244272"/>
            <a:ext cx="688586" cy="691730"/>
          </a:xfrm>
          <a:prstGeom prst="rect">
            <a:avLst/>
          </a:prstGeom>
        </p:spPr>
      </p:pic>
      <p:pic>
        <p:nvPicPr>
          <p:cNvPr id="7" name="Graphic 2" descr="Car with solid fill">
            <a:extLst>
              <a:ext uri="{FF2B5EF4-FFF2-40B4-BE49-F238E27FC236}">
                <a16:creationId xmlns:a16="http://schemas.microsoft.com/office/drawing/2014/main" id="{C2924E25-4597-3006-2A8B-5E2AAA62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744" y="2261050"/>
            <a:ext cx="688586" cy="691730"/>
          </a:xfrm>
          <a:prstGeom prst="rect">
            <a:avLst/>
          </a:prstGeom>
        </p:spPr>
      </p:pic>
      <p:pic>
        <p:nvPicPr>
          <p:cNvPr id="8" name="Graphic 2" descr="Car with solid fill">
            <a:extLst>
              <a:ext uri="{FF2B5EF4-FFF2-40B4-BE49-F238E27FC236}">
                <a16:creationId xmlns:a16="http://schemas.microsoft.com/office/drawing/2014/main" id="{4F026B71-72CE-9297-FCEB-6332F741D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069" y="2269151"/>
            <a:ext cx="688586" cy="691730"/>
          </a:xfrm>
          <a:prstGeom prst="rect">
            <a:avLst/>
          </a:prstGeom>
        </p:spPr>
      </p:pic>
      <p:pic>
        <p:nvPicPr>
          <p:cNvPr id="9" name="Graphic 2" descr="Car with solid fill">
            <a:extLst>
              <a:ext uri="{FF2B5EF4-FFF2-40B4-BE49-F238E27FC236}">
                <a16:creationId xmlns:a16="http://schemas.microsoft.com/office/drawing/2014/main" id="{5B185885-829D-9E3F-B9A3-A7AA94E21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394" y="2269151"/>
            <a:ext cx="688586" cy="691730"/>
          </a:xfrm>
          <a:prstGeom prst="rect">
            <a:avLst/>
          </a:prstGeom>
        </p:spPr>
      </p:pic>
      <p:pic>
        <p:nvPicPr>
          <p:cNvPr id="10" name="Graphic 2" descr="Car with solid fill">
            <a:extLst>
              <a:ext uri="{FF2B5EF4-FFF2-40B4-BE49-F238E27FC236}">
                <a16:creationId xmlns:a16="http://schemas.microsoft.com/office/drawing/2014/main" id="{D1CEBE0C-78A0-BC29-EA2E-3C67935E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2719" y="2244272"/>
            <a:ext cx="688586" cy="691730"/>
          </a:xfrm>
          <a:prstGeom prst="rect">
            <a:avLst/>
          </a:prstGeom>
        </p:spPr>
      </p:pic>
      <p:pic>
        <p:nvPicPr>
          <p:cNvPr id="11" name="Graphic 2" descr="Car with solid fill">
            <a:extLst>
              <a:ext uri="{FF2B5EF4-FFF2-40B4-BE49-F238E27FC236}">
                <a16:creationId xmlns:a16="http://schemas.microsoft.com/office/drawing/2014/main" id="{84285ACB-F07E-271E-700F-239DB5C9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908" y="2261050"/>
            <a:ext cx="688586" cy="691730"/>
          </a:xfrm>
          <a:prstGeom prst="rect">
            <a:avLst/>
          </a:prstGeom>
        </p:spPr>
      </p:pic>
      <p:pic>
        <p:nvPicPr>
          <p:cNvPr id="12" name="Graphic 2" descr="Car with solid fill">
            <a:extLst>
              <a:ext uri="{FF2B5EF4-FFF2-40B4-BE49-F238E27FC236}">
                <a16:creationId xmlns:a16="http://schemas.microsoft.com/office/drawing/2014/main" id="{7B69C0A6-AF8E-25D7-8154-54A69BE0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5097" y="2261050"/>
            <a:ext cx="688586" cy="6917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443E93-5B06-1F55-39AF-015F57D54CC4}"/>
              </a:ext>
            </a:extLst>
          </p:cNvPr>
          <p:cNvCxnSpPr>
            <a:cxnSpLocks/>
          </p:cNvCxnSpPr>
          <p:nvPr/>
        </p:nvCxnSpPr>
        <p:spPr>
          <a:xfrm>
            <a:off x="2977747" y="2961169"/>
            <a:ext cx="5536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E653A-15D5-DCA2-421F-20F4F72D8683}"/>
              </a:ext>
            </a:extLst>
          </p:cNvPr>
          <p:cNvCxnSpPr/>
          <p:nvPr/>
        </p:nvCxnSpPr>
        <p:spPr>
          <a:xfrm>
            <a:off x="3002914" y="1954635"/>
            <a:ext cx="0" cy="129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F87A16-BDA3-899B-BBF3-8B50407830C2}"/>
              </a:ext>
            </a:extLst>
          </p:cNvPr>
          <p:cNvCxnSpPr/>
          <p:nvPr/>
        </p:nvCxnSpPr>
        <p:spPr>
          <a:xfrm>
            <a:off x="8472536" y="1963024"/>
            <a:ext cx="0" cy="129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7278-FF47-2EDF-1EB1-70D9F33ECF4A}"/>
              </a:ext>
            </a:extLst>
          </p:cNvPr>
          <p:cNvCxnSpPr/>
          <p:nvPr/>
        </p:nvCxnSpPr>
        <p:spPr>
          <a:xfrm>
            <a:off x="3002914" y="1963024"/>
            <a:ext cx="5469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339B26-E5C1-8B4B-C896-F992236A8470}"/>
              </a:ext>
            </a:extLst>
          </p:cNvPr>
          <p:cNvSpPr txBox="1"/>
          <p:nvPr/>
        </p:nvSpPr>
        <p:spPr>
          <a:xfrm>
            <a:off x="5169340" y="1627357"/>
            <a:ext cx="6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 </a:t>
            </a:r>
            <a:r>
              <a:rPr lang="en-US" altLang="zh-CN" b="1" dirty="0"/>
              <a:t>km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DCCDB2-D4D3-A871-5C57-22A4C546BB7C}"/>
              </a:ext>
            </a:extLst>
          </p:cNvPr>
          <p:cNvSpPr txBox="1"/>
          <p:nvPr/>
        </p:nvSpPr>
        <p:spPr>
          <a:xfrm>
            <a:off x="2666326" y="1761835"/>
            <a:ext cx="29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1773A-DFD4-6DA8-37AD-261DA01047E8}"/>
              </a:ext>
            </a:extLst>
          </p:cNvPr>
          <p:cNvSpPr txBox="1"/>
          <p:nvPr/>
        </p:nvSpPr>
        <p:spPr>
          <a:xfrm>
            <a:off x="8472536" y="1757712"/>
            <a:ext cx="29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945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21436-53B6-34E8-9F36-D239951A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124075"/>
            <a:ext cx="3971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6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7B71A-BB41-1FE2-2A1F-0CAD8877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48" y="1784580"/>
            <a:ext cx="4746441" cy="33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E5D4F-E3CE-407F-7B57-C674C195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60" y="1303815"/>
            <a:ext cx="4697040" cy="348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75FB9-75B4-E0C7-22C8-06E7A555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95" y="1303815"/>
            <a:ext cx="4521945" cy="34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2C8AE-6F2C-70DD-0BF3-30BEB35C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005012"/>
            <a:ext cx="3857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24084-1EE0-332A-D11A-0D69BBD8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45" y="1847850"/>
            <a:ext cx="4448175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9ABC3-8327-F7A1-1034-B1873551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5" y="1847850"/>
            <a:ext cx="452369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Yanmo</dc:creator>
  <cp:lastModifiedBy>Weng, Yanmo</cp:lastModifiedBy>
  <cp:revision>1</cp:revision>
  <dcterms:created xsi:type="dcterms:W3CDTF">2022-05-06T02:25:13Z</dcterms:created>
  <dcterms:modified xsi:type="dcterms:W3CDTF">2022-05-06T06:31:39Z</dcterms:modified>
</cp:coreProperties>
</file>