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8" r:id="rId2"/>
  </p:sldMasterIdLst>
  <p:notesMasterIdLst>
    <p:notesMasterId r:id="rId8"/>
  </p:notesMasterIdLst>
  <p:sldIdLst>
    <p:sldId id="639" r:id="rId3"/>
    <p:sldId id="629" r:id="rId4"/>
    <p:sldId id="642" r:id="rId5"/>
    <p:sldId id="645" r:id="rId6"/>
    <p:sldId id="6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ba Siva Chandran" initials="SSC" lastIdx="2" clrIdx="0">
    <p:extLst>
      <p:ext uri="{19B8F6BF-5375-455C-9EA6-DF929625EA0E}">
        <p15:presenceInfo xmlns:p15="http://schemas.microsoft.com/office/powerpoint/2012/main" userId="93230ac99158b7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33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B046D-B83C-40D2-9CD1-4FF184DCDDDF}" type="datetimeFigureOut">
              <a:rPr lang="de-DE" smtClean="0"/>
              <a:t>12.04.2020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BCAA6-8E7C-41FC-8FB4-2E3D8196E0C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37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>
            <a:extLst>
              <a:ext uri="{FF2B5EF4-FFF2-40B4-BE49-F238E27FC236}">
                <a16:creationId xmlns:a16="http://schemas.microsoft.com/office/drawing/2014/main" id="{CACA95DE-E866-44B3-941F-386A29BBD5E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7338" y="4103688"/>
            <a:ext cx="8583612" cy="2192337"/>
          </a:xfrm>
          <a:prstGeom prst="rect">
            <a:avLst/>
          </a:prstGeom>
          <a:solidFill>
            <a:srgbClr val="FFF0B2"/>
          </a:solidFill>
          <a:ln>
            <a:noFill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de-DE" altLang="de-DE" b="0">
                <a:solidFill>
                  <a:srgbClr val="000000"/>
                </a:solidFill>
              </a:rPr>
              <a:t>   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6B4EC3AC-8157-4A38-93E0-5F55D442F12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7338" y="6297613"/>
            <a:ext cx="8583612" cy="287337"/>
          </a:xfrm>
          <a:prstGeom prst="rect">
            <a:avLst/>
          </a:prstGeom>
          <a:solidFill>
            <a:srgbClr val="BE1E3C"/>
          </a:solidFill>
          <a:ln>
            <a:noFill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de-DE" altLang="de-DE" b="0">
              <a:solidFill>
                <a:srgbClr val="000000"/>
              </a:solidFill>
            </a:endParaRPr>
          </a:p>
        </p:txBody>
      </p:sp>
      <p:pic>
        <p:nvPicPr>
          <p:cNvPr id="6" name="Picture 11" descr="ifs-Logo-RG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938" y="490538"/>
            <a:ext cx="641350" cy="60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2">
            <a:extLst>
              <a:ext uri="{FF2B5EF4-FFF2-40B4-BE49-F238E27FC236}">
                <a16:creationId xmlns:a16="http://schemas.microsoft.com/office/drawing/2014/main" id="{CE70894F-41E9-4D18-B493-E58FBCFB3E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6863" y="1449388"/>
            <a:ext cx="8550275" cy="26543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 b="0" dirty="0">
              <a:solidFill>
                <a:srgbClr val="000000"/>
              </a:solidFill>
            </a:endParaRPr>
          </a:p>
        </p:txBody>
      </p:sp>
      <p:pic>
        <p:nvPicPr>
          <p:cNvPr id="8" name="Picture 13" descr="TUBS_CO_150dpi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9">
            <a:extLst>
              <a:ext uri="{FF2B5EF4-FFF2-40B4-BE49-F238E27FC236}">
                <a16:creationId xmlns:a16="http://schemas.microsoft.com/office/drawing/2014/main" id="{C6FF3738-51A7-4BFC-9DC9-55906D460004}"/>
              </a:ext>
            </a:extLst>
          </p:cNvPr>
          <p:cNvSpPr txBox="1"/>
          <p:nvPr userDrawn="1"/>
        </p:nvSpPr>
        <p:spPr>
          <a:xfrm>
            <a:off x="6416675" y="566738"/>
            <a:ext cx="1722438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sz="1200">
                <a:solidFill>
                  <a:srgbClr val="000000"/>
                </a:solidFill>
              </a:rPr>
              <a:t>Institut für Füge- und</a:t>
            </a:r>
          </a:p>
          <a:p>
            <a:pPr eaLnBrk="1" hangingPunct="1">
              <a:defRPr/>
            </a:pPr>
            <a:r>
              <a:rPr lang="de-DE" sz="1200">
                <a:solidFill>
                  <a:srgbClr val="000000"/>
                </a:solidFill>
              </a:rPr>
              <a:t>Schweißtechnik</a:t>
            </a:r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0263" y="4354513"/>
            <a:ext cx="7772400" cy="874712"/>
          </a:xfrm>
        </p:spPr>
        <p:txBody>
          <a:bodyPr/>
          <a:lstStyle>
            <a:lvl1pPr>
              <a:defRPr smtClean="0"/>
            </a:lvl1pPr>
          </a:lstStyle>
          <a:p>
            <a:pPr lvl="0"/>
            <a:r>
              <a:rPr lang="de-DE" noProof="0"/>
              <a:t>Titelmasterformat durch Klicken bearbeiten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0263" y="5497513"/>
            <a:ext cx="7748587" cy="334962"/>
          </a:xfrm>
        </p:spPr>
        <p:txBody>
          <a:bodyPr/>
          <a:lstStyle>
            <a:lvl1pPr marL="0" indent="0">
              <a:defRPr smtClean="0"/>
            </a:lvl1pPr>
          </a:lstStyle>
          <a:p>
            <a:pPr lvl="0"/>
            <a:r>
              <a:rPr lang="de-DE" noProof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355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6704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125538"/>
            <a:ext cx="8280400" cy="4689475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483148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4313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A99837CD-B5EA-4071-8680-41159FC3B3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 b="0">
              <a:solidFill>
                <a:srgbClr val="4DA6CB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31800" y="1339851"/>
            <a:ext cx="8370888" cy="4622800"/>
          </a:xfrm>
          <a:noFill/>
        </p:spPr>
        <p:txBody>
          <a:bodyPr/>
          <a:lstStyle/>
          <a:p>
            <a:pPr lvl="1"/>
            <a:r>
              <a:rPr lang="de-DE" dirty="0" err="1"/>
              <a:t>Kisuaeli</a:t>
            </a:r>
            <a:r>
              <a:rPr lang="de-DE" dirty="0"/>
              <a:t> </a:t>
            </a:r>
            <a:r>
              <a:rPr lang="de-DE" dirty="0" err="1"/>
              <a:t>antux</a:t>
            </a:r>
            <a:r>
              <a:rPr lang="de-DE" dirty="0"/>
              <a:t> in </a:t>
            </a:r>
            <a:r>
              <a:rPr lang="de-DE" dirty="0" err="1"/>
              <a:t>weimi</a:t>
            </a:r>
            <a:r>
              <a:rPr lang="de-DE" dirty="0"/>
              <a:t> </a:t>
            </a:r>
            <a:r>
              <a:rPr lang="de-DE" dirty="0" err="1"/>
              <a:t>kameran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Populario</a:t>
            </a:r>
            <a:r>
              <a:rPr lang="de-DE" dirty="0"/>
              <a:t> </a:t>
            </a:r>
            <a:r>
              <a:rPr lang="de-DE" dirty="0" err="1"/>
              <a:t>falst</a:t>
            </a:r>
            <a:endParaRPr lang="de-DE" dirty="0"/>
          </a:p>
          <a:p>
            <a:pPr lvl="1"/>
            <a:r>
              <a:rPr lang="de-DE" dirty="0" err="1"/>
              <a:t>Quol</a:t>
            </a:r>
            <a:r>
              <a:rPr lang="de-DE" dirty="0"/>
              <a:t> </a:t>
            </a:r>
            <a:r>
              <a:rPr lang="de-DE" dirty="0" err="1"/>
              <a:t>damnarin</a:t>
            </a:r>
            <a:r>
              <a:rPr lang="de-DE" dirty="0"/>
              <a:t> </a:t>
            </a:r>
            <a:r>
              <a:rPr lang="de-DE" dirty="0" err="1"/>
              <a:t>Tropi</a:t>
            </a:r>
            <a:r>
              <a:rPr lang="de-DE" dirty="0"/>
              <a:t> zu </a:t>
            </a:r>
            <a:r>
              <a:rPr lang="de-DE" dirty="0" err="1"/>
              <a:t>klenne</a:t>
            </a:r>
            <a:r>
              <a:rPr lang="de-DE" dirty="0"/>
              <a:t> </a:t>
            </a:r>
            <a:r>
              <a:rPr lang="de-DE" dirty="0" err="1"/>
              <a:t>perdi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Utilira</a:t>
            </a:r>
            <a:r>
              <a:rPr lang="de-DE" dirty="0"/>
              <a:t> </a:t>
            </a:r>
            <a:r>
              <a:rPr lang="de-DE" dirty="0" err="1"/>
              <a:t>regau</a:t>
            </a:r>
            <a:r>
              <a:rPr lang="de-DE" dirty="0"/>
              <a:t> </a:t>
            </a:r>
            <a:r>
              <a:rPr lang="de-DE" dirty="0" err="1"/>
              <a:t>socht</a:t>
            </a:r>
            <a:r>
              <a:rPr lang="de-DE" dirty="0"/>
              <a:t> mol sunt</a:t>
            </a:r>
          </a:p>
          <a:p>
            <a:pPr lvl="1"/>
            <a:r>
              <a:rPr lang="de-DE" dirty="0"/>
              <a:t>Her </a:t>
            </a:r>
            <a:r>
              <a:rPr lang="de-DE" dirty="0" err="1"/>
              <a:t>mitant</a:t>
            </a:r>
            <a:r>
              <a:rPr lang="de-DE" dirty="0"/>
              <a:t> </a:t>
            </a:r>
            <a:r>
              <a:rPr lang="de-DE" dirty="0" err="1"/>
              <a:t>dur</a:t>
            </a:r>
            <a:r>
              <a:rPr lang="de-DE" dirty="0"/>
              <a:t> </a:t>
            </a:r>
            <a:r>
              <a:rPr lang="de-DE" dirty="0" err="1"/>
              <a:t>Wolche</a:t>
            </a:r>
            <a:r>
              <a:rPr lang="de-DE" dirty="0"/>
              <a:t> to </a:t>
            </a:r>
            <a:r>
              <a:rPr lang="de-DE" dirty="0" err="1"/>
              <a:t>illemit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634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iagrammplatzhalter 2"/>
          <p:cNvSpPr>
            <a:spLocks noGrp="1"/>
          </p:cNvSpPr>
          <p:nvPr>
            <p:ph type="chart" idx="1"/>
          </p:nvPr>
        </p:nvSpPr>
        <p:spPr>
          <a:xfrm>
            <a:off x="431800" y="1042988"/>
            <a:ext cx="8375650" cy="4772025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7249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>
            <a:extLst>
              <a:ext uri="{FF2B5EF4-FFF2-40B4-BE49-F238E27FC236}">
                <a16:creationId xmlns:a16="http://schemas.microsoft.com/office/drawing/2014/main" id="{CE70894F-41E9-4D18-B493-E58FBCFB3EE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6862" y="1681163"/>
            <a:ext cx="8550275" cy="33988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 sz="2000" b="1" dirty="0">
              <a:solidFill>
                <a:srgbClr val="000000"/>
              </a:solidFill>
            </a:endParaRPr>
          </a:p>
        </p:txBody>
      </p:sp>
      <p:pic>
        <p:nvPicPr>
          <p:cNvPr id="8" name="Picture 13" descr="TUBS_CO_150dpi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363"/>
            <a:ext cx="2517775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C11508-E610-4CFD-A081-D9D94F25B2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53901" y="815326"/>
            <a:ext cx="1497735" cy="6717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6067725-44C7-48FC-858A-C453E89EC5A4}"/>
              </a:ext>
            </a:extLst>
          </p:cNvPr>
          <p:cNvSpPr/>
          <p:nvPr userDrawn="1"/>
        </p:nvSpPr>
        <p:spPr>
          <a:xfrm>
            <a:off x="6206836" y="741363"/>
            <a:ext cx="1634837" cy="554182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b="1" dirty="0">
                <a:solidFill>
                  <a:schemeClr val="tx1"/>
                </a:solidFill>
              </a:rPr>
              <a:t>G</a:t>
            </a:r>
            <a:r>
              <a:rPr lang="en-DE" sz="1050" b="1" dirty="0">
                <a:solidFill>
                  <a:schemeClr val="tx1"/>
                </a:solidFill>
              </a:rPr>
              <a:t>e</a:t>
            </a:r>
            <a:r>
              <a:rPr lang="de-DE" sz="1050" b="1" dirty="0">
                <a:solidFill>
                  <a:schemeClr val="tx1"/>
                </a:solidFill>
              </a:rPr>
              <a:t>s</a:t>
            </a:r>
            <a:r>
              <a:rPr lang="en-DE" sz="1050" b="1" dirty="0">
                <a:solidFill>
                  <a:schemeClr val="tx1"/>
                </a:solidFill>
              </a:rPr>
              <a:t>e</a:t>
            </a:r>
            <a:r>
              <a:rPr lang="de-DE" sz="1050" b="1" dirty="0">
                <a:solidFill>
                  <a:schemeClr val="tx1"/>
                </a:solidFill>
              </a:rPr>
              <a:t>l</a:t>
            </a:r>
            <a:r>
              <a:rPr lang="en-DE" sz="1050" b="1" dirty="0">
                <a:solidFill>
                  <a:schemeClr val="tx1"/>
                </a:solidFill>
              </a:rPr>
              <a:t>l</a:t>
            </a:r>
            <a:r>
              <a:rPr lang="de-DE" sz="1050" b="1" dirty="0">
                <a:solidFill>
                  <a:schemeClr val="tx1"/>
                </a:solidFill>
              </a:rPr>
              <a:t>s</a:t>
            </a:r>
            <a:r>
              <a:rPr lang="en-DE" sz="1050" b="1" dirty="0">
                <a:solidFill>
                  <a:schemeClr val="tx1"/>
                </a:solidFill>
              </a:rPr>
              <a:t>c</a:t>
            </a:r>
            <a:r>
              <a:rPr lang="de-DE" sz="1050" b="1" dirty="0">
                <a:solidFill>
                  <a:schemeClr val="tx1"/>
                </a:solidFill>
              </a:rPr>
              <a:t>h</a:t>
            </a:r>
            <a:r>
              <a:rPr lang="en-DE" sz="1050" b="1" dirty="0">
                <a:solidFill>
                  <a:schemeClr val="tx1"/>
                </a:solidFill>
              </a:rPr>
              <a:t>a</a:t>
            </a:r>
            <a:r>
              <a:rPr lang="de-DE" sz="1050" b="1" dirty="0">
                <a:solidFill>
                  <a:schemeClr val="tx1"/>
                </a:solidFill>
              </a:rPr>
              <a:t>f</a:t>
            </a:r>
            <a:r>
              <a:rPr lang="en-DE" sz="1050" b="1" dirty="0">
                <a:solidFill>
                  <a:schemeClr val="tx1"/>
                </a:solidFill>
              </a:rPr>
              <a:t>t </a:t>
            </a:r>
            <a:r>
              <a:rPr lang="de-DE" sz="1050" b="1" dirty="0">
                <a:solidFill>
                  <a:schemeClr val="tx1"/>
                </a:solidFill>
              </a:rPr>
              <a:t>f</a:t>
            </a:r>
            <a:r>
              <a:rPr lang="en-DE" sz="1050" b="1" dirty="0">
                <a:solidFill>
                  <a:schemeClr val="tx1"/>
                </a:solidFill>
              </a:rPr>
              <a:t>ü</a:t>
            </a:r>
            <a:r>
              <a:rPr lang="de-DE" sz="1050" b="1" dirty="0">
                <a:solidFill>
                  <a:schemeClr val="tx1"/>
                </a:solidFill>
              </a:rPr>
              <a:t>r</a:t>
            </a:r>
            <a:r>
              <a:rPr lang="en-DE" sz="1050" b="1" dirty="0">
                <a:solidFill>
                  <a:schemeClr val="tx1"/>
                </a:solidFill>
              </a:rPr>
              <a:t> </a:t>
            </a:r>
            <a:r>
              <a:rPr lang="de-DE" sz="1050" b="1" dirty="0">
                <a:solidFill>
                  <a:schemeClr val="tx1"/>
                </a:solidFill>
              </a:rPr>
              <a:t>n</a:t>
            </a:r>
            <a:r>
              <a:rPr lang="en-DE" sz="1050" b="1" dirty="0">
                <a:solidFill>
                  <a:schemeClr val="tx1"/>
                </a:solidFill>
              </a:rPr>
              <a:t>u</a:t>
            </a:r>
            <a:r>
              <a:rPr lang="de-DE" sz="1050" b="1" dirty="0">
                <a:solidFill>
                  <a:schemeClr val="tx1"/>
                </a:solidFill>
              </a:rPr>
              <a:t>m</a:t>
            </a:r>
            <a:r>
              <a:rPr lang="en-DE" sz="1050" b="1" dirty="0">
                <a:solidFill>
                  <a:schemeClr val="tx1"/>
                </a:solidFill>
              </a:rPr>
              <a:t>e</a:t>
            </a:r>
            <a:r>
              <a:rPr lang="de-DE" sz="1050" b="1" dirty="0">
                <a:solidFill>
                  <a:schemeClr val="tx1"/>
                </a:solidFill>
              </a:rPr>
              <a:t>r</a:t>
            </a:r>
            <a:r>
              <a:rPr lang="en-DE" sz="1050" b="1" dirty="0" err="1">
                <a:solidFill>
                  <a:schemeClr val="tx1"/>
                </a:solidFill>
              </a:rPr>
              <a:t>i</a:t>
            </a:r>
            <a:r>
              <a:rPr lang="de-DE" sz="1050" b="1" dirty="0">
                <a:solidFill>
                  <a:schemeClr val="tx1"/>
                </a:solidFill>
              </a:rPr>
              <a:t>s</a:t>
            </a:r>
            <a:r>
              <a:rPr lang="en-DE" sz="1050" b="1" dirty="0">
                <a:solidFill>
                  <a:schemeClr val="tx1"/>
                </a:solidFill>
              </a:rPr>
              <a:t>c</a:t>
            </a:r>
            <a:r>
              <a:rPr lang="de-DE" sz="1050" b="1" dirty="0">
                <a:solidFill>
                  <a:schemeClr val="tx1"/>
                </a:solidFill>
              </a:rPr>
              <a:t>h</a:t>
            </a:r>
            <a:r>
              <a:rPr lang="en-DE" sz="1050" b="1" dirty="0">
                <a:solidFill>
                  <a:schemeClr val="tx1"/>
                </a:solidFill>
              </a:rPr>
              <a:t>e </a:t>
            </a:r>
            <a:r>
              <a:rPr lang="de-DE" sz="1050" b="1" dirty="0">
                <a:solidFill>
                  <a:schemeClr val="tx1"/>
                </a:solidFill>
              </a:rPr>
              <a:t>s</a:t>
            </a:r>
            <a:r>
              <a:rPr lang="en-DE" sz="1050" b="1" dirty="0" err="1">
                <a:solidFill>
                  <a:schemeClr val="tx1"/>
                </a:solidFill>
              </a:rPr>
              <a:t>i</a:t>
            </a:r>
            <a:r>
              <a:rPr lang="de-DE" sz="1050" b="1" dirty="0">
                <a:solidFill>
                  <a:schemeClr val="tx1"/>
                </a:solidFill>
              </a:rPr>
              <a:t>m</a:t>
            </a:r>
            <a:r>
              <a:rPr lang="en-DE" sz="1050" b="1" dirty="0">
                <a:solidFill>
                  <a:schemeClr val="tx1"/>
                </a:solidFill>
              </a:rPr>
              <a:t>u</a:t>
            </a:r>
            <a:r>
              <a:rPr lang="de-DE" sz="1050" b="1" dirty="0">
                <a:solidFill>
                  <a:schemeClr val="tx1"/>
                </a:solidFill>
              </a:rPr>
              <a:t>l</a:t>
            </a:r>
            <a:r>
              <a:rPr lang="en-DE" sz="1050" b="1" dirty="0">
                <a:solidFill>
                  <a:schemeClr val="tx1"/>
                </a:solidFill>
              </a:rPr>
              <a:t>a</a:t>
            </a:r>
            <a:r>
              <a:rPr lang="de-DE" sz="1050" b="1" dirty="0">
                <a:solidFill>
                  <a:schemeClr val="tx1"/>
                </a:solidFill>
              </a:rPr>
              <a:t>t</a:t>
            </a:r>
            <a:r>
              <a:rPr lang="en-DE" sz="1050" b="1" dirty="0" err="1">
                <a:solidFill>
                  <a:schemeClr val="tx1"/>
                </a:solidFill>
              </a:rPr>
              <a:t>i</a:t>
            </a:r>
            <a:r>
              <a:rPr lang="de-DE" sz="1050" b="1" dirty="0">
                <a:solidFill>
                  <a:schemeClr val="tx1"/>
                </a:solidFill>
              </a:rPr>
              <a:t>o</a:t>
            </a:r>
            <a:r>
              <a:rPr lang="en-DE" sz="1050" b="1" dirty="0">
                <a:solidFill>
                  <a:schemeClr val="tx1"/>
                </a:solidFill>
              </a:rPr>
              <a:t>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E2B2DA-FED7-4490-928D-53499C61F3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23162" y="6130926"/>
            <a:ext cx="1620838" cy="64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5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111125"/>
            <a:ext cx="8375650" cy="708025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125538"/>
            <a:ext cx="8280400" cy="4689475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996908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3730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ied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A99837CD-B5EA-4071-8680-41159FC3B3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1334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 b="0">
              <a:solidFill>
                <a:srgbClr val="4DA6CB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36562" y="1244600"/>
            <a:ext cx="8370888" cy="4622800"/>
          </a:xfrm>
          <a:noFill/>
        </p:spPr>
        <p:txBody>
          <a:bodyPr/>
          <a:lstStyle/>
          <a:p>
            <a:pPr lvl="1"/>
            <a:r>
              <a:rPr lang="de-DE" dirty="0" err="1"/>
              <a:t>Kisuaeli</a:t>
            </a:r>
            <a:r>
              <a:rPr lang="de-DE" dirty="0"/>
              <a:t> </a:t>
            </a:r>
            <a:r>
              <a:rPr lang="de-DE" dirty="0" err="1"/>
              <a:t>antux</a:t>
            </a:r>
            <a:r>
              <a:rPr lang="de-DE" dirty="0"/>
              <a:t> in </a:t>
            </a:r>
            <a:r>
              <a:rPr lang="de-DE" dirty="0" err="1"/>
              <a:t>weimi</a:t>
            </a:r>
            <a:r>
              <a:rPr lang="de-DE" dirty="0"/>
              <a:t> </a:t>
            </a:r>
            <a:r>
              <a:rPr lang="de-DE" dirty="0" err="1"/>
              <a:t>kameran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Populario</a:t>
            </a:r>
            <a:r>
              <a:rPr lang="de-DE" dirty="0"/>
              <a:t> </a:t>
            </a:r>
            <a:r>
              <a:rPr lang="de-DE" dirty="0" err="1"/>
              <a:t>falst</a:t>
            </a:r>
            <a:endParaRPr lang="de-DE" dirty="0"/>
          </a:p>
          <a:p>
            <a:pPr lvl="1"/>
            <a:r>
              <a:rPr lang="de-DE" dirty="0" err="1"/>
              <a:t>Quol</a:t>
            </a:r>
            <a:r>
              <a:rPr lang="de-DE" dirty="0"/>
              <a:t> </a:t>
            </a:r>
            <a:r>
              <a:rPr lang="de-DE" dirty="0" err="1"/>
              <a:t>damnarin</a:t>
            </a:r>
            <a:r>
              <a:rPr lang="de-DE" dirty="0"/>
              <a:t> </a:t>
            </a:r>
            <a:r>
              <a:rPr lang="de-DE" dirty="0" err="1"/>
              <a:t>Tropi</a:t>
            </a:r>
            <a:r>
              <a:rPr lang="de-DE" dirty="0"/>
              <a:t> zu </a:t>
            </a:r>
            <a:r>
              <a:rPr lang="de-DE" dirty="0" err="1"/>
              <a:t>klenne</a:t>
            </a:r>
            <a:r>
              <a:rPr lang="de-DE" dirty="0"/>
              <a:t> </a:t>
            </a:r>
            <a:r>
              <a:rPr lang="de-DE" dirty="0" err="1"/>
              <a:t>perdi</a:t>
            </a:r>
            <a:r>
              <a:rPr lang="de-DE" dirty="0"/>
              <a:t> </a:t>
            </a:r>
          </a:p>
          <a:p>
            <a:pPr lvl="1"/>
            <a:r>
              <a:rPr lang="de-DE" dirty="0" err="1"/>
              <a:t>Utilira</a:t>
            </a:r>
            <a:r>
              <a:rPr lang="de-DE" dirty="0"/>
              <a:t> </a:t>
            </a:r>
            <a:r>
              <a:rPr lang="de-DE" dirty="0" err="1"/>
              <a:t>regau</a:t>
            </a:r>
            <a:r>
              <a:rPr lang="de-DE" dirty="0"/>
              <a:t> </a:t>
            </a:r>
            <a:r>
              <a:rPr lang="de-DE" dirty="0" err="1"/>
              <a:t>socht</a:t>
            </a:r>
            <a:r>
              <a:rPr lang="de-DE" dirty="0"/>
              <a:t> mol sunt</a:t>
            </a:r>
          </a:p>
          <a:p>
            <a:pPr lvl="1"/>
            <a:r>
              <a:rPr lang="de-DE" dirty="0"/>
              <a:t>Her </a:t>
            </a:r>
            <a:r>
              <a:rPr lang="de-DE" dirty="0" err="1"/>
              <a:t>mitant</a:t>
            </a:r>
            <a:r>
              <a:rPr lang="de-DE" dirty="0"/>
              <a:t> </a:t>
            </a:r>
            <a:r>
              <a:rPr lang="de-DE" dirty="0" err="1"/>
              <a:t>dur</a:t>
            </a:r>
            <a:r>
              <a:rPr lang="de-DE" dirty="0"/>
              <a:t> </a:t>
            </a:r>
            <a:r>
              <a:rPr lang="de-DE" dirty="0" err="1"/>
              <a:t>Wolche</a:t>
            </a:r>
            <a:r>
              <a:rPr lang="de-DE" dirty="0"/>
              <a:t> to </a:t>
            </a:r>
            <a:r>
              <a:rPr lang="de-DE" dirty="0" err="1"/>
              <a:t>illemit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958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>
            <a:extLst>
              <a:ext uri="{FF2B5EF4-FFF2-40B4-BE49-F238E27FC236}">
                <a16:creationId xmlns:a16="http://schemas.microsoft.com/office/drawing/2014/main" id="{C3398A51-A244-4731-82B1-078E09E82A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 b="0">
              <a:solidFill>
                <a:srgbClr val="4DA6CB"/>
              </a:solidFill>
            </a:endParaRPr>
          </a:p>
        </p:txBody>
      </p:sp>
      <p:sp>
        <p:nvSpPr>
          <p:cNvPr id="1027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pic>
        <p:nvPicPr>
          <p:cNvPr id="1030" name="Picture 20" descr="TUBS_CO_70vH_150dpi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feld 7">
            <a:extLst>
              <a:ext uri="{FF2B5EF4-FFF2-40B4-BE49-F238E27FC236}">
                <a16:creationId xmlns:a16="http://schemas.microsoft.com/office/drawing/2014/main" id="{C6879DE3-D375-4B56-8A11-01C048EE74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33850" y="6152995"/>
            <a:ext cx="5010150" cy="246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DE" altLang="de-DE" sz="800" b="0" dirty="0">
                <a:solidFill>
                  <a:srgbClr val="000000"/>
                </a:solidFill>
              </a:rPr>
              <a:t>15</a:t>
            </a:r>
            <a:r>
              <a:rPr lang="de-DE" altLang="de-DE" sz="800" b="0" dirty="0">
                <a:solidFill>
                  <a:srgbClr val="000000"/>
                </a:solidFill>
              </a:rPr>
              <a:t>.</a:t>
            </a:r>
            <a:r>
              <a:rPr lang="en-DE" altLang="de-DE" sz="800" b="0" dirty="0">
                <a:solidFill>
                  <a:srgbClr val="000000"/>
                </a:solidFill>
              </a:rPr>
              <a:t>A</a:t>
            </a:r>
            <a:r>
              <a:rPr lang="de-DE" altLang="de-DE" sz="800" b="0" dirty="0">
                <a:solidFill>
                  <a:srgbClr val="000000"/>
                </a:solidFill>
              </a:rPr>
              <a:t>p</a:t>
            </a:r>
            <a:r>
              <a:rPr lang="en-DE" altLang="de-DE" sz="800" b="0" dirty="0">
                <a:solidFill>
                  <a:srgbClr val="000000"/>
                </a:solidFill>
              </a:rPr>
              <a:t>r</a:t>
            </a:r>
            <a:r>
              <a:rPr lang="de-DE" altLang="de-DE" sz="800" b="0" dirty="0">
                <a:solidFill>
                  <a:srgbClr val="000000"/>
                </a:solidFill>
              </a:rPr>
              <a:t>i</a:t>
            </a:r>
            <a:r>
              <a:rPr lang="en-DE" altLang="de-DE" sz="800" b="0" dirty="0">
                <a:solidFill>
                  <a:srgbClr val="000000"/>
                </a:solidFill>
              </a:rPr>
              <a:t>l</a:t>
            </a:r>
            <a:r>
              <a:rPr lang="de-DE" altLang="de-DE" sz="800" b="0" dirty="0">
                <a:solidFill>
                  <a:srgbClr val="000000"/>
                </a:solidFill>
              </a:rPr>
              <a:t> 20</a:t>
            </a:r>
            <a:r>
              <a:rPr lang="en-DE" altLang="de-DE" sz="800" b="0" dirty="0">
                <a:solidFill>
                  <a:srgbClr val="000000"/>
                </a:solidFill>
              </a:rPr>
              <a:t>20</a:t>
            </a:r>
            <a:r>
              <a:rPr lang="de-DE" altLang="de-DE" sz="800" b="0" dirty="0">
                <a:solidFill>
                  <a:srgbClr val="000000"/>
                </a:solidFill>
              </a:rPr>
              <a:t> | </a:t>
            </a:r>
            <a:r>
              <a:rPr lang="en-DE" altLang="de-DE" sz="800" b="0" dirty="0">
                <a:solidFill>
                  <a:srgbClr val="000000"/>
                </a:solidFill>
              </a:rPr>
              <a:t>K</a:t>
            </a:r>
            <a:r>
              <a:rPr lang="de-DE" altLang="de-DE" sz="800" b="0" dirty="0">
                <a:solidFill>
                  <a:srgbClr val="000000"/>
                </a:solidFill>
              </a:rPr>
              <a:t>T</a:t>
            </a:r>
            <a:r>
              <a:rPr lang="en-DE" altLang="de-DE" sz="800" b="0" dirty="0">
                <a:solidFill>
                  <a:srgbClr val="000000"/>
                </a:solidFill>
              </a:rPr>
              <a:t>L – </a:t>
            </a:r>
            <a:r>
              <a:rPr lang="de-DE" altLang="de-DE" sz="800" b="0" dirty="0">
                <a:solidFill>
                  <a:srgbClr val="000000"/>
                </a:solidFill>
              </a:rPr>
              <a:t>T</a:t>
            </a:r>
            <a:r>
              <a:rPr lang="en-DE" altLang="de-DE" sz="800" b="0" dirty="0">
                <a:solidFill>
                  <a:srgbClr val="000000"/>
                </a:solidFill>
              </a:rPr>
              <a:t>o</a:t>
            </a:r>
            <a:r>
              <a:rPr lang="de-DE" altLang="de-DE" sz="800" b="0" dirty="0">
                <a:solidFill>
                  <a:srgbClr val="000000"/>
                </a:solidFill>
              </a:rPr>
              <a:t>y</a:t>
            </a:r>
            <a:r>
              <a:rPr lang="en-DE" altLang="de-DE" sz="800" b="0" dirty="0">
                <a:solidFill>
                  <a:srgbClr val="000000"/>
                </a:solidFill>
              </a:rPr>
              <a:t>o</a:t>
            </a:r>
            <a:r>
              <a:rPr lang="de-DE" altLang="de-DE" sz="800" b="0" dirty="0">
                <a:solidFill>
                  <a:srgbClr val="000000"/>
                </a:solidFill>
              </a:rPr>
              <a:t>t</a:t>
            </a:r>
            <a:r>
              <a:rPr lang="en-DE" altLang="de-DE" sz="800" b="0" dirty="0">
                <a:solidFill>
                  <a:srgbClr val="000000"/>
                </a:solidFill>
              </a:rPr>
              <a:t>a </a:t>
            </a:r>
            <a:r>
              <a:rPr lang="de-DE" altLang="de-DE" sz="800" b="0" dirty="0">
                <a:solidFill>
                  <a:srgbClr val="000000"/>
                </a:solidFill>
              </a:rPr>
              <a:t>C</a:t>
            </a:r>
            <a:r>
              <a:rPr lang="en-DE" altLang="de-DE" sz="800" b="0" dirty="0">
                <a:solidFill>
                  <a:srgbClr val="000000"/>
                </a:solidFill>
              </a:rPr>
              <a:t>a</a:t>
            </a:r>
            <a:r>
              <a:rPr lang="de-DE" altLang="de-DE" sz="800" b="0" dirty="0">
                <a:solidFill>
                  <a:srgbClr val="000000"/>
                </a:solidFill>
              </a:rPr>
              <a:t>m</a:t>
            </a:r>
            <a:r>
              <a:rPr lang="en-DE" altLang="de-DE" sz="800" b="0" dirty="0">
                <a:solidFill>
                  <a:srgbClr val="000000"/>
                </a:solidFill>
              </a:rPr>
              <a:t>r</a:t>
            </a:r>
            <a:r>
              <a:rPr lang="de-DE" altLang="de-DE" sz="800" b="0" dirty="0">
                <a:solidFill>
                  <a:srgbClr val="000000"/>
                </a:solidFill>
              </a:rPr>
              <a:t>y| Page </a:t>
            </a:r>
            <a:fld id="{14DEF4B5-A856-4519-80C5-267EAFEF1394}" type="slidenum">
              <a:rPr lang="de-DE" altLang="de-DE" sz="800" b="0" smtClean="0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de-DE" altLang="de-DE" sz="800" b="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de-DE" altLang="de-DE" sz="800" b="0" dirty="0">
              <a:solidFill>
                <a:srgbClr val="000000"/>
              </a:solidFill>
            </a:endParaRPr>
          </a:p>
        </p:txBody>
      </p:sp>
      <p:grpSp>
        <p:nvGrpSpPr>
          <p:cNvPr id="1032" name="Gruppieren 8"/>
          <p:cNvGrpSpPr>
            <a:grpSpLocks/>
          </p:cNvGrpSpPr>
          <p:nvPr userDrawn="1"/>
        </p:nvGrpSpPr>
        <p:grpSpPr bwMode="auto">
          <a:xfrm>
            <a:off x="1733549" y="6130926"/>
            <a:ext cx="1988705" cy="510015"/>
            <a:chOff x="1733550" y="6130926"/>
            <a:chExt cx="1957388" cy="510015"/>
          </a:xfrm>
        </p:grpSpPr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A5BC713-F922-4EE1-9C60-E57249120532}"/>
                </a:ext>
              </a:extLst>
            </p:cNvPr>
            <p:cNvSpPr txBox="1"/>
            <p:nvPr userDrawn="1"/>
          </p:nvSpPr>
          <p:spPr>
            <a:xfrm>
              <a:off x="1733550" y="6130926"/>
              <a:ext cx="1462088" cy="396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de-DE" sz="1000" dirty="0">
                  <a:solidFill>
                    <a:srgbClr val="000000"/>
                  </a:solidFill>
                </a:rPr>
                <a:t>Institut für Füge- und</a:t>
              </a:r>
            </a:p>
            <a:p>
              <a:pPr eaLnBrk="1" hangingPunct="1">
                <a:defRPr/>
              </a:pPr>
              <a:r>
                <a:rPr lang="de-DE" sz="1000" dirty="0">
                  <a:solidFill>
                    <a:srgbClr val="000000"/>
                  </a:solidFill>
                </a:rPr>
                <a:t>Schweißtechnik</a:t>
              </a:r>
            </a:p>
          </p:txBody>
        </p:sp>
        <p:pic>
          <p:nvPicPr>
            <p:cNvPr id="1034" name="Picture 12" descr="ifs-Logo-RGB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5638" y="6155856"/>
              <a:ext cx="495300" cy="485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2E3F084-6611-4E0B-802D-888E6758C692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23162" y="6130926"/>
            <a:ext cx="1620838" cy="64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9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>
            <a:extLst>
              <a:ext uri="{FF2B5EF4-FFF2-40B4-BE49-F238E27FC236}">
                <a16:creationId xmlns:a16="http://schemas.microsoft.com/office/drawing/2014/main" id="{C3398A51-A244-4731-82B1-078E09E82A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86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de-DE" altLang="de-DE" b="0">
              <a:solidFill>
                <a:srgbClr val="4DA6CB"/>
              </a:solidFill>
            </a:endParaRPr>
          </a:p>
        </p:txBody>
      </p:sp>
      <p:sp>
        <p:nvSpPr>
          <p:cNvPr id="1027" name="Line 14"/>
          <p:cNvSpPr>
            <a:spLocks noChangeShapeType="1"/>
          </p:cNvSpPr>
          <p:nvPr userDrawn="1"/>
        </p:nvSpPr>
        <p:spPr bwMode="auto">
          <a:xfrm>
            <a:off x="0" y="6091238"/>
            <a:ext cx="9144000" cy="0"/>
          </a:xfrm>
          <a:prstGeom prst="line">
            <a:avLst/>
          </a:prstGeom>
          <a:noFill/>
          <a:ln w="9525">
            <a:solidFill>
              <a:srgbClr val="BE1E3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1125"/>
            <a:ext cx="8375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Mastertitelformat bearbeiten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042988"/>
            <a:ext cx="83756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pic>
        <p:nvPicPr>
          <p:cNvPr id="1030" name="Picture 20" descr="TUBS_CO_70vH_150dpi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15025"/>
            <a:ext cx="1762125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2" descr="ifs-Logo-RGB">
            <a:extLst>
              <a:ext uri="{FF2B5EF4-FFF2-40B4-BE49-F238E27FC236}">
                <a16:creationId xmlns:a16="http://schemas.microsoft.com/office/drawing/2014/main" id="{C2C5F8DF-069C-49D9-A7AF-D599BB999D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030" y="6155856"/>
            <a:ext cx="503224" cy="485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feld 9">
            <a:extLst>
              <a:ext uri="{FF2B5EF4-FFF2-40B4-BE49-F238E27FC236}">
                <a16:creationId xmlns:a16="http://schemas.microsoft.com/office/drawing/2014/main" id="{836F6CC4-C755-46CE-ACDC-6E33622A1681}"/>
              </a:ext>
            </a:extLst>
          </p:cNvPr>
          <p:cNvSpPr txBox="1"/>
          <p:nvPr userDrawn="1"/>
        </p:nvSpPr>
        <p:spPr bwMode="auto">
          <a:xfrm>
            <a:off x="1733549" y="6130926"/>
            <a:ext cx="1485481" cy="3968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de-DE" sz="1000" dirty="0">
                <a:solidFill>
                  <a:srgbClr val="000000"/>
                </a:solidFill>
              </a:rPr>
              <a:t>Institut für Füge- und</a:t>
            </a:r>
          </a:p>
          <a:p>
            <a:pPr eaLnBrk="1" hangingPunct="1">
              <a:defRPr/>
            </a:pPr>
            <a:r>
              <a:rPr lang="de-DE" sz="1000" dirty="0">
                <a:solidFill>
                  <a:srgbClr val="000000"/>
                </a:solidFill>
              </a:rPr>
              <a:t>Schweißtechnik</a:t>
            </a:r>
          </a:p>
        </p:txBody>
      </p:sp>
      <p:sp>
        <p:nvSpPr>
          <p:cNvPr id="16" name="Textfeld 7">
            <a:extLst>
              <a:ext uri="{FF2B5EF4-FFF2-40B4-BE49-F238E27FC236}">
                <a16:creationId xmlns:a16="http://schemas.microsoft.com/office/drawing/2014/main" id="{E9EAD274-7F01-47C6-9B8D-69EF25629F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33850" y="6152995"/>
            <a:ext cx="5010150" cy="24622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DE" altLang="de-DE" sz="800" b="0" dirty="0">
                <a:solidFill>
                  <a:srgbClr val="000000"/>
                </a:solidFill>
              </a:rPr>
              <a:t>15</a:t>
            </a:r>
            <a:r>
              <a:rPr lang="de-DE" altLang="de-DE" sz="800" b="0" dirty="0">
                <a:solidFill>
                  <a:srgbClr val="000000"/>
                </a:solidFill>
              </a:rPr>
              <a:t>. </a:t>
            </a:r>
            <a:r>
              <a:rPr lang="en-DE" altLang="de-DE" sz="800" b="0" dirty="0">
                <a:solidFill>
                  <a:srgbClr val="000000"/>
                </a:solidFill>
              </a:rPr>
              <a:t>April</a:t>
            </a:r>
            <a:r>
              <a:rPr lang="de-DE" altLang="de-DE" sz="800" b="0" dirty="0">
                <a:solidFill>
                  <a:srgbClr val="000000"/>
                </a:solidFill>
              </a:rPr>
              <a:t> 20</a:t>
            </a:r>
            <a:r>
              <a:rPr lang="en-DE" altLang="de-DE" sz="800" b="0" dirty="0">
                <a:solidFill>
                  <a:srgbClr val="000000"/>
                </a:solidFill>
              </a:rPr>
              <a:t>20</a:t>
            </a:r>
            <a:r>
              <a:rPr lang="de-DE" altLang="de-DE" sz="800" b="0" dirty="0">
                <a:solidFill>
                  <a:srgbClr val="000000"/>
                </a:solidFill>
              </a:rPr>
              <a:t> | </a:t>
            </a:r>
            <a:r>
              <a:rPr lang="en-DE" altLang="de-DE" sz="800" b="0" dirty="0">
                <a:solidFill>
                  <a:srgbClr val="000000"/>
                </a:solidFill>
              </a:rPr>
              <a:t>K</a:t>
            </a:r>
            <a:r>
              <a:rPr lang="de-DE" altLang="de-DE" sz="800" b="0" dirty="0">
                <a:solidFill>
                  <a:srgbClr val="000000"/>
                </a:solidFill>
              </a:rPr>
              <a:t>T</a:t>
            </a:r>
            <a:r>
              <a:rPr lang="en-DE" altLang="de-DE" sz="800" b="0" dirty="0">
                <a:solidFill>
                  <a:srgbClr val="000000"/>
                </a:solidFill>
              </a:rPr>
              <a:t>L – </a:t>
            </a:r>
            <a:r>
              <a:rPr lang="de-DE" altLang="de-DE" sz="800" b="0" dirty="0">
                <a:solidFill>
                  <a:srgbClr val="000000"/>
                </a:solidFill>
              </a:rPr>
              <a:t>T</a:t>
            </a:r>
            <a:r>
              <a:rPr lang="en-DE" altLang="de-DE" sz="800" b="0" dirty="0">
                <a:solidFill>
                  <a:srgbClr val="000000"/>
                </a:solidFill>
              </a:rPr>
              <a:t>o</a:t>
            </a:r>
            <a:r>
              <a:rPr lang="de-DE" altLang="de-DE" sz="800" b="0" dirty="0">
                <a:solidFill>
                  <a:srgbClr val="000000"/>
                </a:solidFill>
              </a:rPr>
              <a:t>y</a:t>
            </a:r>
            <a:r>
              <a:rPr lang="en-DE" altLang="de-DE" sz="800" b="0" dirty="0">
                <a:solidFill>
                  <a:srgbClr val="000000"/>
                </a:solidFill>
              </a:rPr>
              <a:t>o</a:t>
            </a:r>
            <a:r>
              <a:rPr lang="de-DE" altLang="de-DE" sz="800" b="0" dirty="0">
                <a:solidFill>
                  <a:srgbClr val="000000"/>
                </a:solidFill>
              </a:rPr>
              <a:t>t</a:t>
            </a:r>
            <a:r>
              <a:rPr lang="en-DE" altLang="de-DE" sz="800" b="0" dirty="0">
                <a:solidFill>
                  <a:srgbClr val="000000"/>
                </a:solidFill>
              </a:rPr>
              <a:t>a </a:t>
            </a:r>
            <a:r>
              <a:rPr lang="de-DE" altLang="de-DE" sz="800" b="0" dirty="0">
                <a:solidFill>
                  <a:srgbClr val="000000"/>
                </a:solidFill>
              </a:rPr>
              <a:t>C</a:t>
            </a:r>
            <a:r>
              <a:rPr lang="en-DE" altLang="de-DE" sz="800" b="0" dirty="0">
                <a:solidFill>
                  <a:srgbClr val="000000"/>
                </a:solidFill>
              </a:rPr>
              <a:t>a</a:t>
            </a:r>
            <a:r>
              <a:rPr lang="de-DE" altLang="de-DE" sz="800" b="0" dirty="0">
                <a:solidFill>
                  <a:srgbClr val="000000"/>
                </a:solidFill>
              </a:rPr>
              <a:t>m</a:t>
            </a:r>
            <a:r>
              <a:rPr lang="en-DE" altLang="de-DE" sz="800" b="0" dirty="0">
                <a:solidFill>
                  <a:srgbClr val="000000"/>
                </a:solidFill>
              </a:rPr>
              <a:t>r</a:t>
            </a:r>
            <a:r>
              <a:rPr lang="de-DE" altLang="de-DE" sz="800" b="0" dirty="0">
                <a:solidFill>
                  <a:srgbClr val="000000"/>
                </a:solidFill>
              </a:rPr>
              <a:t>y| Page </a:t>
            </a:r>
            <a:fld id="{14DEF4B5-A856-4519-80C5-267EAFEF1394}" type="slidenum">
              <a:rPr lang="de-DE" altLang="de-DE" sz="800" b="0" smtClean="0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de-DE" altLang="de-DE" sz="800" b="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de-DE" altLang="de-DE" sz="800" b="0" dirty="0">
              <a:solidFill>
                <a:srgbClr val="00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CA825B-1922-404C-AF33-F432D987E83D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23162" y="6130926"/>
            <a:ext cx="1620838" cy="64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1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90500" indent="-188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2pPr>
      <a:lvl3pPr marL="361950" indent="-1698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3pPr>
      <a:lvl4pPr marL="542925" indent="-1793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4pPr>
      <a:lvl5pPr marL="742950" indent="-1984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1600">
          <a:solidFill>
            <a:schemeClr val="tx1"/>
          </a:solidFill>
          <a:latin typeface="+mn-lt"/>
        </a:defRPr>
      </a:lvl5pPr>
      <a:lvl6pPr marL="12001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6573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1145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571750" indent="-198438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48AE-D571-44B4-9B2E-3381193A4A8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97706" y="2895167"/>
            <a:ext cx="7772400" cy="874712"/>
          </a:xfrm>
        </p:spPr>
        <p:txBody>
          <a:bodyPr/>
          <a:lstStyle/>
          <a:p>
            <a:pPr algn="ctr"/>
            <a:r>
              <a:rPr lang="de-DE" sz="2400" dirty="0"/>
              <a:t>S</a:t>
            </a:r>
            <a:r>
              <a:rPr lang="en-DE" sz="2400" dirty="0" err="1"/>
              <a:t>i</a:t>
            </a:r>
            <a:r>
              <a:rPr lang="de-DE" sz="2400" dirty="0"/>
              <a:t>m</a:t>
            </a:r>
            <a:r>
              <a:rPr lang="en-DE" sz="2400" dirty="0"/>
              <a:t>u</a:t>
            </a:r>
            <a:r>
              <a:rPr lang="de-DE" sz="2400" dirty="0"/>
              <a:t>l</a:t>
            </a:r>
            <a:r>
              <a:rPr lang="en-DE" sz="2400" dirty="0"/>
              <a:t>a</a:t>
            </a:r>
            <a:r>
              <a:rPr lang="de-DE" sz="2400" dirty="0"/>
              <a:t>t</a:t>
            </a:r>
            <a:r>
              <a:rPr lang="en-DE" sz="2400" dirty="0" err="1"/>
              <a:t>i</a:t>
            </a:r>
            <a:r>
              <a:rPr lang="de-DE" sz="2400" dirty="0"/>
              <a:t>o</a:t>
            </a:r>
            <a:r>
              <a:rPr lang="en-DE" sz="2400" dirty="0"/>
              <a:t>n </a:t>
            </a:r>
            <a:r>
              <a:rPr lang="de-DE" sz="2400" dirty="0"/>
              <a:t>o</a:t>
            </a:r>
            <a:r>
              <a:rPr lang="en-DE" sz="2400" dirty="0"/>
              <a:t>f </a:t>
            </a:r>
            <a:r>
              <a:rPr lang="de-DE" sz="2400" dirty="0"/>
              <a:t>p</a:t>
            </a:r>
            <a:r>
              <a:rPr lang="en-DE" sz="2400" dirty="0"/>
              <a:t>r</a:t>
            </a:r>
            <a:r>
              <a:rPr lang="de-DE" sz="2400" dirty="0"/>
              <a:t>o</a:t>
            </a:r>
            <a:r>
              <a:rPr lang="en-DE" sz="2400" dirty="0"/>
              <a:t>d</a:t>
            </a:r>
            <a:r>
              <a:rPr lang="de-DE" sz="2400" dirty="0"/>
              <a:t>u</a:t>
            </a:r>
            <a:r>
              <a:rPr lang="en-DE" sz="2400" dirty="0"/>
              <a:t>c</a:t>
            </a:r>
            <a:r>
              <a:rPr lang="de-DE" sz="2400" dirty="0"/>
              <a:t>t</a:t>
            </a:r>
            <a:r>
              <a:rPr lang="en-DE" sz="2400" dirty="0" err="1"/>
              <a:t>i</a:t>
            </a:r>
            <a:r>
              <a:rPr lang="de-DE" sz="2400" dirty="0"/>
              <a:t>o</a:t>
            </a:r>
            <a:r>
              <a:rPr lang="en-DE" sz="2400" dirty="0"/>
              <a:t>n </a:t>
            </a:r>
            <a:r>
              <a:rPr lang="de-DE" sz="2400" dirty="0"/>
              <a:t>p</a:t>
            </a:r>
            <a:r>
              <a:rPr lang="en-DE" sz="2400" dirty="0"/>
              <a:t>r</a:t>
            </a:r>
            <a:r>
              <a:rPr lang="de-DE" sz="2400" dirty="0"/>
              <a:t>o</a:t>
            </a:r>
            <a:r>
              <a:rPr lang="en-DE" sz="2400" dirty="0"/>
              <a:t>c</a:t>
            </a:r>
            <a:r>
              <a:rPr lang="de-DE" sz="2400" dirty="0"/>
              <a:t>e</a:t>
            </a:r>
            <a:r>
              <a:rPr lang="en-DE" sz="2400" dirty="0"/>
              <a:t>s</a:t>
            </a:r>
            <a:r>
              <a:rPr lang="de-DE" sz="2400" dirty="0"/>
              <a:t>s</a:t>
            </a:r>
            <a:r>
              <a:rPr lang="en-DE" sz="2400" dirty="0"/>
              <a:t>-</a:t>
            </a:r>
            <a:r>
              <a:rPr lang="de-DE" sz="2400" dirty="0"/>
              <a:t>r</a:t>
            </a:r>
            <a:r>
              <a:rPr lang="en-DE" sz="2400" dirty="0"/>
              <a:t>e</a:t>
            </a:r>
            <a:r>
              <a:rPr lang="de-DE" sz="2400" dirty="0"/>
              <a:t>l</a:t>
            </a:r>
            <a:r>
              <a:rPr lang="en-DE" sz="2400" dirty="0"/>
              <a:t>a</a:t>
            </a:r>
            <a:r>
              <a:rPr lang="de-DE" sz="2400" dirty="0"/>
              <a:t>t</a:t>
            </a:r>
            <a:r>
              <a:rPr lang="en-DE" sz="2400" dirty="0"/>
              <a:t>e</a:t>
            </a:r>
            <a:r>
              <a:rPr lang="de-DE" sz="2400" dirty="0"/>
              <a:t>d</a:t>
            </a:r>
            <a:r>
              <a:rPr lang="en-DE" sz="2400" dirty="0"/>
              <a:t> </a:t>
            </a:r>
            <a:r>
              <a:rPr lang="de-DE" sz="2400" dirty="0"/>
              <a:t>a</a:t>
            </a:r>
            <a:r>
              <a:rPr lang="en-DE" sz="2400" dirty="0"/>
              <a:t>d</a:t>
            </a:r>
            <a:r>
              <a:rPr lang="de-DE" sz="2400" dirty="0"/>
              <a:t>h</a:t>
            </a:r>
            <a:r>
              <a:rPr lang="en-DE" sz="2400" dirty="0"/>
              <a:t>e</a:t>
            </a:r>
            <a:r>
              <a:rPr lang="de-DE" sz="2400" dirty="0"/>
              <a:t>s</a:t>
            </a:r>
            <a:r>
              <a:rPr lang="en-DE" sz="2400" dirty="0" err="1"/>
              <a:t>i</a:t>
            </a:r>
            <a:r>
              <a:rPr lang="de-DE" sz="2400" dirty="0"/>
              <a:t>v</a:t>
            </a:r>
            <a:r>
              <a:rPr lang="en-DE" sz="2400" dirty="0"/>
              <a:t>e </a:t>
            </a:r>
            <a:r>
              <a:rPr lang="de-DE" sz="2400" dirty="0"/>
              <a:t>d</a:t>
            </a:r>
            <a:r>
              <a:rPr lang="en-DE" sz="2400" dirty="0"/>
              <a:t>a</a:t>
            </a:r>
            <a:r>
              <a:rPr lang="de-DE" sz="2400" dirty="0"/>
              <a:t>m</a:t>
            </a:r>
            <a:r>
              <a:rPr lang="en-DE" sz="2400" dirty="0"/>
              <a:t>a</a:t>
            </a:r>
            <a:r>
              <a:rPr lang="de-DE" sz="2400" dirty="0"/>
              <a:t>g</a:t>
            </a:r>
            <a:r>
              <a:rPr lang="en-DE" sz="2400" dirty="0"/>
              <a:t>e </a:t>
            </a:r>
            <a:r>
              <a:rPr lang="de-DE" sz="2400" dirty="0"/>
              <a:t>o</a:t>
            </a:r>
            <a:r>
              <a:rPr lang="en-DE" sz="2400" dirty="0"/>
              <a:t>f </a:t>
            </a:r>
            <a:r>
              <a:rPr lang="de-DE" sz="2400" dirty="0"/>
              <a:t>t</a:t>
            </a:r>
            <a:r>
              <a:rPr lang="en-DE" sz="2400" dirty="0"/>
              <a:t>h</a:t>
            </a:r>
            <a:r>
              <a:rPr lang="de-DE" sz="2400" dirty="0"/>
              <a:t>e</a:t>
            </a:r>
            <a:r>
              <a:rPr lang="en-DE" sz="2400" dirty="0"/>
              <a:t> </a:t>
            </a:r>
            <a:r>
              <a:rPr lang="de-DE" sz="2400" dirty="0"/>
              <a:t>a</a:t>
            </a:r>
            <a:r>
              <a:rPr lang="en-DE" sz="2400" dirty="0"/>
              <a:t>d</a:t>
            </a:r>
            <a:r>
              <a:rPr lang="de-DE" sz="2400" dirty="0"/>
              <a:t>h</a:t>
            </a:r>
            <a:r>
              <a:rPr lang="en-DE" sz="2400" dirty="0"/>
              <a:t>e</a:t>
            </a:r>
            <a:r>
              <a:rPr lang="de-DE" sz="2400" dirty="0"/>
              <a:t>s</a:t>
            </a:r>
            <a:r>
              <a:rPr lang="en-DE" sz="2400" dirty="0" err="1"/>
              <a:t>i</a:t>
            </a:r>
            <a:r>
              <a:rPr lang="de-DE" sz="2400" dirty="0"/>
              <a:t>v</a:t>
            </a:r>
            <a:r>
              <a:rPr lang="en-DE" sz="2400" dirty="0"/>
              <a:t>e</a:t>
            </a:r>
            <a:r>
              <a:rPr lang="de-DE" sz="2400" dirty="0"/>
              <a:t>l</a:t>
            </a:r>
            <a:r>
              <a:rPr lang="en-DE" sz="2400" dirty="0"/>
              <a:t>y </a:t>
            </a:r>
            <a:r>
              <a:rPr lang="de-DE" sz="2400" dirty="0"/>
              <a:t>b</a:t>
            </a:r>
            <a:r>
              <a:rPr lang="en-DE" sz="2400" dirty="0"/>
              <a:t>o</a:t>
            </a:r>
            <a:r>
              <a:rPr lang="de-DE" sz="2400" dirty="0"/>
              <a:t>n</a:t>
            </a:r>
            <a:r>
              <a:rPr lang="en-DE" sz="2400" dirty="0"/>
              <a:t>d</a:t>
            </a:r>
            <a:r>
              <a:rPr lang="de-DE" sz="2400" dirty="0"/>
              <a:t>e</a:t>
            </a:r>
            <a:r>
              <a:rPr lang="en-DE" sz="2400" dirty="0"/>
              <a:t>d </a:t>
            </a:r>
            <a:r>
              <a:rPr lang="de-DE" sz="2400" dirty="0"/>
              <a:t>m</a:t>
            </a:r>
            <a:r>
              <a:rPr lang="en-DE" sz="2400" dirty="0"/>
              <a:t>u</a:t>
            </a:r>
            <a:r>
              <a:rPr lang="de-DE" sz="2400" dirty="0"/>
              <a:t>l</a:t>
            </a:r>
            <a:r>
              <a:rPr lang="en-DE" sz="2400" dirty="0"/>
              <a:t>t</a:t>
            </a:r>
            <a:r>
              <a:rPr lang="de-DE" sz="2400" dirty="0"/>
              <a:t>i</a:t>
            </a:r>
            <a:r>
              <a:rPr lang="en-DE" sz="2400" dirty="0"/>
              <a:t>-m</a:t>
            </a:r>
            <a:r>
              <a:rPr lang="de-DE" sz="2400" dirty="0"/>
              <a:t>a</a:t>
            </a:r>
            <a:r>
              <a:rPr lang="en-DE" sz="2400" dirty="0"/>
              <a:t>t</a:t>
            </a:r>
            <a:r>
              <a:rPr lang="de-DE" sz="2400" dirty="0"/>
              <a:t>e</a:t>
            </a:r>
            <a:r>
              <a:rPr lang="en-DE" sz="2400" dirty="0"/>
              <a:t>r</a:t>
            </a:r>
            <a:r>
              <a:rPr lang="de-DE" sz="2400" dirty="0"/>
              <a:t>i</a:t>
            </a:r>
            <a:r>
              <a:rPr lang="en-DE" sz="2400" dirty="0"/>
              <a:t>a</a:t>
            </a:r>
            <a:r>
              <a:rPr lang="de-DE" sz="2400" dirty="0"/>
              <a:t>l</a:t>
            </a:r>
            <a:r>
              <a:rPr lang="en-DE" sz="2400" dirty="0"/>
              <a:t> </a:t>
            </a:r>
            <a:r>
              <a:rPr lang="en-DE" sz="2400" dirty="0" err="1"/>
              <a:t>bo</a:t>
            </a:r>
            <a:r>
              <a:rPr lang="de-DE" sz="2400" dirty="0"/>
              <a:t>d</a:t>
            </a:r>
            <a:r>
              <a:rPr lang="en-DE" sz="2400" dirty="0"/>
              <a:t>y </a:t>
            </a:r>
            <a:r>
              <a:rPr lang="de-DE" sz="2400" dirty="0"/>
              <a:t>i</a:t>
            </a:r>
            <a:r>
              <a:rPr lang="en-DE" sz="2400" dirty="0"/>
              <a:t>n </a:t>
            </a:r>
            <a:r>
              <a:rPr lang="en-DE" sz="2400" dirty="0" err="1"/>
              <a:t>wh</a:t>
            </a:r>
            <a:r>
              <a:rPr lang="de-DE" sz="2400" dirty="0"/>
              <a:t>i</a:t>
            </a:r>
            <a:r>
              <a:rPr lang="en-DE" sz="2400" dirty="0"/>
              <a:t>t</a:t>
            </a:r>
            <a:r>
              <a:rPr lang="de-DE" sz="2400" dirty="0"/>
              <a:t>e</a:t>
            </a:r>
            <a:r>
              <a:rPr lang="en-DE" sz="2400" dirty="0"/>
              <a:t> </a:t>
            </a:r>
            <a:br>
              <a:rPr lang="en-DE" sz="2400" dirty="0"/>
            </a:br>
            <a:endParaRPr lang="en-DE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520DA-303E-49EE-A7D0-2AB3BCF80AF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937851" y="3936566"/>
            <a:ext cx="7748587" cy="589252"/>
          </a:xfrm>
        </p:spPr>
        <p:txBody>
          <a:bodyPr/>
          <a:lstStyle/>
          <a:p>
            <a:r>
              <a:rPr lang="de-DE" dirty="0"/>
              <a:t>S</a:t>
            </a:r>
            <a:r>
              <a:rPr lang="en-DE" dirty="0"/>
              <a:t>u</a:t>
            </a:r>
            <a:r>
              <a:rPr lang="de-DE" dirty="0"/>
              <a:t>b</a:t>
            </a:r>
            <a:r>
              <a:rPr lang="en-DE" dirty="0"/>
              <a:t>a </a:t>
            </a:r>
            <a:r>
              <a:rPr lang="de-DE" dirty="0"/>
              <a:t>S</a:t>
            </a:r>
            <a:r>
              <a:rPr lang="en-DE" dirty="0" err="1"/>
              <a:t>i</a:t>
            </a:r>
            <a:r>
              <a:rPr lang="de-DE" dirty="0"/>
              <a:t>v</a:t>
            </a:r>
            <a:r>
              <a:rPr lang="en-DE" dirty="0"/>
              <a:t>a </a:t>
            </a:r>
            <a:r>
              <a:rPr lang="de-DE" dirty="0"/>
              <a:t>C</a:t>
            </a:r>
            <a:r>
              <a:rPr lang="en-DE" dirty="0"/>
              <a:t>h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d</a:t>
            </a:r>
            <a:r>
              <a:rPr lang="en-DE" dirty="0"/>
              <a:t>r</a:t>
            </a:r>
            <a:r>
              <a:rPr lang="de-DE" dirty="0"/>
              <a:t>a</a:t>
            </a:r>
            <a:r>
              <a:rPr lang="en-DE" dirty="0"/>
              <a:t>n </a:t>
            </a:r>
            <a:r>
              <a:rPr lang="de-DE" dirty="0"/>
              <a:t>K</a:t>
            </a:r>
            <a:r>
              <a:rPr lang="en-DE" dirty="0"/>
              <a:t>a</a:t>
            </a:r>
            <a:r>
              <a:rPr lang="de-DE" dirty="0"/>
              <a:t>l</a:t>
            </a:r>
            <a:r>
              <a:rPr lang="en-DE" dirty="0" err="1"/>
              <a:t>i</a:t>
            </a:r>
            <a:r>
              <a:rPr lang="de-DE" dirty="0"/>
              <a:t>m</a:t>
            </a:r>
            <a:r>
              <a:rPr lang="en-DE" dirty="0"/>
              <a:t>u</a:t>
            </a:r>
            <a:r>
              <a:rPr lang="de-DE" dirty="0"/>
              <a:t>t</a:t>
            </a:r>
            <a:r>
              <a:rPr lang="en-DE" dirty="0"/>
              <a:t>h</a:t>
            </a:r>
            <a:r>
              <a:rPr lang="de-DE" dirty="0"/>
              <a:t>u</a:t>
            </a:r>
            <a:r>
              <a:rPr lang="en-DE" dirty="0"/>
              <a:t>			</a:t>
            </a:r>
          </a:p>
          <a:p>
            <a:r>
              <a:rPr lang="de-DE" dirty="0"/>
              <a:t>M</a:t>
            </a:r>
            <a:r>
              <a:rPr lang="en-DE" dirty="0"/>
              <a:t>a</a:t>
            </a:r>
            <a:r>
              <a:rPr lang="de-DE" dirty="0"/>
              <a:t>t</a:t>
            </a:r>
            <a:r>
              <a:rPr lang="en-DE" dirty="0"/>
              <a:t>r</a:t>
            </a:r>
            <a:r>
              <a:rPr lang="de-DE" dirty="0"/>
              <a:t>i</a:t>
            </a:r>
            <a:r>
              <a:rPr lang="en-DE" dirty="0"/>
              <a:t>k</a:t>
            </a:r>
            <a:r>
              <a:rPr lang="de-DE" dirty="0"/>
              <a:t>e</a:t>
            </a:r>
            <a:r>
              <a:rPr lang="en-DE" dirty="0"/>
              <a:t>l </a:t>
            </a:r>
            <a:r>
              <a:rPr lang="de-DE" dirty="0"/>
              <a:t>n</a:t>
            </a:r>
            <a:r>
              <a:rPr lang="en-DE" dirty="0"/>
              <a:t>r: 4868941</a:t>
            </a:r>
          </a:p>
        </p:txBody>
      </p:sp>
    </p:spTree>
    <p:extLst>
      <p:ext uri="{BB962C8B-B14F-4D97-AF65-F5344CB8AC3E}">
        <p14:creationId xmlns:p14="http://schemas.microsoft.com/office/powerpoint/2010/main" val="171876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9796-0D94-4FBD-99ED-C8FD4126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</a:t>
            </a:r>
            <a:r>
              <a:rPr lang="en-DE" dirty="0"/>
              <a:t>v</a:t>
            </a:r>
            <a:r>
              <a:rPr lang="de-DE" dirty="0"/>
              <a:t>e</a:t>
            </a:r>
            <a:r>
              <a:rPr lang="en-DE" dirty="0"/>
              <a:t>r</a:t>
            </a:r>
            <a:r>
              <a:rPr lang="de-DE" dirty="0"/>
              <a:t>v</a:t>
            </a:r>
            <a:r>
              <a:rPr lang="en-DE" dirty="0" err="1"/>
              <a:t>i</a:t>
            </a:r>
            <a:r>
              <a:rPr lang="de-DE" dirty="0"/>
              <a:t>e</a:t>
            </a:r>
            <a:r>
              <a:rPr lang="en-DE" dirty="0"/>
              <a:t>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6DCD8-814B-4BBD-9284-ABED5BEB1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2235200"/>
            <a:ext cx="8370888" cy="4622800"/>
          </a:xfrm>
        </p:spPr>
        <p:txBody>
          <a:bodyPr/>
          <a:lstStyle/>
          <a:p>
            <a:endParaRPr lang="en-DE" b="1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800" dirty="0"/>
              <a:t>M</a:t>
            </a:r>
            <a:r>
              <a:rPr lang="en-DE" sz="1800" dirty="0"/>
              <a:t>e</a:t>
            </a:r>
            <a:r>
              <a:rPr lang="de-DE" sz="1800" dirty="0"/>
              <a:t>c</a:t>
            </a:r>
            <a:r>
              <a:rPr lang="en-DE" sz="1800" dirty="0"/>
              <a:t>h</a:t>
            </a:r>
            <a:r>
              <a:rPr lang="de-DE" sz="1800" dirty="0"/>
              <a:t>a</a:t>
            </a:r>
            <a:r>
              <a:rPr lang="en-DE" sz="1800" dirty="0"/>
              <a:t>n</a:t>
            </a:r>
            <a:r>
              <a:rPr lang="de-DE" sz="1800" dirty="0"/>
              <a:t>i</a:t>
            </a:r>
            <a:r>
              <a:rPr lang="en-DE" sz="1800" dirty="0"/>
              <a:t>c</a:t>
            </a:r>
            <a:r>
              <a:rPr lang="de-DE" sz="1800" dirty="0"/>
              <a:t>a</a:t>
            </a:r>
            <a:r>
              <a:rPr lang="en-DE" sz="1800" dirty="0"/>
              <a:t>l </a:t>
            </a:r>
            <a:r>
              <a:rPr lang="de-DE" sz="1800" dirty="0"/>
              <a:t>s</a:t>
            </a:r>
            <a:r>
              <a:rPr lang="en-DE" sz="1800" dirty="0" err="1"/>
              <a:t>i</a:t>
            </a:r>
            <a:r>
              <a:rPr lang="de-DE" sz="1800" dirty="0"/>
              <a:t>m</a:t>
            </a:r>
            <a:r>
              <a:rPr lang="en-DE" sz="1800" dirty="0"/>
              <a:t>u</a:t>
            </a:r>
            <a:r>
              <a:rPr lang="de-DE" sz="1800" dirty="0"/>
              <a:t>l</a:t>
            </a:r>
            <a:r>
              <a:rPr lang="en-DE" sz="1800" dirty="0"/>
              <a:t>a</a:t>
            </a:r>
            <a:r>
              <a:rPr lang="de-DE" sz="1800" dirty="0"/>
              <a:t>t</a:t>
            </a:r>
            <a:r>
              <a:rPr lang="en-DE" sz="1800" dirty="0" err="1"/>
              <a:t>i</a:t>
            </a:r>
            <a:r>
              <a:rPr lang="de-DE" sz="1800" dirty="0"/>
              <a:t>o</a:t>
            </a:r>
            <a:r>
              <a:rPr lang="en-DE" sz="1800" dirty="0"/>
              <a:t>n </a:t>
            </a:r>
            <a:r>
              <a:rPr lang="de-DE" sz="1800" dirty="0"/>
              <a:t>m</a:t>
            </a:r>
            <a:r>
              <a:rPr lang="en-DE" sz="1800" dirty="0"/>
              <a:t>a</a:t>
            </a:r>
            <a:r>
              <a:rPr lang="de-DE" sz="1800" dirty="0"/>
              <a:t>t</a:t>
            </a:r>
            <a:r>
              <a:rPr lang="en-DE" sz="1800" dirty="0"/>
              <a:t>e</a:t>
            </a:r>
            <a:r>
              <a:rPr lang="de-DE" sz="1800" dirty="0"/>
              <a:t>r</a:t>
            </a:r>
            <a:r>
              <a:rPr lang="en-DE" sz="1800" dirty="0" err="1"/>
              <a:t>i</a:t>
            </a:r>
            <a:r>
              <a:rPr lang="de-DE" sz="1800" dirty="0"/>
              <a:t>a</a:t>
            </a:r>
            <a:r>
              <a:rPr lang="en-DE" sz="1800" dirty="0"/>
              <a:t>l </a:t>
            </a:r>
            <a:r>
              <a:rPr lang="de-DE" sz="1800" dirty="0"/>
              <a:t>p</a:t>
            </a:r>
            <a:r>
              <a:rPr lang="en-DE" sz="1800" dirty="0"/>
              <a:t>r</a:t>
            </a:r>
            <a:r>
              <a:rPr lang="de-DE" sz="1800" dirty="0"/>
              <a:t>o</a:t>
            </a:r>
            <a:r>
              <a:rPr lang="en-DE" sz="1800" dirty="0"/>
              <a:t>p</a:t>
            </a:r>
            <a:r>
              <a:rPr lang="de-DE" sz="1800" dirty="0"/>
              <a:t>e</a:t>
            </a:r>
            <a:r>
              <a:rPr lang="en-DE" sz="1800" dirty="0"/>
              <a:t>r</a:t>
            </a:r>
            <a:r>
              <a:rPr lang="de-DE" sz="1800" dirty="0"/>
              <a:t>t</a:t>
            </a:r>
            <a:r>
              <a:rPr lang="en-DE" sz="1800" dirty="0" err="1"/>
              <a:t>i</a:t>
            </a:r>
            <a:r>
              <a:rPr lang="de-DE" sz="1800" dirty="0"/>
              <a:t>e</a:t>
            </a:r>
            <a:r>
              <a:rPr lang="en-DE" sz="1800" dirty="0"/>
              <a:t>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DE" sz="1800" dirty="0"/>
              <a:t>Other aspects of Mechanical simulation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3718840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4D642-A75A-41D4-858C-D40499D4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</a:t>
            </a:r>
            <a:r>
              <a:rPr lang="en-DE" dirty="0"/>
              <a:t>e</a:t>
            </a:r>
            <a:r>
              <a:rPr lang="de-DE" dirty="0"/>
              <a:t>c</a:t>
            </a:r>
            <a:r>
              <a:rPr lang="en-DE" dirty="0"/>
              <a:t>h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i</a:t>
            </a:r>
            <a:r>
              <a:rPr lang="en-DE" dirty="0"/>
              <a:t>c</a:t>
            </a:r>
            <a:r>
              <a:rPr lang="de-DE" dirty="0"/>
              <a:t>a</a:t>
            </a:r>
            <a:r>
              <a:rPr lang="en-DE" dirty="0"/>
              <a:t>l </a:t>
            </a:r>
            <a:r>
              <a:rPr lang="de-DE" dirty="0"/>
              <a:t>s</a:t>
            </a:r>
            <a:r>
              <a:rPr lang="en-DE" dirty="0" err="1"/>
              <a:t>i</a:t>
            </a:r>
            <a:r>
              <a:rPr lang="de-DE" dirty="0"/>
              <a:t>m</a:t>
            </a:r>
            <a:r>
              <a:rPr lang="en-DE" dirty="0"/>
              <a:t>u</a:t>
            </a:r>
            <a:r>
              <a:rPr lang="de-DE" dirty="0"/>
              <a:t>l</a:t>
            </a:r>
            <a:r>
              <a:rPr lang="en-DE" dirty="0"/>
              <a:t>a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o</a:t>
            </a:r>
            <a:r>
              <a:rPr lang="en-DE" dirty="0"/>
              <a:t>n </a:t>
            </a:r>
            <a:r>
              <a:rPr lang="de-DE" dirty="0"/>
              <a:t>m</a:t>
            </a:r>
            <a:r>
              <a:rPr lang="en-DE" dirty="0"/>
              <a:t>a</a:t>
            </a:r>
            <a:r>
              <a:rPr lang="de-DE" dirty="0"/>
              <a:t>t</a:t>
            </a:r>
            <a:r>
              <a:rPr lang="en-DE" dirty="0"/>
              <a:t>e</a:t>
            </a:r>
            <a:r>
              <a:rPr lang="de-DE" dirty="0"/>
              <a:t>r</a:t>
            </a:r>
            <a:r>
              <a:rPr lang="en-DE" dirty="0" err="1"/>
              <a:t>i</a:t>
            </a:r>
            <a:r>
              <a:rPr lang="de-DE" dirty="0"/>
              <a:t>a</a:t>
            </a:r>
            <a:r>
              <a:rPr lang="en-DE" dirty="0"/>
              <a:t>l </a:t>
            </a:r>
            <a:r>
              <a:rPr lang="de-DE" dirty="0"/>
              <a:t>p</a:t>
            </a:r>
            <a:r>
              <a:rPr lang="en-DE" dirty="0"/>
              <a:t>r</a:t>
            </a:r>
            <a:r>
              <a:rPr lang="de-DE" dirty="0"/>
              <a:t>o</a:t>
            </a:r>
            <a:r>
              <a:rPr lang="en-DE" dirty="0"/>
              <a:t>p</a:t>
            </a:r>
            <a:r>
              <a:rPr lang="de-DE" dirty="0"/>
              <a:t>e</a:t>
            </a:r>
            <a:r>
              <a:rPr lang="en-DE" dirty="0"/>
              <a:t>r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e</a:t>
            </a:r>
            <a:r>
              <a:rPr lang="en-DE" dirty="0"/>
              <a:t>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DE469-9AF3-4A5F-A66C-C6A80C297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b="1" dirty="0"/>
              <a:t>Units used</a:t>
            </a:r>
            <a:r>
              <a:rPr lang="en-DE" dirty="0"/>
              <a:t>:</a:t>
            </a:r>
          </a:p>
          <a:p>
            <a:pPr marL="0" indent="0"/>
            <a:r>
              <a:rPr lang="en-DE" dirty="0"/>
              <a:t>	</a:t>
            </a:r>
            <a:r>
              <a:rPr lang="de-DE" dirty="0"/>
              <a:t>Y</a:t>
            </a:r>
            <a:r>
              <a:rPr lang="en-DE" dirty="0"/>
              <a:t>o</a:t>
            </a:r>
            <a:r>
              <a:rPr lang="de-DE" dirty="0"/>
              <a:t>u</a:t>
            </a:r>
            <a:r>
              <a:rPr lang="en-DE" dirty="0"/>
              <a:t>ng’s modulus – </a:t>
            </a:r>
            <a:r>
              <a:rPr lang="de-DE" dirty="0"/>
              <a:t>N</a:t>
            </a:r>
            <a:r>
              <a:rPr lang="en-DE" dirty="0"/>
              <a:t>/</a:t>
            </a:r>
            <a:r>
              <a:rPr lang="de-DE" dirty="0"/>
              <a:t>m</a:t>
            </a:r>
            <a:r>
              <a:rPr lang="en-DE" dirty="0"/>
              <a:t>m</a:t>
            </a:r>
            <a:r>
              <a:rPr lang="en-DE" baseline="40000" dirty="0"/>
              <a:t>2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41B8B00-6F17-4F7F-94A4-1818C394E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10333"/>
              </p:ext>
            </p:extLst>
          </p:nvPr>
        </p:nvGraphicFramePr>
        <p:xfrm>
          <a:off x="927316" y="1655618"/>
          <a:ext cx="7379856" cy="2404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964">
                  <a:extLst>
                    <a:ext uri="{9D8B030D-6E8A-4147-A177-3AD203B41FA5}">
                      <a16:colId xmlns:a16="http://schemas.microsoft.com/office/drawing/2014/main" val="2061449766"/>
                    </a:ext>
                  </a:extLst>
                </a:gridCol>
                <a:gridCol w="1844964">
                  <a:extLst>
                    <a:ext uri="{9D8B030D-6E8A-4147-A177-3AD203B41FA5}">
                      <a16:colId xmlns:a16="http://schemas.microsoft.com/office/drawing/2014/main" val="1375071703"/>
                    </a:ext>
                  </a:extLst>
                </a:gridCol>
                <a:gridCol w="1844964">
                  <a:extLst>
                    <a:ext uri="{9D8B030D-6E8A-4147-A177-3AD203B41FA5}">
                      <a16:colId xmlns:a16="http://schemas.microsoft.com/office/drawing/2014/main" val="1122691781"/>
                    </a:ext>
                  </a:extLst>
                </a:gridCol>
                <a:gridCol w="1844964">
                  <a:extLst>
                    <a:ext uri="{9D8B030D-6E8A-4147-A177-3AD203B41FA5}">
                      <a16:colId xmlns:a16="http://schemas.microsoft.com/office/drawing/2014/main" val="2314919692"/>
                    </a:ext>
                  </a:extLst>
                </a:gridCol>
              </a:tblGrid>
              <a:tr h="48433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M</a:t>
                      </a:r>
                      <a:r>
                        <a:rPr lang="en-DE" dirty="0"/>
                        <a:t>a</a:t>
                      </a:r>
                      <a:r>
                        <a:rPr lang="de-DE" dirty="0"/>
                        <a:t>t</a:t>
                      </a:r>
                      <a:r>
                        <a:rPr lang="en-DE" dirty="0"/>
                        <a:t>e</a:t>
                      </a:r>
                      <a:r>
                        <a:rPr lang="de-DE" dirty="0"/>
                        <a:t>r</a:t>
                      </a:r>
                      <a:r>
                        <a:rPr lang="en-DE" dirty="0" err="1"/>
                        <a:t>i</a:t>
                      </a:r>
                      <a:r>
                        <a:rPr lang="de-DE" dirty="0"/>
                        <a:t>a</a:t>
                      </a:r>
                      <a:r>
                        <a:rPr lang="en-DE" dirty="0"/>
                        <a:t>l </a:t>
                      </a:r>
                      <a:r>
                        <a:rPr lang="de-DE" dirty="0"/>
                        <a:t>p</a:t>
                      </a:r>
                      <a:r>
                        <a:rPr lang="en-DE" dirty="0"/>
                        <a:t>r</a:t>
                      </a:r>
                      <a:r>
                        <a:rPr lang="de-DE" dirty="0"/>
                        <a:t>o</a:t>
                      </a:r>
                      <a:r>
                        <a:rPr lang="en-DE" dirty="0"/>
                        <a:t>p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r</a:t>
                      </a:r>
                      <a:r>
                        <a:rPr lang="de-DE" dirty="0"/>
                        <a:t>t</a:t>
                      </a:r>
                      <a:r>
                        <a:rPr lang="en-DE" dirty="0" err="1"/>
                        <a:t>i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</a:t>
                      </a:r>
                      <a:r>
                        <a:rPr lang="en-DE" dirty="0"/>
                        <a:t>t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e</a:t>
                      </a:r>
                      <a:r>
                        <a:rPr lang="de-DE" dirty="0"/>
                        <a:t>l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</a:t>
                      </a:r>
                      <a:r>
                        <a:rPr lang="en-DE" dirty="0"/>
                        <a:t>l</a:t>
                      </a:r>
                      <a:r>
                        <a:rPr lang="de-DE" dirty="0"/>
                        <a:t>u</a:t>
                      </a:r>
                      <a:r>
                        <a:rPr lang="en-DE" dirty="0"/>
                        <a:t>m</a:t>
                      </a:r>
                      <a:r>
                        <a:rPr lang="de-DE" dirty="0"/>
                        <a:t>i</a:t>
                      </a:r>
                      <a:r>
                        <a:rPr lang="en-DE" dirty="0"/>
                        <a:t>n</a:t>
                      </a:r>
                      <a:r>
                        <a:rPr lang="de-DE" dirty="0"/>
                        <a:t>i</a:t>
                      </a:r>
                      <a:r>
                        <a:rPr lang="en-DE" dirty="0"/>
                        <a:t>u</a:t>
                      </a:r>
                      <a:r>
                        <a:rPr lang="de-DE" dirty="0"/>
                        <a:t>m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</a:t>
                      </a:r>
                      <a:r>
                        <a:rPr lang="en-DE" dirty="0"/>
                        <a:t>p</a:t>
                      </a:r>
                      <a:r>
                        <a:rPr lang="de-DE" dirty="0"/>
                        <a:t>o</a:t>
                      </a:r>
                      <a:r>
                        <a:rPr lang="en-DE" dirty="0" err="1"/>
                        <a:t>twelds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64683"/>
                  </a:ext>
                </a:extLst>
              </a:tr>
              <a:tr h="48433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Y</a:t>
                      </a:r>
                      <a:r>
                        <a:rPr lang="en-DE" dirty="0"/>
                        <a:t>o</a:t>
                      </a:r>
                      <a:r>
                        <a:rPr lang="de-DE" dirty="0"/>
                        <a:t>u</a:t>
                      </a:r>
                      <a:r>
                        <a:rPr lang="en-DE" dirty="0"/>
                        <a:t>n</a:t>
                      </a:r>
                      <a:r>
                        <a:rPr lang="de-DE" dirty="0"/>
                        <a:t>g</a:t>
                      </a:r>
                      <a:r>
                        <a:rPr lang="en-DE" dirty="0"/>
                        <a:t>’</a:t>
                      </a:r>
                      <a:r>
                        <a:rPr lang="de-DE" dirty="0"/>
                        <a:t>s</a:t>
                      </a:r>
                      <a:r>
                        <a:rPr lang="en-DE" dirty="0"/>
                        <a:t> </a:t>
                      </a:r>
                      <a:r>
                        <a:rPr lang="de-DE" dirty="0"/>
                        <a:t>m</a:t>
                      </a:r>
                      <a:r>
                        <a:rPr lang="en-DE" dirty="0"/>
                        <a:t>o</a:t>
                      </a:r>
                      <a:r>
                        <a:rPr lang="de-DE" dirty="0"/>
                        <a:t>d</a:t>
                      </a:r>
                      <a:r>
                        <a:rPr lang="en-DE" dirty="0"/>
                        <a:t>u</a:t>
                      </a:r>
                      <a:r>
                        <a:rPr lang="de-DE" dirty="0"/>
                        <a:t>l</a:t>
                      </a:r>
                      <a:r>
                        <a:rPr lang="en-DE" dirty="0"/>
                        <a:t>u</a:t>
                      </a:r>
                      <a:r>
                        <a:rPr lang="de-DE" dirty="0"/>
                        <a:t>s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210000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69000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210000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22404"/>
                  </a:ext>
                </a:extLst>
              </a:tr>
              <a:tr h="48433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</a:t>
                      </a:r>
                      <a:r>
                        <a:rPr lang="en-DE" dirty="0"/>
                        <a:t>o</a:t>
                      </a:r>
                      <a:r>
                        <a:rPr lang="de-DE" dirty="0"/>
                        <a:t>i</a:t>
                      </a:r>
                      <a:r>
                        <a:rPr lang="en-DE" dirty="0"/>
                        <a:t>s</a:t>
                      </a:r>
                      <a:r>
                        <a:rPr lang="de-DE" dirty="0"/>
                        <a:t>s</a:t>
                      </a:r>
                      <a:r>
                        <a:rPr lang="en-DE" dirty="0"/>
                        <a:t>o</a:t>
                      </a:r>
                      <a:r>
                        <a:rPr lang="de-DE" dirty="0"/>
                        <a:t>n</a:t>
                      </a:r>
                      <a:r>
                        <a:rPr lang="en-DE" dirty="0"/>
                        <a:t> </a:t>
                      </a:r>
                      <a:r>
                        <a:rPr lang="de-DE" dirty="0"/>
                        <a:t>r</a:t>
                      </a:r>
                      <a:r>
                        <a:rPr lang="en-DE" dirty="0"/>
                        <a:t>a</a:t>
                      </a:r>
                      <a:r>
                        <a:rPr lang="de-DE" dirty="0"/>
                        <a:t>t</a:t>
                      </a:r>
                      <a:r>
                        <a:rPr lang="en-DE" dirty="0" err="1"/>
                        <a:t>i</a:t>
                      </a:r>
                      <a:r>
                        <a:rPr lang="de-DE" dirty="0"/>
                        <a:t>o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6120"/>
                  </a:ext>
                </a:extLst>
              </a:tr>
              <a:tr h="484332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  <a:r>
                        <a:rPr lang="en-DE" dirty="0"/>
                        <a:t>h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r</a:t>
                      </a:r>
                      <a:r>
                        <a:rPr lang="de-DE" dirty="0"/>
                        <a:t>m</a:t>
                      </a:r>
                      <a:r>
                        <a:rPr lang="en-DE" dirty="0"/>
                        <a:t>a</a:t>
                      </a:r>
                      <a:r>
                        <a:rPr lang="de-DE" dirty="0"/>
                        <a:t>l</a:t>
                      </a:r>
                      <a:r>
                        <a:rPr lang="en-DE" dirty="0"/>
                        <a:t> </a:t>
                      </a:r>
                      <a:r>
                        <a:rPr lang="de-DE" dirty="0"/>
                        <a:t>e</a:t>
                      </a:r>
                      <a:r>
                        <a:rPr lang="en-DE" dirty="0" err="1"/>
                        <a:t>xpansion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1.3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2.4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dirty="0"/>
                        <a:t>4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16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49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98F9-BB17-4DAC-A7F1-4953FEC86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</a:t>
            </a:r>
            <a:r>
              <a:rPr lang="en-DE" dirty="0"/>
              <a:t>e</a:t>
            </a:r>
            <a:r>
              <a:rPr lang="de-DE" dirty="0"/>
              <a:t>c</a:t>
            </a:r>
            <a:r>
              <a:rPr lang="en-DE" dirty="0"/>
              <a:t>h</a:t>
            </a:r>
            <a:r>
              <a:rPr lang="de-DE" dirty="0"/>
              <a:t>a</a:t>
            </a:r>
            <a:r>
              <a:rPr lang="en-DE" dirty="0"/>
              <a:t>n</a:t>
            </a:r>
            <a:r>
              <a:rPr lang="de-DE" dirty="0"/>
              <a:t>i</a:t>
            </a:r>
            <a:r>
              <a:rPr lang="en-DE" dirty="0"/>
              <a:t>c</a:t>
            </a:r>
            <a:r>
              <a:rPr lang="de-DE" dirty="0"/>
              <a:t>a</a:t>
            </a:r>
            <a:r>
              <a:rPr lang="en-DE" dirty="0"/>
              <a:t>l </a:t>
            </a:r>
            <a:r>
              <a:rPr lang="de-DE" dirty="0"/>
              <a:t>s</a:t>
            </a:r>
            <a:r>
              <a:rPr lang="en-DE" dirty="0" err="1"/>
              <a:t>i</a:t>
            </a:r>
            <a:r>
              <a:rPr lang="de-DE" dirty="0"/>
              <a:t>m</a:t>
            </a:r>
            <a:r>
              <a:rPr lang="en-DE" dirty="0"/>
              <a:t>u</a:t>
            </a:r>
            <a:r>
              <a:rPr lang="de-DE" dirty="0"/>
              <a:t>l</a:t>
            </a:r>
            <a:r>
              <a:rPr lang="en-DE" dirty="0"/>
              <a:t>a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o</a:t>
            </a:r>
            <a:r>
              <a:rPr lang="en-DE" dirty="0"/>
              <a:t>n </a:t>
            </a:r>
            <a:r>
              <a:rPr lang="de-DE" dirty="0"/>
              <a:t>m</a:t>
            </a:r>
            <a:r>
              <a:rPr lang="en-DE" dirty="0"/>
              <a:t>a</a:t>
            </a:r>
            <a:r>
              <a:rPr lang="de-DE" dirty="0"/>
              <a:t>t</a:t>
            </a:r>
            <a:r>
              <a:rPr lang="en-DE" dirty="0"/>
              <a:t>e</a:t>
            </a:r>
            <a:r>
              <a:rPr lang="de-DE" dirty="0"/>
              <a:t>r</a:t>
            </a:r>
            <a:r>
              <a:rPr lang="en-DE" dirty="0" err="1"/>
              <a:t>i</a:t>
            </a:r>
            <a:r>
              <a:rPr lang="de-DE" dirty="0"/>
              <a:t>a</a:t>
            </a:r>
            <a:r>
              <a:rPr lang="en-DE" dirty="0"/>
              <a:t>l </a:t>
            </a:r>
            <a:r>
              <a:rPr lang="de-DE" dirty="0"/>
              <a:t>p</a:t>
            </a:r>
            <a:r>
              <a:rPr lang="en-DE" dirty="0"/>
              <a:t>r</a:t>
            </a:r>
            <a:r>
              <a:rPr lang="de-DE" dirty="0"/>
              <a:t>o</a:t>
            </a:r>
            <a:r>
              <a:rPr lang="en-DE" dirty="0"/>
              <a:t>p</a:t>
            </a:r>
            <a:r>
              <a:rPr lang="de-DE" dirty="0"/>
              <a:t>e</a:t>
            </a:r>
            <a:r>
              <a:rPr lang="en-DE" dirty="0"/>
              <a:t>r</a:t>
            </a:r>
            <a:r>
              <a:rPr lang="de-DE" dirty="0"/>
              <a:t>t</a:t>
            </a:r>
            <a:r>
              <a:rPr lang="en-DE" dirty="0" err="1"/>
              <a:t>i</a:t>
            </a:r>
            <a:r>
              <a:rPr lang="de-DE" dirty="0"/>
              <a:t>e</a:t>
            </a:r>
            <a:r>
              <a:rPr lang="en-DE" dirty="0"/>
              <a:t>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634F3-EB85-409C-A58A-04EECEEEF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A</a:t>
            </a:r>
            <a:r>
              <a:rPr lang="en-DE" b="1" dirty="0"/>
              <a:t>d</a:t>
            </a:r>
            <a:r>
              <a:rPr lang="de-DE" b="1" dirty="0"/>
              <a:t>h</a:t>
            </a:r>
            <a:r>
              <a:rPr lang="en-DE" b="1" dirty="0" err="1"/>
              <a:t>esive</a:t>
            </a:r>
            <a:r>
              <a:rPr lang="en-DE" b="1" dirty="0"/>
              <a:t>:</a:t>
            </a:r>
          </a:p>
          <a:p>
            <a:endParaRPr lang="en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DE" sz="1800" dirty="0"/>
              <a:t>Same material p</a:t>
            </a:r>
            <a:r>
              <a:rPr lang="de-DE" sz="1800" dirty="0"/>
              <a:t>r</a:t>
            </a:r>
            <a:r>
              <a:rPr lang="en-DE" sz="1800" dirty="0"/>
              <a:t>o</a:t>
            </a:r>
            <a:r>
              <a:rPr lang="de-DE" sz="1800" dirty="0"/>
              <a:t>p</a:t>
            </a:r>
            <a:r>
              <a:rPr lang="en-DE" sz="1800" dirty="0"/>
              <a:t>e</a:t>
            </a:r>
            <a:r>
              <a:rPr lang="de-DE" sz="1800" dirty="0"/>
              <a:t>r</a:t>
            </a:r>
            <a:r>
              <a:rPr lang="en-DE" sz="1800" dirty="0"/>
              <a:t>ties which have been provide</a:t>
            </a:r>
            <a:r>
              <a:rPr lang="de-DE" sz="1800" dirty="0"/>
              <a:t>d</a:t>
            </a:r>
            <a:r>
              <a:rPr lang="en-DE" sz="1800" dirty="0"/>
              <a:t> </a:t>
            </a:r>
            <a:r>
              <a:rPr lang="de-DE" sz="1800" dirty="0"/>
              <a:t>b</a:t>
            </a:r>
            <a:r>
              <a:rPr lang="en-DE" sz="1800" dirty="0"/>
              <a:t>y </a:t>
            </a:r>
            <a:r>
              <a:rPr lang="en-DE" sz="1800" dirty="0" err="1"/>
              <a:t>Mr.Günther</a:t>
            </a:r>
            <a:r>
              <a:rPr lang="en-DE" sz="1800" dirty="0"/>
              <a:t>, </a:t>
            </a:r>
            <a:r>
              <a:rPr lang="de-DE" sz="1800" dirty="0"/>
              <a:t>b</a:t>
            </a:r>
            <a:r>
              <a:rPr lang="en-DE" sz="1800" dirty="0"/>
              <a:t>a</a:t>
            </a:r>
            <a:r>
              <a:rPr lang="de-DE" sz="1800" dirty="0"/>
              <a:t>s</a:t>
            </a:r>
            <a:r>
              <a:rPr lang="en-DE" sz="1800" dirty="0"/>
              <a:t>e</a:t>
            </a:r>
            <a:r>
              <a:rPr lang="de-DE" sz="1800" dirty="0"/>
              <a:t>d</a:t>
            </a:r>
            <a:r>
              <a:rPr lang="en-DE" sz="1800" dirty="0"/>
              <a:t> </a:t>
            </a:r>
            <a:r>
              <a:rPr lang="de-DE" sz="1800" dirty="0"/>
              <a:t>o</a:t>
            </a:r>
            <a:r>
              <a:rPr lang="en-DE" sz="1800" dirty="0"/>
              <a:t>n </a:t>
            </a:r>
            <a:r>
              <a:rPr lang="de-DE" sz="1800" dirty="0"/>
              <a:t>t</a:t>
            </a:r>
            <a:r>
              <a:rPr lang="en-DE" sz="1800" dirty="0"/>
              <a:t>h</a:t>
            </a:r>
            <a:r>
              <a:rPr lang="de-DE" sz="1800" dirty="0"/>
              <a:t>e</a:t>
            </a:r>
            <a:r>
              <a:rPr lang="en-DE" sz="1800" dirty="0"/>
              <a:t> </a:t>
            </a:r>
            <a:r>
              <a:rPr lang="de-DE" sz="1800" dirty="0"/>
              <a:t>D</a:t>
            </a:r>
            <a:r>
              <a:rPr lang="en-DE" sz="1800" dirty="0"/>
              <a:t>a</a:t>
            </a:r>
            <a:r>
              <a:rPr lang="de-DE" sz="1800" dirty="0"/>
              <a:t>m</a:t>
            </a:r>
            <a:r>
              <a:rPr lang="en-DE" sz="1800" dirty="0"/>
              <a:t>a</a:t>
            </a:r>
            <a:r>
              <a:rPr lang="de-DE" sz="1800" dirty="0"/>
              <a:t>g</a:t>
            </a:r>
            <a:r>
              <a:rPr lang="en-DE" sz="1800" dirty="0"/>
              <a:t>e </a:t>
            </a:r>
            <a:r>
              <a:rPr lang="de-DE" sz="1800" dirty="0"/>
              <a:t>b</a:t>
            </a:r>
            <a:r>
              <a:rPr lang="en-DE" sz="1800" dirty="0"/>
              <a:t>y </a:t>
            </a:r>
            <a:r>
              <a:rPr lang="de-DE" sz="1800" dirty="0"/>
              <a:t>T</a:t>
            </a:r>
            <a:r>
              <a:rPr lang="en-DE" sz="1800" dirty="0"/>
              <a:t>r</a:t>
            </a:r>
            <a:r>
              <a:rPr lang="de-DE" sz="1800" dirty="0"/>
              <a:t>a</a:t>
            </a:r>
            <a:r>
              <a:rPr lang="en-DE" sz="1800" dirty="0"/>
              <a:t>c</a:t>
            </a:r>
            <a:r>
              <a:rPr lang="de-DE" sz="1800" dirty="0"/>
              <a:t>t</a:t>
            </a:r>
            <a:r>
              <a:rPr lang="en-DE" sz="1800" dirty="0" err="1"/>
              <a:t>i</a:t>
            </a:r>
            <a:r>
              <a:rPr lang="de-DE" sz="1800" dirty="0"/>
              <a:t>o</a:t>
            </a:r>
            <a:r>
              <a:rPr lang="en-DE" sz="1800" dirty="0"/>
              <a:t>n </a:t>
            </a:r>
            <a:r>
              <a:rPr lang="de-DE" sz="1800" dirty="0"/>
              <a:t>s</a:t>
            </a:r>
            <a:r>
              <a:rPr lang="en-DE" sz="1800" dirty="0"/>
              <a:t>e</a:t>
            </a:r>
            <a:r>
              <a:rPr lang="de-DE" sz="1800" dirty="0"/>
              <a:t>pa</a:t>
            </a:r>
            <a:r>
              <a:rPr lang="en-DE" sz="1800" dirty="0"/>
              <a:t>ration law. </a:t>
            </a:r>
            <a:r>
              <a:rPr lang="de-DE" sz="1800" dirty="0"/>
              <a:t>I</a:t>
            </a:r>
            <a:r>
              <a:rPr lang="en-DE" sz="1800" dirty="0"/>
              <a:t> </a:t>
            </a:r>
            <a:r>
              <a:rPr lang="de-DE" sz="1800" dirty="0"/>
              <a:t>h</a:t>
            </a:r>
            <a:r>
              <a:rPr lang="en-DE" sz="1800" dirty="0"/>
              <a:t>a</a:t>
            </a:r>
            <a:r>
              <a:rPr lang="de-DE" sz="1800" dirty="0"/>
              <a:t>v</a:t>
            </a:r>
            <a:r>
              <a:rPr lang="en-DE" sz="1800" dirty="0"/>
              <a:t>e </a:t>
            </a:r>
            <a:r>
              <a:rPr lang="de-DE" sz="1800" dirty="0"/>
              <a:t>a</a:t>
            </a:r>
            <a:r>
              <a:rPr lang="en-DE" sz="1800" dirty="0"/>
              <a:t>t</a:t>
            </a:r>
            <a:r>
              <a:rPr lang="de-DE" sz="1800" dirty="0"/>
              <a:t>t</a:t>
            </a:r>
            <a:r>
              <a:rPr lang="en-DE" sz="1800" dirty="0"/>
              <a:t>a</a:t>
            </a:r>
            <a:r>
              <a:rPr lang="de-DE" sz="1800" dirty="0"/>
              <a:t>c</a:t>
            </a:r>
            <a:r>
              <a:rPr lang="en-DE" sz="1800" dirty="0"/>
              <a:t>h</a:t>
            </a:r>
            <a:r>
              <a:rPr lang="de-DE" sz="1800" dirty="0"/>
              <a:t>e</a:t>
            </a:r>
            <a:r>
              <a:rPr lang="en-DE" sz="1800" dirty="0"/>
              <a:t>d </a:t>
            </a:r>
            <a:r>
              <a:rPr lang="de-DE" sz="1800" dirty="0"/>
              <a:t>t</a:t>
            </a:r>
            <a:r>
              <a:rPr lang="en-DE" sz="1800" dirty="0"/>
              <a:t>h</a:t>
            </a:r>
            <a:r>
              <a:rPr lang="de-DE" sz="1800" dirty="0"/>
              <a:t>a</a:t>
            </a:r>
            <a:r>
              <a:rPr lang="en-DE" sz="1800" dirty="0"/>
              <a:t>t </a:t>
            </a:r>
            <a:r>
              <a:rPr lang="de-DE" sz="1800" dirty="0"/>
              <a:t>i</a:t>
            </a:r>
            <a:r>
              <a:rPr lang="en-DE" sz="1800" dirty="0"/>
              <a:t>n </a:t>
            </a:r>
            <a:r>
              <a:rPr lang="de-DE" sz="1800" dirty="0"/>
              <a:t>a</a:t>
            </a:r>
            <a:r>
              <a:rPr lang="en-DE" sz="1800" dirty="0"/>
              <a:t> word d</a:t>
            </a:r>
            <a:r>
              <a:rPr lang="de-DE" sz="1800" dirty="0"/>
              <a:t>o</a:t>
            </a:r>
            <a:r>
              <a:rPr lang="en-DE" sz="1800" dirty="0"/>
              <a:t>c</a:t>
            </a:r>
            <a:r>
              <a:rPr lang="de-DE" sz="1800" dirty="0"/>
              <a:t>u</a:t>
            </a:r>
            <a:r>
              <a:rPr lang="en-DE" sz="1800" dirty="0"/>
              <a:t>m</a:t>
            </a:r>
            <a:r>
              <a:rPr lang="de-DE" sz="1800" dirty="0"/>
              <a:t>e</a:t>
            </a:r>
            <a:r>
              <a:rPr lang="en-DE" sz="1800" dirty="0"/>
              <a:t>n</a:t>
            </a:r>
            <a:r>
              <a:rPr lang="de-DE" sz="1800" dirty="0"/>
              <a:t>t</a:t>
            </a:r>
            <a:r>
              <a:rPr lang="en-DE" sz="1800" dirty="0"/>
              <a:t> </a:t>
            </a:r>
            <a:r>
              <a:rPr lang="de-DE" sz="1800" dirty="0"/>
              <a:t>i</a:t>
            </a:r>
            <a:r>
              <a:rPr lang="en-DE" sz="1800" dirty="0"/>
              <a:t>n </a:t>
            </a:r>
            <a:r>
              <a:rPr lang="de-DE" sz="1800" dirty="0"/>
              <a:t>t</a:t>
            </a:r>
            <a:r>
              <a:rPr lang="en-DE" sz="1800" dirty="0"/>
              <a:t>h</a:t>
            </a:r>
            <a:r>
              <a:rPr lang="de-DE" sz="1800" dirty="0"/>
              <a:t>e</a:t>
            </a:r>
            <a:r>
              <a:rPr lang="en-DE" sz="1800" dirty="0"/>
              <a:t> </a:t>
            </a:r>
            <a:r>
              <a:rPr lang="de-DE" sz="1800" dirty="0"/>
              <a:t>s</a:t>
            </a:r>
            <a:r>
              <a:rPr lang="en-DE" sz="1800" dirty="0"/>
              <a:t>a</a:t>
            </a:r>
            <a:r>
              <a:rPr lang="de-DE" sz="1800" dirty="0"/>
              <a:t>m</a:t>
            </a:r>
            <a:r>
              <a:rPr lang="en-DE" sz="1800" dirty="0"/>
              <a:t>e </a:t>
            </a:r>
            <a:r>
              <a:rPr lang="de-DE" sz="1800" dirty="0"/>
              <a:t>f</a:t>
            </a:r>
            <a:r>
              <a:rPr lang="en-DE" sz="1800" dirty="0"/>
              <a:t>o</a:t>
            </a:r>
            <a:r>
              <a:rPr lang="de-DE" sz="1800" dirty="0"/>
              <a:t>l</a:t>
            </a:r>
            <a:r>
              <a:rPr lang="en-DE" sz="1800" dirty="0"/>
              <a:t>d</a:t>
            </a:r>
            <a:r>
              <a:rPr lang="de-DE" sz="1800" dirty="0"/>
              <a:t>e</a:t>
            </a:r>
            <a:r>
              <a:rPr lang="en-DE" sz="1800"/>
              <a:t>r</a:t>
            </a:r>
            <a:endParaRPr lang="en-DE" sz="1800" dirty="0"/>
          </a:p>
          <a:p>
            <a:pPr marL="0" indent="0"/>
            <a:endParaRPr lang="en-DE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DE" sz="1800" dirty="0"/>
              <a:t>In addition, I have specified the Thermal expansion for the Adhesive based on </a:t>
            </a:r>
            <a:r>
              <a:rPr lang="en-DE" sz="1800" dirty="0" err="1"/>
              <a:t>tempe</a:t>
            </a:r>
            <a:r>
              <a:rPr lang="de-DE" sz="1800" dirty="0"/>
              <a:t>r</a:t>
            </a:r>
            <a:r>
              <a:rPr lang="en-DE" sz="1800" dirty="0"/>
              <a:t>a</a:t>
            </a:r>
            <a:r>
              <a:rPr lang="de-DE" sz="1800" dirty="0"/>
              <a:t>t</a:t>
            </a:r>
            <a:r>
              <a:rPr lang="en-DE" sz="1800" dirty="0"/>
              <a:t>u</a:t>
            </a:r>
            <a:r>
              <a:rPr lang="de-DE" sz="1800" dirty="0"/>
              <a:t>r</a:t>
            </a:r>
            <a:r>
              <a:rPr lang="en-DE" sz="1800" dirty="0"/>
              <a:t>e</a:t>
            </a:r>
          </a:p>
          <a:p>
            <a:pPr>
              <a:buFont typeface="Arial" panose="020B0604020202020204" pitchFamily="34" charset="0"/>
              <a:buChar char="•"/>
            </a:pPr>
            <a:endParaRPr lang="en-DE" dirty="0"/>
          </a:p>
          <a:p>
            <a:pPr>
              <a:buFont typeface="Arial" panose="020B0604020202020204" pitchFamily="34" charset="0"/>
              <a:buChar char="•"/>
            </a:pPr>
            <a:endParaRPr lang="en-D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60EF452-66F4-4924-9994-620D18BF6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841899"/>
              </p:ext>
            </p:extLst>
          </p:nvPr>
        </p:nvGraphicFramePr>
        <p:xfrm>
          <a:off x="1524000" y="3792147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014091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1402715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  <a:r>
                        <a:rPr lang="en-DE" dirty="0"/>
                        <a:t>h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r</a:t>
                      </a:r>
                      <a:r>
                        <a:rPr lang="de-DE" dirty="0"/>
                        <a:t>m</a:t>
                      </a:r>
                      <a:r>
                        <a:rPr lang="en-DE" dirty="0"/>
                        <a:t>a</a:t>
                      </a:r>
                      <a:r>
                        <a:rPr lang="de-DE" dirty="0"/>
                        <a:t>l</a:t>
                      </a:r>
                      <a:r>
                        <a:rPr lang="en-DE" dirty="0"/>
                        <a:t> 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x</a:t>
                      </a:r>
                      <a:r>
                        <a:rPr lang="de-DE" dirty="0"/>
                        <a:t>p</a:t>
                      </a:r>
                      <a:r>
                        <a:rPr lang="en-DE" dirty="0"/>
                        <a:t>a</a:t>
                      </a:r>
                      <a:r>
                        <a:rPr lang="de-DE" dirty="0"/>
                        <a:t>n</a:t>
                      </a:r>
                      <a:r>
                        <a:rPr lang="en-DE" dirty="0"/>
                        <a:t>s</a:t>
                      </a:r>
                      <a:r>
                        <a:rPr lang="de-DE" dirty="0"/>
                        <a:t>i</a:t>
                      </a:r>
                      <a:r>
                        <a:rPr lang="en-DE" dirty="0"/>
                        <a:t>o</a:t>
                      </a:r>
                      <a:r>
                        <a:rPr lang="de-DE" dirty="0"/>
                        <a:t>n</a:t>
                      </a:r>
                      <a:r>
                        <a:rPr lang="en-DE" dirty="0"/>
                        <a:t> </a:t>
                      </a:r>
                      <a:r>
                        <a:rPr lang="de-DE" dirty="0"/>
                        <a:t>c</a:t>
                      </a:r>
                      <a:r>
                        <a:rPr lang="en-DE" dirty="0"/>
                        <a:t>o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f</a:t>
                      </a:r>
                      <a:r>
                        <a:rPr lang="de-DE" dirty="0"/>
                        <a:t>f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</a:t>
                      </a:r>
                      <a:r>
                        <a:rPr lang="en-DE" dirty="0"/>
                        <a:t>e</a:t>
                      </a:r>
                      <a:r>
                        <a:rPr lang="de-DE" dirty="0"/>
                        <a:t>m</a:t>
                      </a:r>
                      <a:r>
                        <a:rPr lang="en-DE" dirty="0"/>
                        <a:t>p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r</a:t>
                      </a:r>
                      <a:r>
                        <a:rPr lang="de-DE" dirty="0"/>
                        <a:t>a</a:t>
                      </a:r>
                      <a:r>
                        <a:rPr lang="en-DE" dirty="0"/>
                        <a:t>t</a:t>
                      </a:r>
                      <a:r>
                        <a:rPr lang="de-DE" dirty="0"/>
                        <a:t>u</a:t>
                      </a:r>
                      <a:r>
                        <a:rPr lang="en-DE" dirty="0"/>
                        <a:t>r</a:t>
                      </a:r>
                      <a:r>
                        <a:rPr lang="de-DE" dirty="0"/>
                        <a:t>e</a:t>
                      </a:r>
                      <a:r>
                        <a:rPr lang="en-DE" dirty="0"/>
                        <a:t>(°</a:t>
                      </a:r>
                      <a:r>
                        <a:rPr lang="de-DE" dirty="0"/>
                        <a:t>C</a:t>
                      </a:r>
                      <a:r>
                        <a:rPr lang="en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5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879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DE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0878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DE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0.000365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3911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DE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7891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4132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71FD-862E-47F6-836A-38F51DDE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</a:t>
            </a:r>
            <a:r>
              <a:rPr lang="en-DE" dirty="0"/>
              <a:t>t</a:t>
            </a:r>
            <a:r>
              <a:rPr lang="de-DE" dirty="0"/>
              <a:t>h</a:t>
            </a:r>
            <a:r>
              <a:rPr lang="en-DE" dirty="0"/>
              <a:t>e</a:t>
            </a:r>
            <a:r>
              <a:rPr lang="de-DE" dirty="0"/>
              <a:t>r</a:t>
            </a:r>
            <a:r>
              <a:rPr lang="en-DE" dirty="0"/>
              <a:t> </a:t>
            </a:r>
            <a:r>
              <a:rPr lang="de-DE" dirty="0"/>
              <a:t>a</a:t>
            </a:r>
            <a:r>
              <a:rPr lang="en-DE" dirty="0"/>
              <a:t>s</a:t>
            </a:r>
            <a:r>
              <a:rPr lang="de-DE" dirty="0"/>
              <a:t>p</a:t>
            </a:r>
            <a:r>
              <a:rPr lang="en-DE" dirty="0"/>
              <a:t>e</a:t>
            </a:r>
            <a:r>
              <a:rPr lang="de-DE" dirty="0"/>
              <a:t>c</a:t>
            </a:r>
            <a:r>
              <a:rPr lang="en-DE" dirty="0"/>
              <a:t>t</a:t>
            </a:r>
            <a:r>
              <a:rPr lang="de-DE" dirty="0"/>
              <a:t>s</a:t>
            </a:r>
            <a:r>
              <a:rPr lang="en-DE" dirty="0"/>
              <a:t> of Mechanical simulation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65E21-95F7-44E1-B61E-526516580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DE" dirty="0"/>
          </a:p>
          <a:p>
            <a:pPr>
              <a:buFont typeface="Arial" panose="020B0604020202020204" pitchFamily="34" charset="0"/>
              <a:buChar char="•"/>
            </a:pPr>
            <a:endParaRPr lang="en-DE" dirty="0"/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de-DE" sz="1800" b="1" dirty="0"/>
              <a:t>S</a:t>
            </a:r>
            <a:r>
              <a:rPr lang="en-DE" sz="1800" b="1" dirty="0"/>
              <a:t>t</a:t>
            </a:r>
            <a:r>
              <a:rPr lang="de-DE" sz="1800" b="1" dirty="0"/>
              <a:t>e</a:t>
            </a:r>
            <a:r>
              <a:rPr lang="en-DE" sz="1800" b="1" dirty="0"/>
              <a:t>p</a:t>
            </a:r>
          </a:p>
          <a:p>
            <a:pPr marL="0" indent="0"/>
            <a:r>
              <a:rPr lang="en-DE" dirty="0"/>
              <a:t>	</a:t>
            </a:r>
            <a:r>
              <a:rPr lang="de-DE" sz="1800" dirty="0"/>
              <a:t>S</a:t>
            </a:r>
            <a:r>
              <a:rPr lang="en-DE" sz="1800" dirty="0" err="1"/>
              <a:t>i</a:t>
            </a:r>
            <a:r>
              <a:rPr lang="de-DE" sz="1800" dirty="0"/>
              <a:t>m</a:t>
            </a:r>
            <a:r>
              <a:rPr lang="en-DE" sz="1800" dirty="0"/>
              <a:t>u</a:t>
            </a:r>
            <a:r>
              <a:rPr lang="de-DE" sz="1800" dirty="0"/>
              <a:t>l</a:t>
            </a:r>
            <a:r>
              <a:rPr lang="en-DE" sz="1800" dirty="0"/>
              <a:t>a</a:t>
            </a:r>
            <a:r>
              <a:rPr lang="de-DE" sz="1800" dirty="0"/>
              <a:t>t</a:t>
            </a:r>
            <a:r>
              <a:rPr lang="en-DE" sz="1800" dirty="0" err="1"/>
              <a:t>i</a:t>
            </a:r>
            <a:r>
              <a:rPr lang="de-DE" sz="1800" dirty="0"/>
              <a:t>o</a:t>
            </a:r>
            <a:r>
              <a:rPr lang="en-DE" sz="1800" dirty="0"/>
              <a:t>n </a:t>
            </a:r>
            <a:r>
              <a:rPr lang="de-DE" sz="1800" dirty="0"/>
              <a:t>T</a:t>
            </a:r>
            <a:r>
              <a:rPr lang="en-DE" sz="1800" dirty="0" err="1"/>
              <a:t>i</a:t>
            </a:r>
            <a:r>
              <a:rPr lang="de-DE" sz="1800" dirty="0"/>
              <a:t>m</a:t>
            </a:r>
            <a:r>
              <a:rPr lang="en-DE" sz="1800" dirty="0"/>
              <a:t>e </a:t>
            </a:r>
            <a:r>
              <a:rPr lang="de-DE" sz="1800" dirty="0"/>
              <a:t>p</a:t>
            </a:r>
            <a:r>
              <a:rPr lang="en-DE" sz="1800" dirty="0"/>
              <a:t>e</a:t>
            </a:r>
            <a:r>
              <a:rPr lang="de-DE" sz="1800" dirty="0"/>
              <a:t>r</a:t>
            </a:r>
            <a:r>
              <a:rPr lang="en-DE" sz="1800" dirty="0" err="1"/>
              <a:t>i</a:t>
            </a:r>
            <a:r>
              <a:rPr lang="de-DE" sz="1800" dirty="0"/>
              <a:t>o</a:t>
            </a:r>
            <a:r>
              <a:rPr lang="en-DE" sz="1800" dirty="0"/>
              <a:t>d – 2400 seconds</a:t>
            </a:r>
          </a:p>
          <a:p>
            <a:pPr>
              <a:buFont typeface="Arial" panose="020B0604020202020204" pitchFamily="34" charset="0"/>
              <a:buChar char="•"/>
            </a:pPr>
            <a:endParaRPr lang="en-DE" dirty="0"/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de-DE" sz="1800" b="1" dirty="0"/>
              <a:t>L</a:t>
            </a:r>
            <a:r>
              <a:rPr lang="en-DE" sz="1800" b="1" dirty="0"/>
              <a:t>o</a:t>
            </a:r>
            <a:r>
              <a:rPr lang="de-DE" sz="1800" b="1" dirty="0"/>
              <a:t>a</a:t>
            </a:r>
            <a:r>
              <a:rPr lang="en-DE" sz="1800" b="1" dirty="0"/>
              <a:t>d</a:t>
            </a:r>
          </a:p>
          <a:p>
            <a:pPr marL="0" lvl="1" indent="0">
              <a:buNone/>
            </a:pPr>
            <a:r>
              <a:rPr lang="en-DE" sz="1800" b="1" dirty="0"/>
              <a:t>	</a:t>
            </a:r>
            <a:r>
              <a:rPr lang="en-DE" sz="1800" dirty="0"/>
              <a:t>Temperature field obtained as a result from the Thermal simulation</a:t>
            </a:r>
          </a:p>
          <a:p>
            <a:pPr marL="192087" lvl="2" indent="0">
              <a:buNone/>
            </a:pPr>
            <a:r>
              <a:rPr lang="en-DE" dirty="0"/>
              <a:t>	</a:t>
            </a:r>
            <a:endParaRPr lang="en-DE" sz="1800" dirty="0">
              <a:ea typeface="+mn-ea"/>
              <a:cs typeface="+mn-cs"/>
            </a:endParaRPr>
          </a:p>
          <a:p>
            <a:pPr marL="0" lvl="2" indent="0">
              <a:buFont typeface="Arial" panose="020B0604020202020204" pitchFamily="34" charset="0"/>
              <a:buChar char="•"/>
            </a:pPr>
            <a:r>
              <a:rPr lang="en-DE" sz="1800" b="1" dirty="0">
                <a:ea typeface="+mn-ea"/>
                <a:cs typeface="+mn-cs"/>
              </a:rPr>
              <a:t> Me</a:t>
            </a:r>
            <a:r>
              <a:rPr lang="de-DE" sz="1800" b="1" dirty="0">
                <a:ea typeface="+mn-ea"/>
                <a:cs typeface="+mn-cs"/>
              </a:rPr>
              <a:t>s</a:t>
            </a:r>
            <a:r>
              <a:rPr lang="en-DE" sz="1800" b="1" dirty="0">
                <a:ea typeface="+mn-ea"/>
                <a:cs typeface="+mn-cs"/>
              </a:rPr>
              <a:t>h</a:t>
            </a:r>
          </a:p>
          <a:p>
            <a:pPr marL="0" lvl="2" indent="0">
              <a:buNone/>
            </a:pPr>
            <a:r>
              <a:rPr lang="en-DE" dirty="0"/>
              <a:t>	</a:t>
            </a:r>
            <a:r>
              <a:rPr lang="en-DE" sz="1800" dirty="0">
                <a:ea typeface="+mn-ea"/>
                <a:cs typeface="+mn-cs"/>
              </a:rPr>
              <a:t>Steel and Aluminium – </a:t>
            </a:r>
            <a:r>
              <a:rPr lang="de-DE" sz="1800" dirty="0">
                <a:ea typeface="+mn-ea"/>
                <a:cs typeface="+mn-cs"/>
              </a:rPr>
              <a:t>S</a:t>
            </a:r>
            <a:r>
              <a:rPr lang="en-DE" sz="1800" dirty="0">
                <a:ea typeface="+mn-ea"/>
                <a:cs typeface="+mn-cs"/>
              </a:rPr>
              <a:t>h</a:t>
            </a:r>
            <a:r>
              <a:rPr lang="de-DE" sz="1800" dirty="0">
                <a:ea typeface="+mn-ea"/>
                <a:cs typeface="+mn-cs"/>
              </a:rPr>
              <a:t>e</a:t>
            </a:r>
            <a:r>
              <a:rPr lang="en-DE" sz="1800" dirty="0" err="1">
                <a:ea typeface="+mn-ea"/>
                <a:cs typeface="+mn-cs"/>
              </a:rPr>
              <a:t>ll</a:t>
            </a:r>
            <a:r>
              <a:rPr lang="en-DE" sz="1800" dirty="0">
                <a:ea typeface="+mn-ea"/>
                <a:cs typeface="+mn-cs"/>
              </a:rPr>
              <a:t> elements (S4 and S3)</a:t>
            </a:r>
          </a:p>
          <a:p>
            <a:pPr marL="0" lvl="2" indent="0">
              <a:buNone/>
            </a:pPr>
            <a:r>
              <a:rPr lang="en-DE" sz="1800" dirty="0">
                <a:ea typeface="+mn-ea"/>
                <a:cs typeface="+mn-cs"/>
              </a:rPr>
              <a:t>	Spot welds – </a:t>
            </a:r>
            <a:r>
              <a:rPr lang="de-DE" sz="1800" dirty="0">
                <a:ea typeface="+mn-ea"/>
                <a:cs typeface="+mn-cs"/>
              </a:rPr>
              <a:t>S</a:t>
            </a:r>
            <a:r>
              <a:rPr lang="en-DE" sz="1800" dirty="0">
                <a:ea typeface="+mn-ea"/>
                <a:cs typeface="+mn-cs"/>
              </a:rPr>
              <a:t>o</a:t>
            </a:r>
            <a:r>
              <a:rPr lang="de-DE" sz="1800" dirty="0">
                <a:ea typeface="+mn-ea"/>
                <a:cs typeface="+mn-cs"/>
              </a:rPr>
              <a:t>l</a:t>
            </a:r>
            <a:r>
              <a:rPr lang="en-DE" sz="1800" dirty="0" err="1">
                <a:ea typeface="+mn-ea"/>
                <a:cs typeface="+mn-cs"/>
              </a:rPr>
              <a:t>i</a:t>
            </a:r>
            <a:r>
              <a:rPr lang="de-DE" sz="1800" dirty="0">
                <a:ea typeface="+mn-ea"/>
                <a:cs typeface="+mn-cs"/>
              </a:rPr>
              <a:t>d</a:t>
            </a:r>
            <a:r>
              <a:rPr lang="en-DE" sz="1800" dirty="0">
                <a:ea typeface="+mn-ea"/>
                <a:cs typeface="+mn-cs"/>
              </a:rPr>
              <a:t> </a:t>
            </a:r>
            <a:r>
              <a:rPr lang="de-DE" sz="1800" dirty="0">
                <a:ea typeface="+mn-ea"/>
                <a:cs typeface="+mn-cs"/>
              </a:rPr>
              <a:t>e</a:t>
            </a:r>
            <a:r>
              <a:rPr lang="en-DE" sz="1800" dirty="0">
                <a:ea typeface="+mn-ea"/>
                <a:cs typeface="+mn-cs"/>
              </a:rPr>
              <a:t>l</a:t>
            </a:r>
            <a:r>
              <a:rPr lang="de-DE" sz="1800" dirty="0">
                <a:ea typeface="+mn-ea"/>
                <a:cs typeface="+mn-cs"/>
              </a:rPr>
              <a:t>e</a:t>
            </a:r>
            <a:r>
              <a:rPr lang="en-DE" sz="1800" dirty="0" err="1">
                <a:ea typeface="+mn-ea"/>
                <a:cs typeface="+mn-cs"/>
              </a:rPr>
              <a:t>ments</a:t>
            </a:r>
            <a:r>
              <a:rPr lang="en-DE" sz="1800" dirty="0">
                <a:ea typeface="+mn-ea"/>
                <a:cs typeface="+mn-cs"/>
              </a:rPr>
              <a:t> (C3</a:t>
            </a:r>
            <a:r>
              <a:rPr lang="de-DE" sz="1800" dirty="0">
                <a:ea typeface="+mn-ea"/>
                <a:cs typeface="+mn-cs"/>
              </a:rPr>
              <a:t>D</a:t>
            </a:r>
            <a:r>
              <a:rPr lang="en-DE" sz="1800" dirty="0">
                <a:ea typeface="+mn-ea"/>
                <a:cs typeface="+mn-cs"/>
              </a:rPr>
              <a:t>8)</a:t>
            </a:r>
          </a:p>
          <a:p>
            <a:pPr marL="0" lvl="2" indent="0">
              <a:buNone/>
            </a:pPr>
            <a:r>
              <a:rPr lang="en-DE" sz="1800" dirty="0">
                <a:ea typeface="+mn-ea"/>
                <a:cs typeface="+mn-cs"/>
              </a:rPr>
              <a:t>	Adhesive – Cohesive elements (COH3D8)</a:t>
            </a:r>
          </a:p>
          <a:p>
            <a:pPr marL="0" lvl="2" indent="0">
              <a:buNone/>
            </a:pPr>
            <a:endParaRPr lang="en-DE" sz="1800" dirty="0">
              <a:ea typeface="+mn-ea"/>
              <a:cs typeface="+mn-cs"/>
            </a:endParaRPr>
          </a:p>
          <a:p>
            <a:pPr marL="0" lvl="2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69557771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FFFFFF"/>
        </a:accent3>
        <a:accent4>
          <a:srgbClr val="000000"/>
        </a:accent4>
        <a:accent5>
          <a:srgbClr val="DBABAF"/>
        </a:accent5>
        <a:accent6>
          <a:srgbClr val="4596B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Standarddesign">
  <a:themeElements>
    <a:clrScheme name="TU Braunschweig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BE1E3C"/>
      </a:accent1>
      <a:accent2>
        <a:srgbClr val="4DA6CB"/>
      </a:accent2>
      <a:accent3>
        <a:srgbClr val="ADBF4D"/>
      </a:accent3>
      <a:accent4>
        <a:srgbClr val="FA6E00"/>
      </a:accent4>
      <a:accent5>
        <a:srgbClr val="407E97"/>
      </a:accent5>
      <a:accent6>
        <a:srgbClr val="984098"/>
      </a:accent6>
      <a:hlink>
        <a:srgbClr val="BE1E3C"/>
      </a:hlink>
      <a:folHlink>
        <a:srgbClr val="760054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/>
      </a:spPr>
      <a:bodyPr rtlCol="0" anchor="ctr"/>
      <a:lstStyle>
        <a:defPPr algn="ctr">
          <a:defRPr dirty="0" smtClean="0"/>
        </a:defPPr>
      </a:lstStyle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BE1E3C"/>
        </a:accent1>
        <a:accent2>
          <a:srgbClr val="4DA6CB"/>
        </a:accent2>
        <a:accent3>
          <a:srgbClr val="FFFFFF"/>
        </a:accent3>
        <a:accent4>
          <a:srgbClr val="000000"/>
        </a:accent4>
        <a:accent5>
          <a:srgbClr val="DBABAF"/>
        </a:accent5>
        <a:accent6>
          <a:srgbClr val="4596B8"/>
        </a:accent6>
        <a:hlink>
          <a:srgbClr val="BE1E3C"/>
        </a:hlink>
        <a:folHlink>
          <a:srgbClr val="7600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853</TotalTime>
  <Words>631</Words>
  <Application>Microsoft Office PowerPoint</Application>
  <PresentationFormat>On-screen Show (4:3)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2_Standarddesign</vt:lpstr>
      <vt:lpstr>3_Standarddesign</vt:lpstr>
      <vt:lpstr>Simulation of production process-related adhesive damage of the adhesively bonded multi-material body in white  </vt:lpstr>
      <vt:lpstr>Overview</vt:lpstr>
      <vt:lpstr>Mechanical simulation material properties</vt:lpstr>
      <vt:lpstr>Mechanical simulation material properties</vt:lpstr>
      <vt:lpstr>Other aspects of Mechanical 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Fertigungsprozess Automobilindustrie</dc:title>
  <dc:creator>Niklas NiGu. Günther</dc:creator>
  <cp:lastModifiedBy>Suba Siva Chandran</cp:lastModifiedBy>
  <cp:revision>281</cp:revision>
  <dcterms:created xsi:type="dcterms:W3CDTF">2019-02-12T07:47:35Z</dcterms:created>
  <dcterms:modified xsi:type="dcterms:W3CDTF">2020-04-12T16:35:28Z</dcterms:modified>
</cp:coreProperties>
</file>