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2" d="100"/>
          <a:sy n="82" d="100"/>
        </p:scale>
        <p:origin x="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6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2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12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29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59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8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86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34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8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F5FF-EEAF-4E16-A4E2-42FEF894346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169C-2E23-458F-9BE2-CED01F133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73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13205"/>
          <a:stretch/>
        </p:blipFill>
        <p:spPr bwMode="auto">
          <a:xfrm>
            <a:off x="8949617" y="4756545"/>
            <a:ext cx="1973052" cy="1495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enguaje formal anim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5" y="2395683"/>
            <a:ext cx="2186310" cy="19731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8" r="24683" b="7368"/>
          <a:stretch/>
        </p:blipFill>
        <p:spPr bwMode="auto">
          <a:xfrm>
            <a:off x="8859071" y="2520462"/>
            <a:ext cx="2154144" cy="18674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lenguaje famili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6" y="701072"/>
            <a:ext cx="2249329" cy="14958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discurs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27"/>
          <a:stretch/>
        </p:blipFill>
        <p:spPr bwMode="auto">
          <a:xfrm>
            <a:off x="8949617" y="731569"/>
            <a:ext cx="1978903" cy="14729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conferenc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r="22017"/>
          <a:stretch/>
        </p:blipFill>
        <p:spPr bwMode="auto">
          <a:xfrm>
            <a:off x="6393513" y="4753127"/>
            <a:ext cx="1974032" cy="1498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lenguaje formal anima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06" y="4714472"/>
            <a:ext cx="1672655" cy="1672655"/>
          </a:xfrm>
          <a:prstGeom prst="roundRect">
            <a:avLst>
              <a:gd name="adj" fmla="val 859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0" name="Picture 16" descr="Imagen relacionad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20" y="4753127"/>
            <a:ext cx="1595346" cy="15953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187922" y="3012924"/>
            <a:ext cx="529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DIFERENCIA</a:t>
            </a:r>
            <a:r>
              <a:rPr lang="es-ES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ENTRE LENGUAJE FORMAL E INFORMAL</a:t>
            </a:r>
            <a:endParaRPr lang="es-ES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5545015" y="533969"/>
            <a:ext cx="0" cy="225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545015" y="3625684"/>
            <a:ext cx="0" cy="225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985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lol1</dc:creator>
  <cp:lastModifiedBy>lol1</cp:lastModifiedBy>
  <cp:revision>4</cp:revision>
  <dcterms:created xsi:type="dcterms:W3CDTF">2017-11-29T03:23:09Z</dcterms:created>
  <dcterms:modified xsi:type="dcterms:W3CDTF">2017-11-29T03:46:11Z</dcterms:modified>
</cp:coreProperties>
</file>