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4" d="100"/>
          <a:sy n="64" d="100"/>
        </p:scale>
        <p:origin x="724"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SUBASRI 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US" altLang="en-IN" sz="2400" dirty="0">
                <a:solidFill>
                  <a:schemeClr val="dk1"/>
                </a:solidFill>
                <a:latin typeface="Calibri"/>
                <a:ea typeface="Calibri"/>
                <a:cs typeface="Calibri"/>
                <a:sym typeface="Calibri"/>
              </a:rPr>
              <a:t>215638</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a:solidFill>
                  <a:schemeClr val="dk1"/>
                </a:solidFill>
                <a:latin typeface="Calibri"/>
                <a:ea typeface="Calibri"/>
                <a:cs typeface="Calibri"/>
                <a:sym typeface="Calibri"/>
              </a:rPr>
              <a:t> PATRCIAN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THE "WOW" IN OUR SOLUTION</a:t>
            </a:r>
            <a:endParaRPr sz="4250" dirty="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dirty="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Performance Level– There are categories into Levels such as very </a:t>
            </a:r>
            <a:r>
              <a:rPr lang="en-US" sz="2800" dirty="0" err="1">
                <a:solidFill>
                  <a:schemeClr val="dk1"/>
                </a:solidFill>
                <a:latin typeface="Times New Roman"/>
                <a:ea typeface="Times New Roman"/>
                <a:cs typeface="Times New Roman"/>
                <a:sym typeface="Times New Roman"/>
              </a:rPr>
              <a:t>high,high,med,low,etc</a:t>
            </a:r>
            <a:r>
              <a:rPr lang="en-US" sz="2800" dirty="0">
                <a:solidFill>
                  <a:schemeClr val="dk1"/>
                </a:solidFill>
                <a:latin typeface="Times New Roman"/>
                <a:ea typeface="Times New Roman"/>
                <a:cs typeface="Times New Roman"/>
                <a:sym typeface="Times New Roman"/>
              </a:rPr>
              <a:t>...</a:t>
            </a: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Using Pivot table and charts is to </a:t>
            </a:r>
            <a:r>
              <a:rPr lang="en-US" sz="2800" dirty="0" err="1">
                <a:solidFill>
                  <a:schemeClr val="dk1"/>
                </a:solidFill>
                <a:latin typeface="Times New Roman"/>
                <a:ea typeface="Times New Roman"/>
                <a:cs typeface="Times New Roman"/>
                <a:sym typeface="Times New Roman"/>
              </a:rPr>
              <a:t>analyse</a:t>
            </a:r>
            <a:r>
              <a:rPr lang="en-US" sz="2800" dirty="0">
                <a:solidFill>
                  <a:schemeClr val="dk1"/>
                </a:solidFill>
                <a:latin typeface="Times New Roman"/>
                <a:ea typeface="Times New Roman"/>
                <a:cs typeface="Times New Roman"/>
                <a:sym typeface="Times New Roman"/>
              </a:rPr>
              <a:t>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a:solidFill>
                  <a:schemeClr val="dk1"/>
                </a:solidFill>
                <a:latin typeface="Trebuchet MS"/>
                <a:ea typeface="Trebuchet MS"/>
                <a:cs typeface="Trebuchet MS"/>
                <a:sym typeface="Trebuchet MS"/>
              </a:rPr>
              <a:t>MODELLING</a:t>
            </a:r>
            <a:endParaRPr sz="4800" dirty="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723364"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258376" y="59918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0F0F0F"/>
                </a:solidFill>
                <a:latin typeface="Times New Roman"/>
                <a:ea typeface="Times New Roman"/>
                <a:cs typeface="Times New Roman"/>
                <a:sym typeface="Times New Roman"/>
              </a:rPr>
              <a:t>Employee Performance Analysis using Excel</a:t>
            </a:r>
            <a:endParaRPr lang="en-US" sz="2800" dirty="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dirty="0">
                <a:solidFill>
                  <a:srgbClr val="0D0D0D"/>
                </a:solidFill>
                <a:latin typeface="Times New Roman"/>
                <a:ea typeface="Times New Roman"/>
                <a:cs typeface="Times New Roman"/>
                <a:sym typeface="Times New Roman"/>
              </a:rPr>
              <a:t>Dataset Description</a:t>
            </a:r>
            <a:endParaRPr lang="en-US"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Results and </a:t>
            </a:r>
            <a:r>
              <a:rPr lang="en-US" sz="2800" dirty="0">
                <a:solidFill>
                  <a:srgbClr val="0D0D0D"/>
                </a:solidFill>
                <a:latin typeface="Times New Roman"/>
                <a:ea typeface="Times New Roman"/>
                <a:cs typeface="Times New Roman"/>
                <a:sym typeface="Times New Roman"/>
              </a:rPr>
              <a:t>Discussion</a:t>
            </a:r>
            <a:endParaRPr lang="en-US"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24133" y="190500"/>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dirty="0">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The end users in employee performance analysis typically include: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dirty="0">
                <a:solidFill>
                  <a:schemeClr val="dk1"/>
                </a:solidFill>
                <a:latin typeface="Calibri"/>
                <a:ea typeface="Calibri"/>
                <a:cs typeface="Calibri"/>
                <a:sym typeface="Calibri"/>
              </a:rPr>
              <a:t>*Conditional </a:t>
            </a:r>
            <a:r>
              <a:rPr lang="en-US" sz="3200" dirty="0" err="1">
                <a:solidFill>
                  <a:schemeClr val="dk1"/>
                </a:solidFill>
                <a:latin typeface="Calibri"/>
                <a:ea typeface="Calibri"/>
                <a:cs typeface="Calibri"/>
                <a:sym typeface="Calibri"/>
              </a:rPr>
              <a:t>formating</a:t>
            </a:r>
            <a:r>
              <a:rPr lang="en-US" sz="3200" dirty="0">
                <a:solidFill>
                  <a:schemeClr val="dk1"/>
                </a:solidFill>
                <a:latin typeface="Calibri"/>
                <a:ea typeface="Calibri"/>
                <a:cs typeface="Calibri"/>
                <a:sym typeface="Calibri"/>
              </a:rPr>
              <a:t>- blank values.</a:t>
            </a:r>
          </a:p>
          <a:p>
            <a:pPr marL="0" marR="0" lvl="0" indent="0" algn="l" rtl="0">
              <a:spcBef>
                <a:spcPts val="0"/>
              </a:spcBef>
              <a:spcAft>
                <a:spcPts val="0"/>
              </a:spcAft>
              <a:buNone/>
            </a:pPr>
            <a:r>
              <a:rPr lang="en-US" sz="3200" dirty="0">
                <a:solidFill>
                  <a:schemeClr val="dk1"/>
                </a:solidFill>
                <a:latin typeface="Calibri"/>
                <a:ea typeface="Calibri"/>
                <a:cs typeface="Calibri"/>
                <a:sym typeface="Calibri"/>
              </a:rPr>
              <a:t>*Using- Pivot table &amp; Chart.</a:t>
            </a:r>
            <a:endParaRPr sz="32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dirty="0"/>
              <a:t>Dataset Description</a:t>
            </a:r>
          </a:p>
        </p:txBody>
      </p:sp>
      <p:sp>
        <p:nvSpPr>
          <p:cNvPr id="1048686" name="Google Shape;179;p15"/>
          <p:cNvSpPr txBox="1"/>
          <p:nvPr/>
        </p:nvSpPr>
        <p:spPr>
          <a:xfrm flipH="1">
            <a:off x="2103452" y="1398421"/>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Employee data set- Kaggle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There are 26 features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697</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Trebuchet MS</vt:lpstr>
      <vt:lpstr>Arial</vt:lpstr>
      <vt:lpstr>Calibri</vt:lpstr>
      <vt:lpstr>Roboto</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Shuba</cp:lastModifiedBy>
  <cp:revision>1</cp:revision>
  <dcterms:created xsi:type="dcterms:W3CDTF">2024-09-01T02:42:38Z</dcterms:created>
  <dcterms:modified xsi:type="dcterms:W3CDTF">2024-09-09T15:40:39Z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