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6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7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8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0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41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2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3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4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B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4</a:t>
            </a:r>
            <a:r>
              <a:rPr dirty="0" sz="2400" lang="en-US"/>
              <a:t>F</a:t>
            </a:r>
            <a:r>
              <a:rPr dirty="0" sz="2400" lang="en-US"/>
              <a:t>6</a:t>
            </a:r>
            <a:r>
              <a:rPr dirty="0" sz="2400" lang="en-US"/>
              <a:t>B</a:t>
            </a:r>
            <a:r>
              <a:rPr dirty="0" sz="2400" lang="en-US"/>
              <a:t>0</a:t>
            </a:r>
            <a:r>
              <a:rPr dirty="0" sz="2400" lang="en-US"/>
              <a:t>C</a:t>
            </a:r>
            <a:r>
              <a:rPr dirty="0" sz="2400" lang="en-US"/>
              <a:t>6</a:t>
            </a:r>
            <a:r>
              <a:rPr dirty="0" sz="2400" lang="en-US"/>
              <a:t>B</a:t>
            </a:r>
            <a:r>
              <a:rPr dirty="0" sz="2400" lang="en-US"/>
              <a:t>6</a:t>
            </a:r>
            <a:r>
              <a:rPr dirty="0" sz="2400" lang="en-US"/>
              <a:t>A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6</a:t>
            </a:r>
            <a:r>
              <a:rPr dirty="0" sz="2400" lang="en-US"/>
              <a:t>8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5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r>
              <a:rPr dirty="0" sz="2400" lang="en-US"/>
              <a:t>7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5</a:t>
            </a:r>
            <a:r>
              <a:rPr dirty="0" sz="2400" lang="en-US"/>
              <a:t>D</a:t>
            </a:r>
            <a:r>
              <a:rPr dirty="0" sz="2400" lang="en-US"/>
              <a:t>4</a:t>
            </a:r>
            <a:r>
              <a:rPr dirty="0" sz="2400" lang="en-US"/>
              <a:t>F</a:t>
            </a:r>
            <a:r>
              <a:rPr dirty="0" sz="2400" lang="en-US"/>
              <a:t>9</a:t>
            </a:r>
            <a:r>
              <a:rPr dirty="0" sz="2400" lang="en-US"/>
              <a:t>4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SHEYAA </a:t>
            </a:r>
            <a:r>
              <a:rPr dirty="0" sz="2400" lang="en-US"/>
              <a:t>COLLEGE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TS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r>
              <a:rPr dirty="0" sz="2400" lang="en-US"/>
              <a:t>/ UNIVERSITY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8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29" name="object 7"/>
          <p:cNvSpPr txBox="1">
            <a:spLocks noGrp="1"/>
          </p:cNvSpPr>
          <p:nvPr>
            <p:ph type="title"/>
          </p:nvPr>
        </p:nvSpPr>
        <p:spPr>
          <a:xfrm>
            <a:off x="752475" y="952019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3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674" y="1853893"/>
            <a:ext cx="3163106" cy="4798514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17333" r="17333"/>
          <a:stretch>
            <a:fillRect/>
          </a:stretch>
        </p:blipFill>
        <p:spPr>
          <a:xfrm rot="73626" flipH="1" flipV="1">
            <a:off x="5455092" y="6928766"/>
            <a:ext cx="1256288" cy="1362873"/>
          </a:xfrm>
          <a:prstGeom prst="rect"/>
        </p:spPr>
      </p:pic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3165926" y="1739744"/>
            <a:ext cx="3088372" cy="5026811"/>
          </a:xfrm>
          <a:prstGeom prst="rect"/>
        </p:spPr>
      </p:pic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5"/>
          <a:srcRect l="19031" r="19031"/>
          <a:stretch>
            <a:fillRect/>
          </a:stretch>
        </p:blipFill>
        <p:spPr>
          <a:xfrm>
            <a:off x="5791685" y="1853893"/>
            <a:ext cx="3088372" cy="531558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Content Placeholder 2"/>
          <p:cNvSpPr>
            <a:spLocks noGrp="1"/>
          </p:cNvSpPr>
          <p:nvPr/>
        </p:nvSpPr>
        <p:spPr>
          <a:xfrm>
            <a:off x="-69764" y="2384076"/>
            <a:ext cx="10865642" cy="2721049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     </a:t>
            </a:r>
            <a:r>
              <a:rPr b="1" dirty="0" sz="2800" lang="en-US">
                <a:latin typeface="Arial"/>
              </a:rPr>
              <a:t>This project provides a simple and creative way to present details in a digital format. It is easy to update, accessible, and more attractive than a traditional resume.</a:t>
            </a:r>
            <a:endParaRPr dirty="0" sz="2800"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b="1" lang="en-US"/>
              <a:t>G</a:t>
            </a:r>
            <a:r>
              <a:rPr b="1" lang="en-US"/>
              <a:t>i</a:t>
            </a:r>
            <a:r>
              <a:rPr b="1" lang="en-US"/>
              <a:t>t</a:t>
            </a:r>
            <a:r>
              <a:rPr b="1" lang="en-US"/>
              <a:t>Hub </a:t>
            </a:r>
            <a:r>
              <a:rPr b="1" lang="en-US"/>
              <a:t>Link </a:t>
            </a:r>
            <a:endParaRPr lang="en-US"/>
          </a:p>
        </p:txBody>
      </p:sp>
      <p:sp>
        <p:nvSpPr>
          <p:cNvPr id="1048709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r>
              <a:rPr lang="en-US"/>
              <a:t>https://subasubashree78-design.github.io/digital_portfolio/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9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0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8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9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6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63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64" name="Content Placeholder 2"/>
          <p:cNvSpPr>
            <a:spLocks noGrp="1"/>
          </p:cNvSpPr>
          <p:nvPr/>
        </p:nvSpPr>
        <p:spPr>
          <a:xfrm>
            <a:off x="897605" y="2603500"/>
            <a:ext cx="9083007" cy="3416300"/>
          </a:xfrm>
          <a:prstGeom prst="rect"/>
        </p:spPr>
        <p:txBody>
          <a:bodyPr bIns="45720" lIns="91440" rIns="91440" rtlCol="0" tIns="45720" vert="horz">
            <a:normAutofit lnSpcReduction="10000"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endParaRPr dirty="0" lang="en-US"/>
          </a:p>
          <a:p>
            <a:pPr indent="0" marL="0">
              <a:buNone/>
            </a:pPr>
            <a:r>
              <a:rPr dirty="0" lang="en-US">
                <a:latin typeface="Arial"/>
              </a:rPr>
              <a:t>  </a:t>
            </a:r>
            <a:r>
              <a:rPr b="1" dirty="0" sz="2400" lang="en-US">
                <a:latin typeface="Arial"/>
              </a:rPr>
              <a:t>  </a:t>
            </a:r>
            <a:r>
              <a:rPr b="1" dirty="0" sz="2400" lang="en-US">
                <a:latin typeface="Arial"/>
              </a:rPr>
              <a:t>⭐</a:t>
            </a:r>
            <a:r>
              <a:rPr b="1" dirty="0" sz="2400" lang="en-US">
                <a:latin typeface="Arial"/>
              </a:rPr>
              <a:t> </a:t>
            </a:r>
            <a:r>
              <a:rPr b="1" dirty="0" sz="3600" lang="en-US">
                <a:latin typeface="Arial"/>
              </a:rPr>
              <a:t>My Resume</a:t>
            </a:r>
            <a:endParaRPr altLang="en-US" lang="zh-CN"/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Digital Portfolio Development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Design and Implementation of a Digital Portfolio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Web Based Digital Portfolio System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Personal Digital Portfolio Website </a:t>
            </a:r>
          </a:p>
          <a:p>
            <a:pPr indent="0" marL="0">
              <a:buNone/>
            </a:pPr>
            <a:r>
              <a:rPr b="1" dirty="0" sz="2400" lang="en-US">
                <a:latin typeface="Arial"/>
              </a:rPr>
              <a:t>                Interactive Digital Portfolio </a:t>
            </a:r>
          </a:p>
          <a:p>
            <a:pPr indent="0" marL="0">
              <a:buNone/>
            </a:pPr>
            <a:endParaRPr dirty="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6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6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7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7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7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7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7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79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5104325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8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81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3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5" name="object 7"/>
          <p:cNvSpPr txBox="1">
            <a:spLocks noGrp="1"/>
          </p:cNvSpPr>
          <p:nvPr>
            <p:ph type="title"/>
          </p:nvPr>
        </p:nvSpPr>
        <p:spPr>
          <a:xfrm>
            <a:off x="834071" y="575055"/>
            <a:ext cx="723016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37" name="Content Placeholder 2"/>
          <p:cNvSpPr>
            <a:spLocks noGrp="1"/>
          </p:cNvSpPr>
          <p:nvPr/>
        </p:nvSpPr>
        <p:spPr>
          <a:xfrm>
            <a:off x="527890" y="2235200"/>
            <a:ext cx="8825659" cy="34163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A normal paper resume is plain and limited in </a:t>
            </a:r>
            <a:r>
              <a:rPr dirty="0" sz="2800" lang="en-US" err="1">
                <a:latin typeface="Arial"/>
              </a:rPr>
              <a:t>design,which</a:t>
            </a:r>
            <a:r>
              <a:rPr dirty="0" sz="2800" lang="en-US">
                <a:latin typeface="Arial"/>
              </a:rPr>
              <a:t> makes it hard to show creativity and stand out. To solve this, I create a digital resume that presents my personal details, skills, education and projects in a clear, attractive, and easily accessible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1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2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4" name="Content Placeholder 2"/>
          <p:cNvSpPr>
            <a:spLocks noGrp="1"/>
          </p:cNvSpPr>
          <p:nvPr/>
        </p:nvSpPr>
        <p:spPr>
          <a:xfrm>
            <a:off x="308285" y="2044844"/>
            <a:ext cx="7516068" cy="3836697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2800" lang="en-US">
                <a:latin typeface="Arial"/>
              </a:rPr>
              <a:t>The project focuses on developing a Digital Portfolio Website to showcase personal details, academic background, technical </a:t>
            </a:r>
            <a:r>
              <a:rPr dirty="0" sz="2800" lang="en-US" err="1">
                <a:latin typeface="Arial"/>
              </a:rPr>
              <a:t>skills,and</a:t>
            </a:r>
            <a:r>
              <a:rPr dirty="0" sz="2800" lang="en-US">
                <a:latin typeface="Arial"/>
              </a:rPr>
              <a:t> project work. The portfolio emphasizes user-friendly </a:t>
            </a:r>
            <a:r>
              <a:rPr dirty="0" sz="2800" lang="en-US" err="1">
                <a:latin typeface="Arial"/>
              </a:rPr>
              <a:t>design,responsive</a:t>
            </a:r>
            <a:r>
              <a:rPr dirty="0" sz="2800" lang="en-US">
                <a:latin typeface="Arial"/>
              </a:rPr>
              <a:t> layout, and interactive elements, enabling viewers to navigate easily and understand the profile.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14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5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15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16" name="Content Placeholder 2"/>
          <p:cNvSpPr>
            <a:spLocks noGrp="1"/>
          </p:cNvSpPr>
          <p:nvPr/>
        </p:nvSpPr>
        <p:spPr>
          <a:xfrm>
            <a:off x="329044" y="2174874"/>
            <a:ext cx="8825659" cy="34163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Students &amp; Professionals – To showcase their skills and achievements.</a:t>
            </a:r>
          </a:p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Recruiter’s &amp; Employers – To evaluate candidates ‘capabilities a traditional resume .</a:t>
            </a:r>
          </a:p>
          <a:p>
            <a:pPr>
              <a:buFont typeface="+mj-lt"/>
              <a:buAutoNum type="arabicPeriod"/>
            </a:pPr>
            <a:r>
              <a:rPr dirty="0" sz="2800" lang="en-US">
                <a:latin typeface="Arial"/>
              </a:rPr>
              <a:t>Academic Institutions – For student’s project submissions and evaluation.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598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5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9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00" name="Content Placeholder 2"/>
          <p:cNvSpPr>
            <a:spLocks noGrp="1"/>
          </p:cNvSpPr>
          <p:nvPr/>
        </p:nvSpPr>
        <p:spPr>
          <a:xfrm>
            <a:off x="2605743" y="2263774"/>
            <a:ext cx="7205007" cy="3416300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dirty="0" sz="4000" lang="en-US">
                <a:latin typeface="Arial"/>
              </a:rPr>
              <a:t>Front-end : </a:t>
            </a:r>
            <a:r>
              <a:rPr dirty="0" sz="4000" lang="en-US" err="1">
                <a:latin typeface="Arial"/>
              </a:rPr>
              <a:t>HTML,CSS,JAVAScript</a:t>
            </a:r>
            <a:r>
              <a:rPr dirty="0" sz="4000" lang="en-US">
                <a:latin typeface="Arial"/>
              </a:rPr>
              <a:t>.</a:t>
            </a:r>
          </a:p>
          <a:p>
            <a:pPr indent="0" marL="0">
              <a:buNone/>
            </a:pPr>
            <a:r>
              <a:rPr dirty="0" sz="4000" lang="en-US">
                <a:latin typeface="Arial"/>
              </a:rPr>
              <a:t>         Version Control : GitHub</a:t>
            </a:r>
          </a:p>
          <a:p>
            <a:pPr indent="0" marL="0">
              <a:buNone/>
            </a:pPr>
            <a:r>
              <a:rPr dirty="0" sz="4000" lang="en-US">
                <a:latin typeface="Arial"/>
              </a:rPr>
              <a:t> Design tools : </a:t>
            </a:r>
            <a:r>
              <a:rPr dirty="0" sz="4000" lang="en-US" err="1">
                <a:latin typeface="Arial"/>
              </a:rPr>
              <a:t>Canva</a:t>
            </a:r>
            <a:r>
              <a:rPr dirty="0" sz="4000" lang="en-US">
                <a:latin typeface="Arial"/>
              </a:rPr>
              <a:t> ( for layout design)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8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Content Placeholder 2"/>
          <p:cNvSpPr>
            <a:spLocks noGrp="1"/>
          </p:cNvSpPr>
          <p:nvPr/>
        </p:nvSpPr>
        <p:spPr>
          <a:xfrm>
            <a:off x="0" y="985369"/>
            <a:ext cx="12625739" cy="4887263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marL="0">
              <a:buNone/>
            </a:pPr>
            <a:r>
              <a:rPr b="1" dirty="0" sz="3200" lang="en-US">
                <a:latin typeface="Arial"/>
              </a:rPr>
              <a:t>Home page : Introduction and Banner Section.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About section : Personal Details, Academic Profile.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Skills Section : Technical expertise and Skills.</a:t>
            </a:r>
          </a:p>
          <a:p>
            <a:pPr indent="0" marL="0">
              <a:buNone/>
            </a:pPr>
            <a:r>
              <a:rPr b="1" dirty="0" sz="3200" lang="en-US">
                <a:latin typeface="Arial"/>
              </a:rPr>
              <a:t>Content Section : Address, email and phone number.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8" name="Content Placeholder 2"/>
          <p:cNvSpPr>
            <a:spLocks noGrp="1"/>
          </p:cNvSpPr>
          <p:nvPr/>
        </p:nvSpPr>
        <p:spPr>
          <a:xfrm>
            <a:off x="374802" y="1486513"/>
            <a:ext cx="9997419" cy="5043012"/>
          </a:xfrm>
          <a:prstGeom prst="rect"/>
        </p:spPr>
        <p:txBody>
          <a:bodyPr bIns="45720" lIns="91440" rIns="91440" rtlCol="0" tIns="45720" vert="horz">
            <a:normAutofit/>
          </a:bodyPr>
          <a:lstStyle>
            <a:lvl1pPr algn="l" defTabSz="457200" eaLnBrk="1" hangingPunct="1" indent="-342900" latinLnBrk="0" marL="3429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8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algn="l" defTabSz="457200" eaLnBrk="1" hangingPunct="1" indent="-285750" latinLnBrk="0" marL="74295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6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algn="l" defTabSz="457200" eaLnBrk="1" hangingPunct="1" indent="-228600" latinLnBrk="0" marL="1143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4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algn="l" defTabSz="457200" eaLnBrk="1" hangingPunct="1" indent="-228600" latinLnBrk="0" marL="1600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algn="l" defTabSz="457200" eaLnBrk="1" hangingPunct="1" indent="-228600" latinLnBrk="0" marL="20574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algn="l" defTabSz="457200" eaLnBrk="1" hangingPunct="1" indent="-228600" latinLnBrk="0" marL="25146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6pPr>
            <a:lvl7pPr algn="l" defTabSz="457200" eaLnBrk="1" hangingPunct="1" indent="-228600" latinLnBrk="0" marL="29718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7pPr>
            <a:lvl8pPr algn="l" defTabSz="457200" eaLnBrk="1" hangingPunct="1" indent="-228600" latinLnBrk="0" marL="34290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8pPr>
            <a:lvl9pPr algn="l" defTabSz="457200" eaLnBrk="1" hangingPunct="1" indent="-228600" latinLnBrk="0" marL="3886200" rtl="0">
              <a:spcBef>
                <a:spcPts val="1000"/>
              </a:spcBef>
              <a:spcAft>
                <a:spcPts val="0"/>
              </a:spcAft>
              <a:buClr>
                <a:srgbClr val="B31166"/>
              </a:buClr>
              <a:buSzPct val="80000"/>
              <a:buFont typeface="Wingdings 3" charset="2"/>
              <a:buChar char=""/>
              <a:defRPr b="0" sz="1200" i="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800" lang="en-US">
                <a:latin typeface="Arial"/>
              </a:rPr>
              <a:t>Proper use of </a:t>
            </a:r>
            <a:r>
              <a:rPr dirty="0" sz="2800" lang="en-US" err="1">
                <a:latin typeface="Arial"/>
              </a:rPr>
              <a:t>fonts,spacing</a:t>
            </a:r>
            <a:r>
              <a:rPr dirty="0" sz="2800" lang="en-US">
                <a:latin typeface="Arial"/>
              </a:rPr>
              <a:t> and alignment makes the design professional.</a:t>
            </a:r>
          </a:p>
          <a:p>
            <a:r>
              <a:rPr dirty="0" sz="2800" lang="en-US">
                <a:latin typeface="Arial"/>
              </a:rPr>
              <a:t>The Layout is simple, attractive, and user- </a:t>
            </a:r>
            <a:r>
              <a:rPr dirty="0" sz="2800" lang="en-US" err="1">
                <a:latin typeface="Arial"/>
              </a:rPr>
              <a:t>friendly,making</a:t>
            </a:r>
            <a:r>
              <a:rPr dirty="0" sz="2800" lang="en-US">
                <a:latin typeface="Arial"/>
              </a:rPr>
              <a:t> the information easy to follow.</a:t>
            </a:r>
            <a:endParaRPr dirty="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2024-03-26T21:07:22Z</dcterms:created>
  <dcterms:modified xsi:type="dcterms:W3CDTF">2025-09-08T11:04:44Z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9b88a951b2fe4796af0a3834074fcc76</vt:lpwstr>
  </property>
</Properties>
</file>