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4" r:id="rId13"/>
    <p:sldId id="275" r:id="rId14"/>
    <p:sldId id="277" r:id="rId15"/>
    <p:sldId id="27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17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131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20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395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10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3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1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8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8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18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2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55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2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0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26BB2-C57F-45EF-A9D9-8308332EE8E9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8A87F-03D5-4AC1-8369-B97F21440B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451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F413-E83A-BAE6-689C-9986C534B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12247984" cy="4429351"/>
          </a:xfrm>
        </p:spPr>
        <p:txBody>
          <a:bodyPr>
            <a:normAutofit fontScale="90000"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D1750-F4AF-702F-B8F8-5C1A71AF1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6992" y="4269055"/>
            <a:ext cx="2741025" cy="847694"/>
          </a:xfrm>
        </p:spPr>
        <p:txBody>
          <a:bodyPr/>
          <a:lstStyle/>
          <a:p>
            <a:r>
              <a:rPr lang="en-US" dirty="0"/>
              <a:t>-Subathira Shri Devi R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9FB3D5-C036-BD6B-6BF8-8868CB07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2992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E44698-55FF-00FF-44ED-C34BD32A64CD}"/>
              </a:ext>
            </a:extLst>
          </p:cNvPr>
          <p:cNvSpPr txBox="1"/>
          <p:nvPr/>
        </p:nvSpPr>
        <p:spPr>
          <a:xfrm>
            <a:off x="7998106" y="2754775"/>
            <a:ext cx="37617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SemiBold SemiConden" panose="020B0502040204020203" pitchFamily="34" charset="0"/>
              </a:rPr>
              <a:t>Designing a Secure Shopping Cart and Order Management System</a:t>
            </a:r>
            <a:endParaRPr lang="en-IN" sz="28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72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FFF3B-747D-81A4-B12B-622B6CCE72A3}"/>
              </a:ext>
            </a:extLst>
          </p:cNvPr>
          <p:cNvSpPr txBox="1"/>
          <p:nvPr/>
        </p:nvSpPr>
        <p:spPr>
          <a:xfrm>
            <a:off x="845820" y="1500778"/>
            <a:ext cx="4366260" cy="3348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Orders and Cart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Logic: </a:t>
            </a:r>
            <a:r>
              <a:rPr lang="en-US" sz="2000" dirty="0"/>
              <a:t>When a product is ordered, update the cart (or order items in database).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Placement: </a:t>
            </a:r>
            <a:r>
              <a:rPr lang="en-US" sz="2000" dirty="0"/>
              <a:t>Link ordered products to the </a:t>
            </a:r>
            <a:r>
              <a:rPr lang="en-US" sz="2000" dirty="0" err="1"/>
              <a:t>order_items</a:t>
            </a:r>
            <a:r>
              <a:rPr lang="en-US" sz="2000" dirty="0"/>
              <a:t> table, calculate the total, and store in orders table.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326D7-58F4-B21E-78F8-7167665DACD3}"/>
              </a:ext>
            </a:extLst>
          </p:cNvPr>
          <p:cNvSpPr txBox="1"/>
          <p:nvPr/>
        </p:nvSpPr>
        <p:spPr>
          <a:xfrm>
            <a:off x="5374640" y="279698"/>
            <a:ext cx="5760720" cy="5785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def </a:t>
            </a:r>
            <a:r>
              <a:rPr lang="en-US" b="1" dirty="0" err="1"/>
              <a:t>place_order</a:t>
            </a:r>
            <a:r>
              <a:rPr lang="en-US" b="1" dirty="0"/>
              <a:t>(username, </a:t>
            </a:r>
            <a:r>
              <a:rPr lang="en-US" b="1" dirty="0" err="1"/>
              <a:t>product_id</a:t>
            </a:r>
            <a:r>
              <a:rPr lang="en-US" b="1" dirty="0"/>
              <a:t>, quantity):</a:t>
            </a:r>
          </a:p>
          <a:p>
            <a:r>
              <a:rPr lang="en-US" b="1" dirty="0"/>
              <a:t>   conn = </a:t>
            </a:r>
            <a:r>
              <a:rPr lang="en-US" b="1" dirty="0" err="1"/>
              <a:t>get_db_connection</a:t>
            </a:r>
            <a:r>
              <a:rPr lang="en-US" b="1" dirty="0"/>
              <a:t>()</a:t>
            </a:r>
          </a:p>
          <a:p>
            <a:r>
              <a:rPr lang="en-US" b="1" dirty="0"/>
              <a:t>    cursor = </a:t>
            </a:r>
            <a:r>
              <a:rPr lang="en-US" b="1" dirty="0" err="1"/>
              <a:t>conn.cursor</a:t>
            </a:r>
            <a:r>
              <a:rPr lang="en-US" b="1" dirty="0"/>
              <a:t>()</a:t>
            </a:r>
          </a:p>
          <a:p>
            <a:r>
              <a:rPr lang="en-US" b="1" dirty="0"/>
              <a:t>    </a:t>
            </a:r>
            <a:r>
              <a:rPr lang="en-US" b="1" dirty="0" err="1"/>
              <a:t>cursor.execute</a:t>
            </a:r>
            <a:r>
              <a:rPr lang="en-US" b="1" dirty="0"/>
              <a:t>("SELECT price FROM products WHERE id = %s", (</a:t>
            </a:r>
            <a:r>
              <a:rPr lang="en-US" b="1" dirty="0" err="1"/>
              <a:t>product_id</a:t>
            </a:r>
            <a:r>
              <a:rPr lang="en-US" b="1" dirty="0"/>
              <a:t>,))</a:t>
            </a:r>
          </a:p>
          <a:p>
            <a:r>
              <a:rPr lang="en-US" b="1" dirty="0"/>
              <a:t>    product = </a:t>
            </a:r>
            <a:r>
              <a:rPr lang="en-US" b="1" dirty="0" err="1"/>
              <a:t>cursor.fetchone</a:t>
            </a:r>
            <a:r>
              <a:rPr lang="en-US" b="1" dirty="0"/>
              <a:t>()</a:t>
            </a:r>
          </a:p>
          <a:p>
            <a:r>
              <a:rPr lang="en-US" b="1" dirty="0"/>
              <a:t>    if product:</a:t>
            </a:r>
          </a:p>
          <a:p>
            <a:r>
              <a:rPr lang="en-US" b="1" dirty="0"/>
              <a:t>        </a:t>
            </a:r>
            <a:r>
              <a:rPr lang="en-US" b="1" dirty="0" err="1"/>
              <a:t>total_price</a:t>
            </a:r>
            <a:r>
              <a:rPr lang="en-US" b="1" dirty="0"/>
              <a:t> = product[0] * quantity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cursor.execute</a:t>
            </a:r>
            <a:r>
              <a:rPr lang="en-US" b="1" dirty="0"/>
              <a:t>('''INSERT INTO orders (</a:t>
            </a:r>
            <a:r>
              <a:rPr lang="en-US" b="1" dirty="0" err="1"/>
              <a:t>user_name</a:t>
            </a:r>
            <a:r>
              <a:rPr lang="en-US" b="1" dirty="0"/>
              <a:t>, address, </a:t>
            </a:r>
            <a:r>
              <a:rPr lang="en-US" b="1" dirty="0" err="1"/>
              <a:t>total_price</a:t>
            </a:r>
            <a:r>
              <a:rPr lang="en-US" b="1" dirty="0"/>
              <a:t>) </a:t>
            </a:r>
          </a:p>
          <a:p>
            <a:r>
              <a:rPr lang="en-US" b="1" dirty="0"/>
              <a:t>                          VALUES (%s, %s, %s)''', (username, "User Address", </a:t>
            </a:r>
            <a:r>
              <a:rPr lang="en-US" b="1" dirty="0" err="1"/>
              <a:t>total_price</a:t>
            </a:r>
            <a:r>
              <a:rPr lang="en-US" b="1" dirty="0"/>
              <a:t>))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order_id</a:t>
            </a:r>
            <a:r>
              <a:rPr lang="en-US" b="1" dirty="0"/>
              <a:t> = </a:t>
            </a:r>
            <a:r>
              <a:rPr lang="en-US" b="1" dirty="0" err="1"/>
              <a:t>cursor.lastrowid</a:t>
            </a:r>
            <a:endParaRPr lang="en-US" b="1" dirty="0"/>
          </a:p>
          <a:p>
            <a:r>
              <a:rPr lang="en-US" b="1" dirty="0"/>
              <a:t>        </a:t>
            </a:r>
            <a:r>
              <a:rPr lang="en-US" b="1" dirty="0" err="1"/>
              <a:t>cursor.execute</a:t>
            </a:r>
            <a:r>
              <a:rPr lang="en-US" b="1" dirty="0"/>
              <a:t>('''INSERT INTO </a:t>
            </a:r>
            <a:r>
              <a:rPr lang="en-US" b="1" dirty="0" err="1"/>
              <a:t>order_items</a:t>
            </a:r>
            <a:r>
              <a:rPr lang="en-US" b="1" dirty="0"/>
              <a:t> (</a:t>
            </a:r>
            <a:r>
              <a:rPr lang="en-US" b="1" dirty="0" err="1"/>
              <a:t>order_id</a:t>
            </a:r>
            <a:r>
              <a:rPr lang="en-US" b="1" dirty="0"/>
              <a:t>, </a:t>
            </a:r>
            <a:r>
              <a:rPr lang="en-US" b="1" dirty="0" err="1"/>
              <a:t>product_id</a:t>
            </a:r>
            <a:r>
              <a:rPr lang="en-US" b="1" dirty="0"/>
              <a:t>, quantity) </a:t>
            </a:r>
          </a:p>
          <a:p>
            <a:r>
              <a:rPr lang="en-US" b="1" dirty="0"/>
              <a:t>                          VALUES (%s, %s, %s)''', (</a:t>
            </a:r>
            <a:r>
              <a:rPr lang="en-US" b="1" dirty="0" err="1"/>
              <a:t>order_id</a:t>
            </a:r>
            <a:r>
              <a:rPr lang="en-US" b="1" dirty="0"/>
              <a:t>, </a:t>
            </a:r>
            <a:r>
              <a:rPr lang="en-US" b="1" dirty="0" err="1"/>
              <a:t>product_id</a:t>
            </a:r>
            <a:r>
              <a:rPr lang="en-US" b="1" dirty="0"/>
              <a:t>, quantity))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conn.commit</a:t>
            </a:r>
            <a:r>
              <a:rPr lang="en-US" b="1" dirty="0"/>
              <a:t>()</a:t>
            </a:r>
          </a:p>
          <a:p>
            <a:r>
              <a:rPr lang="en-US" b="1" dirty="0"/>
              <a:t>        </a:t>
            </a:r>
            <a:r>
              <a:rPr lang="en-US" b="1" dirty="0" err="1"/>
              <a:t>conn.close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4098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DBCC22-81F8-1295-D613-3312C1525C7F}"/>
              </a:ext>
            </a:extLst>
          </p:cNvPr>
          <p:cNvSpPr txBox="1"/>
          <p:nvPr/>
        </p:nvSpPr>
        <p:spPr>
          <a:xfrm>
            <a:off x="3045460" y="1206381"/>
            <a:ext cx="61010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Checkout Process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Details: </a:t>
            </a:r>
            <a:r>
              <a:rPr lang="en-US" sz="2000" dirty="0"/>
              <a:t>Collect shipping details and finalize the order</a:t>
            </a:r>
            <a:r>
              <a:rPr lang="en-US" dirty="0"/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Logic: </a:t>
            </a:r>
            <a:r>
              <a:rPr lang="en-US" sz="2000" dirty="0"/>
              <a:t>Create a new order entry in the orders table and associate it with order items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E0C11-7C5F-162B-5537-536D9FDD8B6E}"/>
              </a:ext>
            </a:extLst>
          </p:cNvPr>
          <p:cNvSpPr txBox="1"/>
          <p:nvPr/>
        </p:nvSpPr>
        <p:spPr>
          <a:xfrm>
            <a:off x="1483360" y="4301312"/>
            <a:ext cx="9062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cursor.execute</a:t>
            </a:r>
            <a:r>
              <a:rPr lang="en-US" b="1" dirty="0"/>
              <a:t>('INSERT INTO orders (</a:t>
            </a:r>
            <a:r>
              <a:rPr lang="en-US" b="1" dirty="0" err="1"/>
              <a:t>user_name</a:t>
            </a:r>
            <a:r>
              <a:rPr lang="en-US" b="1" dirty="0"/>
              <a:t>, address, </a:t>
            </a:r>
            <a:r>
              <a:rPr lang="en-US" b="1" dirty="0" err="1"/>
              <a:t>total_price</a:t>
            </a:r>
            <a:r>
              <a:rPr lang="en-US" b="1" dirty="0"/>
              <a:t>) VALUES (%s, %s, %s)', </a:t>
            </a:r>
          </a:p>
          <a:p>
            <a:r>
              <a:rPr lang="en-US" b="1" dirty="0"/>
              <a:t>               (</a:t>
            </a:r>
            <a:r>
              <a:rPr lang="en-US" b="1" dirty="0" err="1"/>
              <a:t>user_name</a:t>
            </a:r>
            <a:r>
              <a:rPr lang="en-US" b="1" dirty="0"/>
              <a:t>, address, </a:t>
            </a:r>
            <a:r>
              <a:rPr lang="en-US" b="1" dirty="0" err="1"/>
              <a:t>total_price</a:t>
            </a:r>
            <a:r>
              <a:rPr lang="en-US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7877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F387F1-C8E2-57B0-DC3D-BDEEDA3D3585}"/>
              </a:ext>
            </a:extLst>
          </p:cNvPr>
          <p:cNvSpPr txBox="1"/>
          <p:nvPr/>
        </p:nvSpPr>
        <p:spPr>
          <a:xfrm>
            <a:off x="2674620" y="959396"/>
            <a:ext cx="61010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Challenges &amp; Solutions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IN" dirty="0" err="1"/>
              <a:t>:</a:t>
            </a:r>
            <a:r>
              <a:rPr lang="en-IN" sz="2000" dirty="0" err="1"/>
              <a:t>User</a:t>
            </a:r>
            <a:r>
              <a:rPr lang="en-IN" sz="2000" dirty="0"/>
              <a:t> authentication and session management.</a:t>
            </a:r>
          </a:p>
          <a:p>
            <a:r>
              <a:rPr lang="en-IN" sz="2000" dirty="0"/>
              <a:t>Cart management and preventing duplicate entries</a:t>
            </a:r>
            <a:r>
              <a:rPr lang="en-IN" dirty="0"/>
              <a:t>.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  <a:r>
              <a:rPr lang="en-IN" sz="2000" dirty="0" err="1"/>
              <a:t>Use</a:t>
            </a:r>
            <a:r>
              <a:rPr lang="en-IN" sz="2000" dirty="0"/>
              <a:t> sessions or cookies for user tracking.</a:t>
            </a:r>
          </a:p>
          <a:p>
            <a:r>
              <a:rPr lang="en-IN" sz="2000" dirty="0"/>
              <a:t>Enforce unique constraints on usernames and product orders.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9793F-9646-105D-BBE2-7710C67633FB}"/>
              </a:ext>
            </a:extLst>
          </p:cNvPr>
          <p:cNvSpPr txBox="1"/>
          <p:nvPr/>
        </p:nvSpPr>
        <p:spPr>
          <a:xfrm>
            <a:off x="2174240" y="4185919"/>
            <a:ext cx="8798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Example of order creation with foreign keys linking orders and products</a:t>
            </a:r>
          </a:p>
          <a:p>
            <a:r>
              <a:rPr lang="en-US" b="1" dirty="0" err="1"/>
              <a:t>cursor.execute</a:t>
            </a:r>
            <a:r>
              <a:rPr lang="en-US" b="1" dirty="0"/>
              <a:t>('''INSERT INTO </a:t>
            </a:r>
            <a:r>
              <a:rPr lang="en-US" b="1" dirty="0" err="1"/>
              <a:t>order_items</a:t>
            </a:r>
            <a:r>
              <a:rPr lang="en-US" b="1" dirty="0"/>
              <a:t> (</a:t>
            </a:r>
            <a:r>
              <a:rPr lang="en-US" b="1" dirty="0" err="1"/>
              <a:t>order_id</a:t>
            </a:r>
            <a:r>
              <a:rPr lang="en-US" b="1" dirty="0"/>
              <a:t>, </a:t>
            </a:r>
            <a:r>
              <a:rPr lang="en-US" b="1" dirty="0" err="1"/>
              <a:t>product_id</a:t>
            </a:r>
            <a:r>
              <a:rPr lang="en-US" b="1" dirty="0"/>
              <a:t>, quantity) </a:t>
            </a:r>
          </a:p>
          <a:p>
            <a:r>
              <a:rPr lang="en-US" b="1" dirty="0"/>
              <a:t>                  VALUES (%s, %s, %s)''', (</a:t>
            </a:r>
            <a:r>
              <a:rPr lang="en-US" b="1" dirty="0" err="1"/>
              <a:t>order_id</a:t>
            </a:r>
            <a:r>
              <a:rPr lang="en-US" b="1" dirty="0"/>
              <a:t>, </a:t>
            </a:r>
            <a:r>
              <a:rPr lang="en-US" b="1" dirty="0" err="1"/>
              <a:t>product_id</a:t>
            </a:r>
            <a:r>
              <a:rPr lang="en-US" b="1" dirty="0"/>
              <a:t>, quantity))</a:t>
            </a:r>
          </a:p>
        </p:txBody>
      </p:sp>
    </p:spTree>
    <p:extLst>
      <p:ext uri="{BB962C8B-B14F-4D97-AF65-F5344CB8AC3E}">
        <p14:creationId xmlns:p14="http://schemas.microsoft.com/office/powerpoint/2010/main" val="70110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F065A-AEC2-8C1B-9A59-E166A509CA68}"/>
              </a:ext>
            </a:extLst>
          </p:cNvPr>
          <p:cNvSpPr txBox="1"/>
          <p:nvPr/>
        </p:nvSpPr>
        <p:spPr>
          <a:xfrm>
            <a:off x="3045460" y="1406436"/>
            <a:ext cx="61010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Improvements:</a:t>
            </a:r>
          </a:p>
          <a:p>
            <a:r>
              <a:rPr lang="en-US" dirty="0"/>
              <a:t>Implement advanced search for products.</a:t>
            </a:r>
          </a:p>
          <a:p>
            <a:r>
              <a:rPr lang="en-US" dirty="0"/>
              <a:t>Add payment gateway integration (e.g., PayPal, Stripe).</a:t>
            </a:r>
          </a:p>
          <a:p>
            <a:r>
              <a:rPr lang="en-US" dirty="0"/>
              <a:t>Improve the user interface with additional features (e.g., product categories, order history).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9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ADD5-02B3-12C0-BDD1-C1DE6327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3D22-4156-3B49-B8AA-3D5A08A27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*from products;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C271F68-C086-125F-0DDF-B15514D8AD99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" b="1410"/>
          <a:stretch>
            <a:fillRect/>
          </a:stretch>
        </p:blipFill>
        <p:spPr>
          <a:xfrm>
            <a:off x="1141413" y="2541034"/>
            <a:ext cx="3195240" cy="167639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3520F-1E45-6052-36EC-EC2E1CB81218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Where the products to be chosen to buy. </a:t>
            </a:r>
            <a:endParaRPr lang="en-I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0FAB9-4453-B650-A4ED-D806B5611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*from orders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ADC8277D-933B-A5AA-A152-A88B55CED9A1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72" b="8572"/>
          <a:stretch>
            <a:fillRect/>
          </a:stretch>
        </p:blipFill>
        <p:spPr>
          <a:xfrm>
            <a:off x="4489053" y="2514600"/>
            <a:ext cx="3198940" cy="167639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BEEBB0-25C9-2C1D-C297-9E4931BAA33F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b="1" dirty="0"/>
              <a:t>The details of customers and their orders are stored in a </a:t>
            </a:r>
            <a:r>
              <a:rPr lang="en-US" b="1" dirty="0" err="1"/>
              <a:t>databsase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F7DDA8-6952-FBB8-80CF-2A398157A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8A7DD57-BD16-41DA-D9E6-9124D62CAE6E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9" b="22219"/>
          <a:stretch>
            <a:fillRect/>
          </a:stretch>
        </p:blipFill>
        <p:spPr>
          <a:xfrm>
            <a:off x="7852442" y="2541034"/>
            <a:ext cx="3194969" cy="1649964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44031B-6BB5-E4D1-2053-D0913B8301F7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b="1" dirty="0"/>
              <a:t>The ordered items and their quantity get stored in a </a:t>
            </a:r>
            <a:r>
              <a:rPr lang="en-US" b="1" dirty="0" err="1"/>
              <a:t>databse</a:t>
            </a:r>
            <a:r>
              <a:rPr lang="en-US" b="1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152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95033-F1D5-C491-5963-7A8637C5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39" y="1860489"/>
            <a:ext cx="7080548" cy="4110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765CD1-6C25-39C6-F384-0B09FE3BC0A4}"/>
              </a:ext>
            </a:extLst>
          </p:cNvPr>
          <p:cNvSpPr txBox="1"/>
          <p:nvPr/>
        </p:nvSpPr>
        <p:spPr>
          <a:xfrm>
            <a:off x="3498978" y="598226"/>
            <a:ext cx="59505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output page</a:t>
            </a:r>
          </a:p>
        </p:txBody>
      </p:sp>
    </p:spTree>
    <p:extLst>
      <p:ext uri="{BB962C8B-B14F-4D97-AF65-F5344CB8AC3E}">
        <p14:creationId xmlns:p14="http://schemas.microsoft.com/office/powerpoint/2010/main" val="275977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2221B-8FE0-4D65-CC53-D75EC000715A}"/>
              </a:ext>
            </a:extLst>
          </p:cNvPr>
          <p:cNvSpPr txBox="1"/>
          <p:nvPr/>
        </p:nvSpPr>
        <p:spPr>
          <a:xfrm>
            <a:off x="3284220" y="1379696"/>
            <a:ext cx="610108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system enables users to register, log in, browse products, and place orders.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Uses </a:t>
            </a:r>
            <a:r>
              <a:rPr lang="en-US" dirty="0" err="1"/>
              <a:t>Tkinter</a:t>
            </a:r>
            <a:r>
              <a:rPr lang="en-US" dirty="0"/>
              <a:t> for the front-end and MySQL for data storage.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The program can be expanded with more features in the future.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Goals</a:t>
            </a:r>
            <a:r>
              <a:rPr lang="en-US" b="1" dirty="0"/>
              <a:t>:</a:t>
            </a:r>
            <a:r>
              <a:rPr lang="en-US" dirty="0"/>
              <a:t> Integrating full checkout and payment systems for real-world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90C4C7-CC1C-0B84-D390-5C1C2286B70D}"/>
              </a:ext>
            </a:extLst>
          </p:cNvPr>
          <p:cNvSpPr txBox="1"/>
          <p:nvPr/>
        </p:nvSpPr>
        <p:spPr>
          <a:xfrm>
            <a:off x="2600960" y="720531"/>
            <a:ext cx="753872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                     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endParaRPr lang="en-US" sz="4000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400" dirty="0"/>
              <a:t>: Shopping Cart System and Order Management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lang="en-US" sz="2400" dirty="0"/>
              <a:t>: Browse and Purchase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F39930-15D2-24E5-2A0E-4B1A4C5C2CE0}"/>
              </a:ext>
            </a:extLst>
          </p:cNvPr>
          <p:cNvSpPr txBox="1"/>
          <p:nvPr/>
        </p:nvSpPr>
        <p:spPr>
          <a:xfrm>
            <a:off x="2343150" y="853441"/>
            <a:ext cx="75057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Project Overview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Overview: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/>
              <a:t> </a:t>
            </a:r>
            <a:r>
              <a:rPr lang="en-US" sz="2000" dirty="0"/>
              <a:t>A system allowing  browse products, add to cart, and place orders.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lang="en-US" sz="2400" b="1" dirty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Python with </a:t>
            </a:r>
            <a:r>
              <a:rPr lang="en-US" sz="2000" dirty="0" err="1"/>
              <a:t>Tkinter</a:t>
            </a:r>
            <a:r>
              <a:rPr lang="en-US" sz="2000" dirty="0"/>
              <a:t> for the user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MySQL for storing user data, products, orders, and order items.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3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62B221-47A1-7904-F270-008F21B1995B}"/>
              </a:ext>
            </a:extLst>
          </p:cNvPr>
          <p:cNvSpPr txBox="1"/>
          <p:nvPr/>
        </p:nvSpPr>
        <p:spPr>
          <a:xfrm>
            <a:off x="3324860" y="644436"/>
            <a:ext cx="61010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 Overview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IN" dirty="0"/>
              <a:t> </a:t>
            </a:r>
            <a:r>
              <a:rPr lang="en-IN" sz="2000" dirty="0"/>
              <a:t>MySQL used to store product and user information</a:t>
            </a:r>
            <a:r>
              <a:rPr lang="en-IN" dirty="0"/>
              <a:t>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Tables</a:t>
            </a:r>
            <a:r>
              <a:rPr lang="en-IN" sz="2400" b="1" dirty="0"/>
              <a:t>:</a:t>
            </a:r>
          </a:p>
          <a:p>
            <a:r>
              <a:rPr lang="en-IN" sz="2000" b="1" dirty="0"/>
              <a:t>products</a:t>
            </a:r>
            <a:r>
              <a:rPr lang="en-IN" sz="2000" dirty="0"/>
              <a:t>: Stores product details.</a:t>
            </a:r>
          </a:p>
          <a:p>
            <a:r>
              <a:rPr lang="en-IN" sz="2000" b="1" dirty="0"/>
              <a:t>orders</a:t>
            </a:r>
            <a:r>
              <a:rPr lang="en-IN" sz="2000" dirty="0"/>
              <a:t>: Stores order details.</a:t>
            </a:r>
          </a:p>
          <a:p>
            <a:r>
              <a:rPr lang="en-IN" sz="2000" b="1" dirty="0" err="1"/>
              <a:t>order_items</a:t>
            </a:r>
            <a:r>
              <a:rPr lang="en-IN" sz="2000" dirty="0"/>
              <a:t>: Stores details about products in an order.</a:t>
            </a:r>
          </a:p>
        </p:txBody>
      </p:sp>
    </p:spTree>
    <p:extLst>
      <p:ext uri="{BB962C8B-B14F-4D97-AF65-F5344CB8AC3E}">
        <p14:creationId xmlns:p14="http://schemas.microsoft.com/office/powerpoint/2010/main" val="412954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E154-E7E3-8ED8-81A1-1CA1028D4EC9}"/>
              </a:ext>
            </a:extLst>
          </p:cNvPr>
          <p:cNvSpPr txBox="1"/>
          <p:nvPr/>
        </p:nvSpPr>
        <p:spPr>
          <a:xfrm>
            <a:off x="1473200" y="0"/>
            <a:ext cx="559816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4400" dirty="0"/>
          </a:p>
          <a:p>
            <a:endParaRPr lang="en-IN" sz="4400" dirty="0"/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Setup -Products Table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Structure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</a:t>
            </a:r>
          </a:p>
          <a:p>
            <a:r>
              <a:rPr lang="en-IN" sz="2000" b="1" dirty="0"/>
              <a:t>id:</a:t>
            </a:r>
            <a:r>
              <a:rPr lang="en-IN" sz="2000" dirty="0"/>
              <a:t> Primary key.</a:t>
            </a:r>
          </a:p>
          <a:p>
            <a:r>
              <a:rPr lang="en-IN" sz="2000" b="1" dirty="0"/>
              <a:t>name: </a:t>
            </a:r>
            <a:r>
              <a:rPr lang="en-IN" sz="2000" dirty="0"/>
              <a:t>Product name.</a:t>
            </a:r>
          </a:p>
          <a:p>
            <a:r>
              <a:rPr lang="en-IN" sz="2000" b="1" dirty="0"/>
              <a:t>price:</a:t>
            </a:r>
            <a:r>
              <a:rPr lang="en-IN" sz="2000" dirty="0"/>
              <a:t> Product price.</a:t>
            </a:r>
          </a:p>
          <a:p>
            <a:r>
              <a:rPr lang="en-IN" sz="2000" b="1" dirty="0"/>
              <a:t>category: </a:t>
            </a:r>
            <a:r>
              <a:rPr lang="en-IN" sz="2000" dirty="0"/>
              <a:t>Product category (e.g., Electronics, Clothing).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B6E81-277D-60F6-3BC2-7933A3C5A730}"/>
              </a:ext>
            </a:extLst>
          </p:cNvPr>
          <p:cNvSpPr txBox="1"/>
          <p:nvPr/>
        </p:nvSpPr>
        <p:spPr>
          <a:xfrm>
            <a:off x="7071360" y="2551837"/>
            <a:ext cx="3820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CREATE TABLE products (</a:t>
            </a:r>
          </a:p>
          <a:p>
            <a:r>
              <a:rPr lang="en-IN" b="1" dirty="0"/>
              <a:t>    id INT AUTO_INCREMENT PRIMARY KEY,</a:t>
            </a:r>
          </a:p>
          <a:p>
            <a:r>
              <a:rPr lang="en-IN" b="1" dirty="0"/>
              <a:t>    name VARCHAR(255) NOT NULL,</a:t>
            </a:r>
          </a:p>
          <a:p>
            <a:r>
              <a:rPr lang="en-IN" b="1" dirty="0"/>
              <a:t>    price DECIMAL(10, 2) NOT NULL,</a:t>
            </a:r>
          </a:p>
          <a:p>
            <a:r>
              <a:rPr lang="en-IN" b="1" dirty="0"/>
              <a:t>    category VARCHAR(100)</a:t>
            </a:r>
          </a:p>
          <a:p>
            <a:r>
              <a:rPr lang="en-IN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124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F8F69-D723-6228-08C5-E76197F58A87}"/>
              </a:ext>
            </a:extLst>
          </p:cNvPr>
          <p:cNvSpPr txBox="1"/>
          <p:nvPr/>
        </p:nvSpPr>
        <p:spPr>
          <a:xfrm>
            <a:off x="1656080" y="1442720"/>
            <a:ext cx="41554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Setup - Orders Table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Structure: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1" dirty="0"/>
              <a:t>id</a:t>
            </a:r>
            <a:r>
              <a:rPr lang="en-US" sz="2000" dirty="0"/>
              <a:t>: Primary key.</a:t>
            </a:r>
          </a:p>
          <a:p>
            <a:r>
              <a:rPr lang="en-US" sz="2000" dirty="0" err="1"/>
              <a:t>u</a:t>
            </a:r>
            <a:r>
              <a:rPr lang="en-US" sz="2000" b="1" dirty="0" err="1"/>
              <a:t>ser_name</a:t>
            </a:r>
            <a:r>
              <a:rPr lang="en-US" sz="2000" dirty="0"/>
              <a:t>: Name of the user who placed the order.</a:t>
            </a:r>
          </a:p>
          <a:p>
            <a:r>
              <a:rPr lang="en-US" sz="2000" b="1" dirty="0"/>
              <a:t>address</a:t>
            </a:r>
            <a:r>
              <a:rPr lang="en-US" sz="2000" dirty="0"/>
              <a:t>: Shipping address.</a:t>
            </a:r>
          </a:p>
          <a:p>
            <a:r>
              <a:rPr lang="en-US" sz="2000" b="1" dirty="0" err="1"/>
              <a:t>total_price</a:t>
            </a:r>
            <a:r>
              <a:rPr lang="en-US" sz="2000" dirty="0"/>
              <a:t>: Total cost of the order.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A4FE9-4053-DD1D-9383-BFDA1820B9C0}"/>
              </a:ext>
            </a:extLst>
          </p:cNvPr>
          <p:cNvSpPr txBox="1"/>
          <p:nvPr/>
        </p:nvSpPr>
        <p:spPr>
          <a:xfrm>
            <a:off x="6898640" y="2204721"/>
            <a:ext cx="4592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CREATE TABLE orders (</a:t>
            </a:r>
          </a:p>
          <a:p>
            <a:r>
              <a:rPr lang="en-IN" b="1" dirty="0"/>
              <a:t>    id INT AUTO_INCREMENT PRIMARY KEY,</a:t>
            </a:r>
          </a:p>
          <a:p>
            <a:r>
              <a:rPr lang="en-IN" b="1" dirty="0"/>
              <a:t>    </a:t>
            </a:r>
            <a:r>
              <a:rPr lang="en-IN" b="1" dirty="0" err="1"/>
              <a:t>user_name</a:t>
            </a:r>
            <a:r>
              <a:rPr lang="en-IN" b="1" dirty="0"/>
              <a:t> VARCHAR(255),</a:t>
            </a:r>
          </a:p>
          <a:p>
            <a:r>
              <a:rPr lang="en-IN" b="1" dirty="0"/>
              <a:t>    address TEXT,</a:t>
            </a:r>
          </a:p>
          <a:p>
            <a:r>
              <a:rPr lang="en-IN" b="1" dirty="0"/>
              <a:t>    </a:t>
            </a:r>
            <a:r>
              <a:rPr lang="en-IN" b="1" dirty="0" err="1"/>
              <a:t>total_price</a:t>
            </a:r>
            <a:r>
              <a:rPr lang="en-IN" b="1" dirty="0"/>
              <a:t> DECIMAL(10, 2),</a:t>
            </a:r>
          </a:p>
          <a:p>
            <a:r>
              <a:rPr lang="en-IN" b="1" dirty="0"/>
              <a:t>    </a:t>
            </a:r>
            <a:r>
              <a:rPr lang="en-IN" b="1" dirty="0" err="1"/>
              <a:t>order_date</a:t>
            </a:r>
            <a:r>
              <a:rPr lang="en-IN" b="1" dirty="0"/>
              <a:t> TIMESTAMP DEFAULT CURRENT_TIMESTAMP</a:t>
            </a:r>
          </a:p>
          <a:p>
            <a:r>
              <a:rPr lang="en-IN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405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6F5F90-2BF1-B823-FDFF-0176FE3B4448}"/>
              </a:ext>
            </a:extLst>
          </p:cNvPr>
          <p:cNvSpPr txBox="1"/>
          <p:nvPr/>
        </p:nvSpPr>
        <p:spPr>
          <a:xfrm>
            <a:off x="1300480" y="975360"/>
            <a:ext cx="52832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Setup - Order Items Table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Structure</a:t>
            </a:r>
            <a:r>
              <a:rPr lang="en-US" sz="2800" dirty="0"/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</a:t>
            </a:r>
          </a:p>
          <a:p>
            <a:r>
              <a:rPr lang="en-US" sz="2000" b="1" dirty="0"/>
              <a:t>id: </a:t>
            </a:r>
            <a:r>
              <a:rPr lang="en-US" sz="2000" dirty="0"/>
              <a:t>Primary key.</a:t>
            </a:r>
          </a:p>
          <a:p>
            <a:r>
              <a:rPr lang="en-US" sz="2000" b="1" dirty="0" err="1"/>
              <a:t>order_id</a:t>
            </a:r>
            <a:r>
              <a:rPr lang="en-US" sz="2000" b="1" dirty="0"/>
              <a:t>:</a:t>
            </a:r>
            <a:r>
              <a:rPr lang="en-US" sz="2000" dirty="0"/>
              <a:t> Foreign key linking to the orders table.</a:t>
            </a:r>
          </a:p>
          <a:p>
            <a:r>
              <a:rPr lang="en-US" sz="2000" b="1" dirty="0" err="1"/>
              <a:t>product_id</a:t>
            </a:r>
            <a:r>
              <a:rPr lang="en-US" sz="2000" b="1" dirty="0"/>
              <a:t>: </a:t>
            </a:r>
            <a:r>
              <a:rPr lang="en-US" sz="2000" dirty="0"/>
              <a:t>Foreign key linking to the products table.</a:t>
            </a:r>
          </a:p>
          <a:p>
            <a:r>
              <a:rPr lang="en-US" sz="2000" b="1" dirty="0"/>
              <a:t>quantity: </a:t>
            </a:r>
            <a:r>
              <a:rPr lang="en-US" sz="2000" dirty="0"/>
              <a:t>Quantity of the product ordered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DC13D-68F9-082D-7643-197A83E787E1}"/>
              </a:ext>
            </a:extLst>
          </p:cNvPr>
          <p:cNvSpPr txBox="1"/>
          <p:nvPr/>
        </p:nvSpPr>
        <p:spPr>
          <a:xfrm>
            <a:off x="7193280" y="1656080"/>
            <a:ext cx="3505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CREATE TABLE </a:t>
            </a:r>
            <a:r>
              <a:rPr lang="en-IN" b="1" dirty="0" err="1"/>
              <a:t>order_items</a:t>
            </a:r>
            <a:r>
              <a:rPr lang="en-IN" b="1" dirty="0"/>
              <a:t> (</a:t>
            </a:r>
          </a:p>
          <a:p>
            <a:r>
              <a:rPr lang="en-IN" b="1" dirty="0"/>
              <a:t>    id INT AUTO_INCREMENT PRIMARY KEY,</a:t>
            </a:r>
          </a:p>
          <a:p>
            <a:r>
              <a:rPr lang="en-IN" b="1" dirty="0"/>
              <a:t>    </a:t>
            </a:r>
            <a:r>
              <a:rPr lang="en-IN" b="1" dirty="0" err="1"/>
              <a:t>order_id</a:t>
            </a:r>
            <a:r>
              <a:rPr lang="en-IN" b="1" dirty="0"/>
              <a:t> INT NOT NULL,</a:t>
            </a:r>
          </a:p>
          <a:p>
            <a:r>
              <a:rPr lang="en-IN" b="1" dirty="0"/>
              <a:t>    </a:t>
            </a:r>
            <a:r>
              <a:rPr lang="en-IN" b="1" dirty="0" err="1"/>
              <a:t>product_id</a:t>
            </a:r>
            <a:r>
              <a:rPr lang="en-IN" b="1" dirty="0"/>
              <a:t> INT NOT NULL,</a:t>
            </a:r>
          </a:p>
          <a:p>
            <a:r>
              <a:rPr lang="en-IN" b="1" dirty="0"/>
              <a:t>    quantity INT NOT NULL,</a:t>
            </a:r>
          </a:p>
          <a:p>
            <a:r>
              <a:rPr lang="en-IN" b="1" dirty="0"/>
              <a:t>    FOREIGN KEY (</a:t>
            </a:r>
            <a:r>
              <a:rPr lang="en-IN" b="1" dirty="0" err="1"/>
              <a:t>order_id</a:t>
            </a:r>
            <a:r>
              <a:rPr lang="en-IN" b="1" dirty="0"/>
              <a:t>) REFERENCES orders(id),</a:t>
            </a:r>
          </a:p>
          <a:p>
            <a:r>
              <a:rPr lang="en-IN" b="1" dirty="0"/>
              <a:t>    FOREIGN KEY (</a:t>
            </a:r>
            <a:r>
              <a:rPr lang="en-IN" b="1" dirty="0" err="1"/>
              <a:t>product_id</a:t>
            </a:r>
            <a:r>
              <a:rPr lang="en-IN" b="1" dirty="0"/>
              <a:t>) REFERENCES products(id)</a:t>
            </a:r>
          </a:p>
          <a:p>
            <a:r>
              <a:rPr lang="en-IN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170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117D6-7318-909B-160C-E7293D55FF50}"/>
              </a:ext>
            </a:extLst>
          </p:cNvPr>
          <p:cNvSpPr txBox="1"/>
          <p:nvPr/>
        </p:nvSpPr>
        <p:spPr>
          <a:xfrm>
            <a:off x="1656080" y="660400"/>
            <a:ext cx="92760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Program Initialization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dirty="0" err="1"/>
              <a:t>:</a:t>
            </a:r>
            <a:r>
              <a:rPr lang="en-US" sz="2000" dirty="0" err="1"/>
              <a:t>Establish</a:t>
            </a:r>
            <a:r>
              <a:rPr lang="en-US" sz="2000" dirty="0"/>
              <a:t> connection to MySQL database using </a:t>
            </a:r>
            <a:r>
              <a:rPr lang="en-US" sz="2000" dirty="0" err="1"/>
              <a:t>mysql-connector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/>
              <a:t>If</a:t>
            </a:r>
            <a:r>
              <a:rPr lang="en-US" sz="2000" dirty="0"/>
              <a:t> connection is successful, print message. If not, show error.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42CA3-DA9E-BD82-C2A9-500C3BD45393}"/>
              </a:ext>
            </a:extLst>
          </p:cNvPr>
          <p:cNvSpPr txBox="1"/>
          <p:nvPr/>
        </p:nvSpPr>
        <p:spPr>
          <a:xfrm>
            <a:off x="2753360" y="2227282"/>
            <a:ext cx="83007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def </a:t>
            </a:r>
            <a:r>
              <a:rPr lang="en-IN" b="1" dirty="0" err="1"/>
              <a:t>get_db_connection</a:t>
            </a:r>
            <a:r>
              <a:rPr lang="en-IN" b="1" dirty="0"/>
              <a:t>():</a:t>
            </a:r>
          </a:p>
          <a:p>
            <a:r>
              <a:rPr lang="en-IN" b="1" dirty="0"/>
              <a:t>    try:</a:t>
            </a:r>
          </a:p>
          <a:p>
            <a:r>
              <a:rPr lang="en-IN" b="1" dirty="0"/>
              <a:t>        conn = </a:t>
            </a:r>
            <a:r>
              <a:rPr lang="en-IN" b="1" dirty="0" err="1"/>
              <a:t>mysql.connector.connect</a:t>
            </a:r>
            <a:r>
              <a:rPr lang="en-IN" b="1" dirty="0"/>
              <a:t>(</a:t>
            </a:r>
          </a:p>
          <a:p>
            <a:r>
              <a:rPr lang="en-IN" b="1" dirty="0"/>
              <a:t>            host="localhost",</a:t>
            </a:r>
          </a:p>
          <a:p>
            <a:r>
              <a:rPr lang="en-IN" b="1" dirty="0"/>
              <a:t>            user="root",</a:t>
            </a:r>
          </a:p>
          <a:p>
            <a:r>
              <a:rPr lang="en-IN" b="1" dirty="0"/>
              <a:t>            password="admin",</a:t>
            </a:r>
          </a:p>
          <a:p>
            <a:r>
              <a:rPr lang="en-IN" b="1" dirty="0"/>
              <a:t>            database="</a:t>
            </a:r>
            <a:r>
              <a:rPr lang="en-IN" b="1" dirty="0" err="1"/>
              <a:t>shopping_cart</a:t>
            </a:r>
            <a:r>
              <a:rPr lang="en-IN" b="1" dirty="0"/>
              <a:t>"</a:t>
            </a:r>
          </a:p>
          <a:p>
            <a:r>
              <a:rPr lang="en-IN" b="1" dirty="0"/>
              <a:t>        )</a:t>
            </a:r>
          </a:p>
          <a:p>
            <a:r>
              <a:rPr lang="en-IN" b="1" dirty="0"/>
              <a:t>        print("Database connection successful")</a:t>
            </a:r>
          </a:p>
          <a:p>
            <a:r>
              <a:rPr lang="en-IN" b="1" dirty="0"/>
              <a:t>        return conn</a:t>
            </a:r>
          </a:p>
          <a:p>
            <a:r>
              <a:rPr lang="en-IN" b="1" dirty="0"/>
              <a:t>    except </a:t>
            </a:r>
            <a:r>
              <a:rPr lang="en-IN" b="1" dirty="0" err="1"/>
              <a:t>mysql.connector.Error</a:t>
            </a:r>
            <a:r>
              <a:rPr lang="en-IN" b="1" dirty="0"/>
              <a:t> as err:</a:t>
            </a:r>
          </a:p>
          <a:p>
            <a:r>
              <a:rPr lang="en-IN" b="1" dirty="0"/>
              <a:t>        </a:t>
            </a:r>
            <a:r>
              <a:rPr lang="en-IN" b="1" dirty="0" err="1"/>
              <a:t>messagebox.showerror</a:t>
            </a:r>
            <a:r>
              <a:rPr lang="en-IN" b="1" dirty="0"/>
              <a:t>("Database Error", </a:t>
            </a:r>
            <a:r>
              <a:rPr lang="en-IN" b="1" dirty="0" err="1"/>
              <a:t>f"Error</a:t>
            </a:r>
            <a:r>
              <a:rPr lang="en-IN" b="1" dirty="0"/>
              <a:t> connecting to the database: {err}")</a:t>
            </a:r>
          </a:p>
          <a:p>
            <a:r>
              <a:rPr lang="en-IN" b="1" dirty="0"/>
              <a:t>    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97648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666E22-B877-9AA6-DF0A-1FB717A124AF}"/>
              </a:ext>
            </a:extLst>
          </p:cNvPr>
          <p:cNvSpPr txBox="1"/>
          <p:nvPr/>
        </p:nvSpPr>
        <p:spPr>
          <a:xfrm>
            <a:off x="883920" y="1805989"/>
            <a:ext cx="4622800" cy="3578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Browsing in the Purchase Window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List</a:t>
            </a:r>
            <a:r>
              <a:rPr lang="en-US" dirty="0"/>
              <a:t>:</a:t>
            </a:r>
          </a:p>
          <a:p>
            <a:r>
              <a:rPr lang="en-US" sz="2000" dirty="0"/>
              <a:t>Display available products in the purchase window.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/>
              <a:t>:</a:t>
            </a:r>
          </a:p>
          <a:p>
            <a:r>
              <a:rPr lang="en-US" sz="2000" dirty="0"/>
              <a:t>Buttons to order specific products.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D4C90-A1C8-8008-7A48-339C8649ECB6}"/>
              </a:ext>
            </a:extLst>
          </p:cNvPr>
          <p:cNvSpPr txBox="1"/>
          <p:nvPr/>
        </p:nvSpPr>
        <p:spPr>
          <a:xfrm>
            <a:off x="5313680" y="304800"/>
            <a:ext cx="6451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show_purchase_window</a:t>
            </a:r>
            <a:r>
              <a:rPr lang="en-IN" dirty="0"/>
              <a:t>(username):</a:t>
            </a:r>
          </a:p>
          <a:p>
            <a:r>
              <a:rPr lang="en-IN" dirty="0"/>
              <a:t>    </a:t>
            </a:r>
            <a:r>
              <a:rPr lang="en-IN" dirty="0" err="1"/>
              <a:t>purchase_window</a:t>
            </a:r>
            <a:r>
              <a:rPr lang="en-IN" dirty="0"/>
              <a:t> = </a:t>
            </a:r>
            <a:r>
              <a:rPr lang="en-IN" dirty="0" err="1"/>
              <a:t>tk.Tk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purchase_window.title</a:t>
            </a:r>
            <a:r>
              <a:rPr lang="en-IN" dirty="0"/>
              <a:t>("Purchase Page")</a:t>
            </a:r>
          </a:p>
          <a:p>
            <a:r>
              <a:rPr lang="en-IN" dirty="0"/>
              <a:t>    </a:t>
            </a:r>
            <a:r>
              <a:rPr lang="en-IN" dirty="0" err="1"/>
              <a:t>purchase_window.geometry</a:t>
            </a:r>
            <a:r>
              <a:rPr lang="en-IN" dirty="0"/>
              <a:t>("400x300")</a:t>
            </a:r>
          </a:p>
          <a:p>
            <a:r>
              <a:rPr lang="en-IN" dirty="0"/>
              <a:t>    </a:t>
            </a:r>
            <a:r>
              <a:rPr lang="en-IN" dirty="0" err="1"/>
              <a:t>purchase_window.configure</a:t>
            </a:r>
            <a:r>
              <a:rPr lang="en-IN" dirty="0"/>
              <a:t>(</a:t>
            </a:r>
            <a:r>
              <a:rPr lang="en-IN" dirty="0" err="1"/>
              <a:t>bg</a:t>
            </a:r>
            <a:r>
              <a:rPr lang="en-IN" dirty="0"/>
              <a:t>="#f4f4f4")</a:t>
            </a:r>
          </a:p>
          <a:p>
            <a:r>
              <a:rPr lang="en-IN" dirty="0"/>
              <a:t>   </a:t>
            </a:r>
            <a:r>
              <a:rPr lang="en-IN" dirty="0" err="1"/>
              <a:t>label_welcome</a:t>
            </a:r>
            <a:r>
              <a:rPr lang="en-IN" dirty="0"/>
              <a:t> = </a:t>
            </a:r>
            <a:r>
              <a:rPr lang="en-IN" dirty="0" err="1"/>
              <a:t>tk.Label</a:t>
            </a:r>
            <a:r>
              <a:rPr lang="en-IN" dirty="0"/>
              <a:t>(</a:t>
            </a:r>
            <a:r>
              <a:rPr lang="en-IN" dirty="0" err="1"/>
              <a:t>purchase_window</a:t>
            </a:r>
            <a:r>
              <a:rPr lang="en-IN" dirty="0"/>
              <a:t>, text=</a:t>
            </a:r>
            <a:r>
              <a:rPr lang="en-IN" dirty="0" err="1"/>
              <a:t>f"Welcome</a:t>
            </a:r>
            <a:r>
              <a:rPr lang="en-IN" dirty="0"/>
              <a:t>, {username}!", font=("Helvetica", 16), </a:t>
            </a:r>
            <a:r>
              <a:rPr lang="en-IN" dirty="0" err="1"/>
              <a:t>bg</a:t>
            </a:r>
            <a:r>
              <a:rPr lang="en-IN" dirty="0"/>
              <a:t>="#f4f4f4")</a:t>
            </a:r>
          </a:p>
          <a:p>
            <a:r>
              <a:rPr lang="en-IN" dirty="0"/>
              <a:t>    </a:t>
            </a:r>
            <a:r>
              <a:rPr lang="en-IN" dirty="0" err="1"/>
              <a:t>label_welcome.pack</a:t>
            </a:r>
            <a:r>
              <a:rPr lang="en-IN" dirty="0"/>
              <a:t>(</a:t>
            </a:r>
            <a:r>
              <a:rPr lang="en-IN" dirty="0" err="1"/>
              <a:t>pady</a:t>
            </a:r>
            <a:r>
              <a:rPr lang="en-IN" dirty="0"/>
              <a:t>=20)</a:t>
            </a:r>
          </a:p>
          <a:p>
            <a:r>
              <a:rPr lang="en-IN" dirty="0"/>
              <a:t>    </a:t>
            </a:r>
            <a:r>
              <a:rPr lang="en-IN" dirty="0" err="1"/>
              <a:t>label_purchase</a:t>
            </a:r>
            <a:r>
              <a:rPr lang="en-IN" dirty="0"/>
              <a:t> = </a:t>
            </a:r>
            <a:r>
              <a:rPr lang="en-IN" dirty="0" err="1"/>
              <a:t>tk.Label</a:t>
            </a:r>
            <a:r>
              <a:rPr lang="en-IN" dirty="0"/>
              <a:t>(</a:t>
            </a:r>
            <a:r>
              <a:rPr lang="en-IN" dirty="0" err="1"/>
              <a:t>purchase_window</a:t>
            </a:r>
            <a:r>
              <a:rPr lang="en-IN" dirty="0"/>
              <a:t>, text="This is the professional purchasing page.", font=("Helvetica", 12), </a:t>
            </a:r>
            <a:r>
              <a:rPr lang="en-IN" dirty="0" err="1"/>
              <a:t>bg</a:t>
            </a:r>
            <a:r>
              <a:rPr lang="en-IN" dirty="0"/>
              <a:t>="#f4f4f4")</a:t>
            </a:r>
          </a:p>
          <a:p>
            <a:r>
              <a:rPr lang="en-IN" dirty="0"/>
              <a:t>    </a:t>
            </a:r>
            <a:r>
              <a:rPr lang="en-IN" dirty="0" err="1"/>
              <a:t>label_purchase.pack</a:t>
            </a:r>
            <a:r>
              <a:rPr lang="en-IN" dirty="0"/>
              <a:t>(</a:t>
            </a:r>
            <a:r>
              <a:rPr lang="en-IN" dirty="0" err="1"/>
              <a:t>pady</a:t>
            </a:r>
            <a:r>
              <a:rPr lang="en-IN" dirty="0"/>
              <a:t>=10)</a:t>
            </a:r>
          </a:p>
          <a:p>
            <a:r>
              <a:rPr lang="en-IN" dirty="0"/>
              <a:t>    btn_order1 = </a:t>
            </a:r>
            <a:r>
              <a:rPr lang="en-IN" dirty="0" err="1"/>
              <a:t>tk.Button</a:t>
            </a:r>
            <a:r>
              <a:rPr lang="en-IN" dirty="0"/>
              <a:t>(</a:t>
            </a:r>
            <a:r>
              <a:rPr lang="en-IN" dirty="0" err="1"/>
              <a:t>purchase_window</a:t>
            </a:r>
            <a:r>
              <a:rPr lang="en-IN" dirty="0"/>
              <a:t>, text="Order Item 1", font=("Helvetica", 12), width=15)</a:t>
            </a:r>
          </a:p>
          <a:p>
            <a:r>
              <a:rPr lang="en-IN" dirty="0"/>
              <a:t>    btn_order1.pack(</a:t>
            </a:r>
            <a:r>
              <a:rPr lang="en-IN" dirty="0" err="1"/>
              <a:t>pady</a:t>
            </a:r>
            <a:r>
              <a:rPr lang="en-IN" dirty="0"/>
              <a:t>=5)</a:t>
            </a:r>
          </a:p>
          <a:p>
            <a:r>
              <a:rPr lang="en-IN" dirty="0"/>
              <a:t>    btn_order2 = </a:t>
            </a:r>
            <a:r>
              <a:rPr lang="en-IN" dirty="0" err="1"/>
              <a:t>tk.Button</a:t>
            </a:r>
            <a:r>
              <a:rPr lang="en-IN" dirty="0"/>
              <a:t>(</a:t>
            </a:r>
            <a:r>
              <a:rPr lang="en-IN" dirty="0" err="1"/>
              <a:t>purchase_window</a:t>
            </a:r>
            <a:r>
              <a:rPr lang="en-IN" dirty="0"/>
              <a:t>, text="Order Item 2", font=("Helvetica", 12), width=15)</a:t>
            </a:r>
          </a:p>
          <a:p>
            <a:r>
              <a:rPr lang="en-IN" dirty="0"/>
              <a:t>    btn_order2.pack(</a:t>
            </a:r>
            <a:r>
              <a:rPr lang="en-IN" dirty="0" err="1"/>
              <a:t>pady</a:t>
            </a:r>
            <a:r>
              <a:rPr lang="en-IN" dirty="0"/>
              <a:t>=5)</a:t>
            </a:r>
          </a:p>
          <a:p>
            <a:r>
              <a:rPr lang="en-IN" dirty="0"/>
              <a:t>    </a:t>
            </a:r>
            <a:r>
              <a:rPr lang="en-IN" dirty="0" err="1"/>
              <a:t>btn_logout</a:t>
            </a:r>
            <a:r>
              <a:rPr lang="en-IN" dirty="0"/>
              <a:t> = </a:t>
            </a:r>
            <a:r>
              <a:rPr lang="en-IN" dirty="0" err="1"/>
              <a:t>tk.Button</a:t>
            </a:r>
            <a:r>
              <a:rPr lang="en-IN" dirty="0"/>
              <a:t>(</a:t>
            </a:r>
            <a:r>
              <a:rPr lang="en-IN" dirty="0" err="1"/>
              <a:t>purchase_window</a:t>
            </a:r>
            <a:r>
              <a:rPr lang="en-IN" dirty="0"/>
              <a:t>, text="Logout", command=</a:t>
            </a:r>
            <a:r>
              <a:rPr lang="en-IN" dirty="0" err="1"/>
              <a:t>purchase_window.destroy</a:t>
            </a:r>
            <a:r>
              <a:rPr lang="en-IN" dirty="0"/>
              <a:t>, font=("Helvetica", 12), </a:t>
            </a:r>
            <a:r>
              <a:rPr lang="en-IN" dirty="0" err="1"/>
              <a:t>bg</a:t>
            </a:r>
            <a:r>
              <a:rPr lang="en-IN" dirty="0"/>
              <a:t>="#ff6666", </a:t>
            </a:r>
            <a:r>
              <a:rPr lang="en-IN" dirty="0" err="1"/>
              <a:t>fg</a:t>
            </a:r>
            <a:r>
              <a:rPr lang="en-IN" dirty="0"/>
              <a:t>="white")</a:t>
            </a:r>
          </a:p>
          <a:p>
            <a:r>
              <a:rPr lang="en-IN" dirty="0"/>
              <a:t>    </a:t>
            </a:r>
            <a:r>
              <a:rPr lang="en-IN" dirty="0" err="1"/>
              <a:t>btn_logout.pack</a:t>
            </a:r>
            <a:r>
              <a:rPr lang="en-IN" dirty="0"/>
              <a:t>(</a:t>
            </a:r>
            <a:r>
              <a:rPr lang="en-IN" dirty="0" err="1"/>
              <a:t>pady</a:t>
            </a:r>
            <a:r>
              <a:rPr lang="en-IN" dirty="0"/>
              <a:t>=20)</a:t>
            </a:r>
          </a:p>
          <a:p>
            <a:r>
              <a:rPr lang="en-IN" dirty="0"/>
              <a:t>    </a:t>
            </a:r>
            <a:r>
              <a:rPr lang="en-IN" dirty="0" err="1"/>
              <a:t>purchase_window.mainloop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96489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334</TotalTime>
  <Words>1362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SemiBold SemiConden</vt:lpstr>
      <vt:lpstr>Times New Roman</vt:lpstr>
      <vt:lpstr>Tw Cen MT</vt:lpstr>
      <vt:lpstr>Wingdings</vt:lpstr>
      <vt:lpstr>Circuit</vt:lpstr>
      <vt:lpstr>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R.Subathira Shri Devi</dc:creator>
  <cp:lastModifiedBy>R.Subathira Shri Devi</cp:lastModifiedBy>
  <cp:revision>4</cp:revision>
  <dcterms:created xsi:type="dcterms:W3CDTF">2024-11-23T08:18:49Z</dcterms:created>
  <dcterms:modified xsi:type="dcterms:W3CDTF">2024-11-28T16:30:54Z</dcterms:modified>
</cp:coreProperties>
</file>