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7" r:id="rId1"/>
  </p:sldMasterIdLst>
  <p:notesMasterIdLst>
    <p:notesMasterId r:id="rId7"/>
  </p:notesMasterIdLst>
  <p:handoutMasterIdLst>
    <p:handoutMasterId r:id="rId8"/>
  </p:handoutMasterIdLst>
  <p:sldIdLst>
    <p:sldId id="1027" r:id="rId2"/>
    <p:sldId id="1229" r:id="rId3"/>
    <p:sldId id="1239" r:id="rId4"/>
    <p:sldId id="1240" r:id="rId5"/>
    <p:sldId id="2026819517" r:id="rId6"/>
  </p:sldIdLst>
  <p:sldSz cx="12188825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3" clrIdx="1"/>
  <p:cmAuthor id="3" name="Wendy Ouellette" initials="WO" lastIdx="1" clrIdx="2">
    <p:extLst>
      <p:ext uri="{19B8F6BF-5375-455C-9EA6-DF929625EA0E}">
        <p15:presenceInfo xmlns:p15="http://schemas.microsoft.com/office/powerpoint/2012/main" userId="S::wouellette@vmware.com::1423423b-46e9-448d-b172-f148f3fbf4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8FA"/>
    <a:srgbClr val="214D19"/>
    <a:srgbClr val="295B20"/>
    <a:srgbClr val="2F6A25"/>
    <a:srgbClr val="337128"/>
    <a:srgbClr val="548316"/>
    <a:srgbClr val="00818F"/>
    <a:srgbClr val="EB7500"/>
    <a:srgbClr val="B85C00"/>
    <a:srgbClr val="9F2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5" autoAdjust="0"/>
    <p:restoredTop sz="92452" autoAdjust="0"/>
  </p:normalViewPr>
  <p:slideViewPr>
    <p:cSldViewPr snapToGrid="0">
      <p:cViewPr varScale="1">
        <p:scale>
          <a:sx n="116" d="100"/>
          <a:sy n="116" d="100"/>
        </p:scale>
        <p:origin x="976" y="176"/>
      </p:cViewPr>
      <p:guideLst/>
    </p:cSldViewPr>
  </p:slideViewPr>
  <p:outlineViewPr>
    <p:cViewPr>
      <p:scale>
        <a:sx n="33" d="100"/>
        <a:sy n="33" d="100"/>
      </p:scale>
      <p:origin x="0" y="-729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7" d="100"/>
        <a:sy n="77" d="100"/>
      </p:scale>
      <p:origin x="0" y="-6396"/>
    </p:cViewPr>
  </p:sorterViewPr>
  <p:notesViewPr>
    <p:cSldViewPr snapToGrid="0" showGuides="1">
      <p:cViewPr varScale="1">
        <p:scale>
          <a:sx n="107" d="100"/>
          <a:sy n="107" d="100"/>
        </p:scale>
        <p:origin x="3032" y="1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Metropoli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>
                <a:latin typeface="Metropolis" panose="00000500000000000000" pitchFamily="50" charset="0"/>
              </a:rPr>
              <a:t>6/2/23</a:t>
            </a:fld>
            <a:endParaRPr lang="en-US" dirty="0">
              <a:latin typeface="Metropolis" panose="000005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Metropolis" panose="000005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>
                <a:latin typeface="Metropolis" panose="00000500000000000000" pitchFamily="50" charset="0"/>
              </a:rPr>
              <a:t>‹#›</a:t>
            </a:fld>
            <a:endParaRPr lang="en-US" dirty="0"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3CB6F0DB-E055-41D0-9102-627A646E4242}" type="datetimeFigureOut">
              <a:rPr lang="en-US" smtClean="0"/>
              <a:pPr/>
              <a:t>6/2/23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9F4FBC3A-A12C-40F9-BB8D-BC30C7901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trike="noStrike" baseline="0" dirty="0"/>
              <a:t>Click to add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33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43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15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34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trike="noStrike" baseline="0"/>
              <a:t>Click to add notes</a:t>
            </a:r>
            <a:endParaRPr lang="en-US" strike="noStrik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7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Le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click to edit"/>
          <p:cNvSpPr>
            <a:spLocks noGrp="1"/>
          </p:cNvSpPr>
          <p:nvPr>
            <p:ph type="title" hasCustomPrompt="1"/>
          </p:nvPr>
        </p:nvSpPr>
        <p:spPr>
          <a:xfrm>
            <a:off x="6592949" y="1582578"/>
            <a:ext cx="5102866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Title Slide - Leaf and Ocean Color Theme</a:t>
            </a:r>
          </a:p>
        </p:txBody>
      </p:sp>
      <p:sp>
        <p:nvSpPr>
          <p:cNvPr id="128" name="Subtitle click to edit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7" name="Click to edit Speaker Name 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5402202" cy="355601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lang="en-US" sz="1600" b="0" i="0" u="none" strike="noStrike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Speaker Name (Insert pronouns)</a:t>
            </a:r>
          </a:p>
        </p:txBody>
      </p:sp>
      <p:sp>
        <p:nvSpPr>
          <p:cNvPr id="129" name="Click to edit role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17480"/>
            <a:ext cx="5402202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8" name="Click to edit role">
            <a:extLst>
              <a:ext uri="{FF2B5EF4-FFF2-40B4-BE49-F238E27FC236}">
                <a16:creationId xmlns:a16="http://schemas.microsoft.com/office/drawing/2014/main" id="{006FF8D0-7AF6-C549-9BFB-E838D6CDCA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2948" y="5485986"/>
            <a:ext cx="5402202" cy="355601"/>
          </a:xfrm>
        </p:spPr>
        <p:txBody>
          <a:bodyPr/>
          <a:lstStyle>
            <a:lvl1pPr algn="l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5" name="parallelogram graphics">
            <a:extLst>
              <a:ext uri="{FF2B5EF4-FFF2-40B4-BE49-F238E27FC236}">
                <a16:creationId xmlns:a16="http://schemas.microsoft.com/office/drawing/2014/main" id="{9FD6412E-4CA0-D249-939D-85D976E51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88217" y="1084671"/>
            <a:ext cx="9623529" cy="5494609"/>
            <a:chOff x="-1488217" y="1084671"/>
            <a:chExt cx="9623529" cy="5494609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FC6E33BE-E922-E74A-8DF9-693000E67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2061554" y="1519285"/>
              <a:ext cx="2801109" cy="7318881"/>
            </a:xfrm>
            <a:custGeom>
              <a:avLst/>
              <a:gdLst>
                <a:gd name="connsiteX0" fmla="*/ 0 w 2801109"/>
                <a:gd name="connsiteY0" fmla="*/ 0 h 7318881"/>
                <a:gd name="connsiteX1" fmla="*/ 2801109 w 2801109"/>
                <a:gd name="connsiteY1" fmla="*/ 0 h 7318881"/>
                <a:gd name="connsiteX2" fmla="*/ 2801109 w 2801109"/>
                <a:gd name="connsiteY2" fmla="*/ 4642648 h 7318881"/>
                <a:gd name="connsiteX3" fmla="*/ 163834 w 2801109"/>
                <a:gd name="connsiteY3" fmla="*/ 7318881 h 7318881"/>
                <a:gd name="connsiteX4" fmla="*/ 0 w 2801109"/>
                <a:gd name="connsiteY4" fmla="*/ 7155046 h 731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1109" h="7318881">
                  <a:moveTo>
                    <a:pt x="0" y="0"/>
                  </a:moveTo>
                  <a:lnTo>
                    <a:pt x="2801109" y="0"/>
                  </a:lnTo>
                  <a:lnTo>
                    <a:pt x="2801109" y="4642648"/>
                  </a:lnTo>
                  <a:lnTo>
                    <a:pt x="163834" y="7318881"/>
                  </a:lnTo>
                  <a:lnTo>
                    <a:pt x="0" y="7155046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0"/>
                  </a:schemeClr>
                </a:gs>
                <a:gs pos="72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2065BB3-0DD8-1442-A077-9B671C2CD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987453" y="-2390999"/>
              <a:ext cx="2672190" cy="9623529"/>
            </a:xfrm>
            <a:custGeom>
              <a:avLst/>
              <a:gdLst>
                <a:gd name="connsiteX0" fmla="*/ 0 w 2672190"/>
                <a:gd name="connsiteY0" fmla="*/ 2669635 h 9623529"/>
                <a:gd name="connsiteX1" fmla="*/ 2669635 w 2672190"/>
                <a:gd name="connsiteY1" fmla="*/ 0 h 9623529"/>
                <a:gd name="connsiteX2" fmla="*/ 2669635 w 2672190"/>
                <a:gd name="connsiteY2" fmla="*/ 8389488 h 9623529"/>
                <a:gd name="connsiteX3" fmla="*/ 2671345 w 2672190"/>
                <a:gd name="connsiteY3" fmla="*/ 8407448 h 9623529"/>
                <a:gd name="connsiteX4" fmla="*/ 2671258 w 2672190"/>
                <a:gd name="connsiteY4" fmla="*/ 9386208 h 9623529"/>
                <a:gd name="connsiteX5" fmla="*/ 1437129 w 2672190"/>
                <a:gd name="connsiteY5" fmla="*/ 9623529 h 9623529"/>
                <a:gd name="connsiteX6" fmla="*/ 0 w 2672190"/>
                <a:gd name="connsiteY6" fmla="*/ 8186399 h 962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2190" h="9623529">
                  <a:moveTo>
                    <a:pt x="0" y="2669635"/>
                  </a:moveTo>
                  <a:lnTo>
                    <a:pt x="2669635" y="0"/>
                  </a:lnTo>
                  <a:lnTo>
                    <a:pt x="2669635" y="8389488"/>
                  </a:lnTo>
                  <a:lnTo>
                    <a:pt x="2671345" y="8407448"/>
                  </a:lnTo>
                  <a:cubicBezTo>
                    <a:pt x="2674309" y="8739688"/>
                    <a:pt x="2668294" y="9053968"/>
                    <a:pt x="2671258" y="9386208"/>
                  </a:cubicBezTo>
                  <a:lnTo>
                    <a:pt x="1437129" y="9623529"/>
                  </a:lnTo>
                  <a:lnTo>
                    <a:pt x="0" y="8186399"/>
                  </a:lnTo>
                  <a:close/>
                </a:path>
              </a:pathLst>
            </a:custGeom>
            <a:gradFill>
              <a:gsLst>
                <a:gs pos="33000">
                  <a:schemeClr val="accent4"/>
                </a:gs>
                <a:gs pos="78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4" name="VMware logo">
            <a:extLst>
              <a:ext uri="{FF2B5EF4-FFF2-40B4-BE49-F238E27FC236}">
                <a16:creationId xmlns:a16="http://schemas.microsoft.com/office/drawing/2014/main" id="{D131BC43-C06C-5040-8CFE-30972EE1D9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5185"/>
            <a:ext cx="1535550" cy="556262"/>
          </a:xfrm>
          <a:prstGeom prst="rect">
            <a:avLst/>
          </a:prstGeom>
        </p:spPr>
      </p:pic>
      <p:sp>
        <p:nvSpPr>
          <p:cNvPr id="15" name="Copyright" descr="Confidential copyright VMware, Inc. 2021">
            <a:extLst>
              <a:ext uri="{FF2B5EF4-FFF2-40B4-BE49-F238E27FC236}">
                <a16:creationId xmlns:a16="http://schemas.microsoft.com/office/drawing/2014/main" id="{858A0686-35C3-5C4B-A7C6-165B8F365E23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©2023 VMware, Inc.</a:t>
            </a:r>
          </a:p>
        </p:txBody>
      </p:sp>
    </p:spTree>
    <p:extLst>
      <p:ext uri="{BB962C8B-B14F-4D97-AF65-F5344CB8AC3E}">
        <p14:creationId xmlns:p14="http://schemas.microsoft.com/office/powerpoint/2010/main" val="294770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llustration – Lea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465064DB-79E1-A641-9982-849002834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023" y="633994"/>
            <a:ext cx="7268540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Text Slide with Leaf Color Virtual Cloud Network Illustration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6E664DE-55F4-0A4D-8BCE-06F2C2ECF7E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0881" y="1962912"/>
            <a:ext cx="6408402" cy="700882"/>
          </a:xfrm>
        </p:spPr>
        <p:txBody>
          <a:bodyPr/>
          <a:lstStyle>
            <a:lvl1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 lorem ipsum sed dolor</a:t>
            </a:r>
          </a:p>
          <a:p>
            <a:r>
              <a:rPr lang="en-US" dirty="0"/>
              <a:t>Lorem ipsum sed dolor</a:t>
            </a:r>
          </a:p>
          <a:p>
            <a:r>
              <a:rPr lang="en-US" dirty="0" err="1"/>
              <a:t>Consecteteur</a:t>
            </a:r>
            <a:r>
              <a:rPr lang="en-US" dirty="0"/>
              <a:t> dolor sed </a:t>
            </a:r>
            <a:r>
              <a:rPr lang="en-US" dirty="0" err="1"/>
              <a:t>ip</a:t>
            </a:r>
            <a:endParaRPr lang="en-US" dirty="0"/>
          </a:p>
          <a:p>
            <a:r>
              <a:rPr lang="en-US" dirty="0"/>
              <a:t>Amis et ipsum dolor sed</a:t>
            </a:r>
          </a:p>
          <a:p>
            <a:r>
              <a:rPr lang="en-US" dirty="0"/>
              <a:t>Lorem ipsum sed dolor</a:t>
            </a:r>
          </a:p>
        </p:txBody>
      </p:sp>
      <p:grpSp>
        <p:nvGrpSpPr>
          <p:cNvPr id="3" name="Illustration">
            <a:extLst>
              <a:ext uri="{FF2B5EF4-FFF2-40B4-BE49-F238E27FC236}">
                <a16:creationId xmlns:a16="http://schemas.microsoft.com/office/drawing/2014/main" id="{907DDB93-4013-3247-A120-8096E394A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087291" y="2647621"/>
            <a:ext cx="10235771" cy="2938624"/>
            <a:chOff x="6087291" y="2647621"/>
            <a:chExt cx="10235771" cy="2938624"/>
          </a:xfrm>
        </p:grpSpPr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816BD8A4-84A9-4840-9ECC-4E5E8EA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0111119" y="-1376207"/>
              <a:ext cx="2188116" cy="10235771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33000">
                  <a:schemeClr val="accent4">
                    <a:alpha val="0"/>
                  </a:schemeClr>
                </a:gs>
                <a:gs pos="57000">
                  <a:schemeClr val="accent4">
                    <a:alpha val="70000"/>
                  </a:schemeClr>
                </a:gs>
                <a:gs pos="79000">
                  <a:schemeClr val="accent4">
                    <a:lumMod val="100000"/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E2C9364-4B83-C74B-A792-2D2C19FC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1241677" y="2717800"/>
              <a:ext cx="1010391" cy="4726500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 descr="Icon&#10;&#10;">
              <a:extLst>
                <a:ext uri="{FF2B5EF4-FFF2-40B4-BE49-F238E27FC236}">
                  <a16:creationId xmlns:a16="http://schemas.microsoft.com/office/drawing/2014/main" id="{1AAC8A24-A4AF-7D42-A039-906FAF1C60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208395" y="3141842"/>
              <a:ext cx="2119104" cy="2079370"/>
            </a:xfrm>
            <a:prstGeom prst="rect">
              <a:avLst/>
            </a:prstGeom>
          </p:spPr>
        </p:pic>
      </p:grpSp>
      <p:sp>
        <p:nvSpPr>
          <p:cNvPr id="10" name="page number">
            <a:extLst>
              <a:ext uri="{FF2B5EF4-FFF2-40B4-BE49-F238E27FC236}">
                <a16:creationId xmlns:a16="http://schemas.microsoft.com/office/drawing/2014/main" id="{5ECA43E8-B315-1E42-9C9D-CACFC17C84E6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9777BC-A96E-02AA-A73B-1640B3E0C4B6}"/>
              </a:ext>
            </a:extLst>
          </p:cNvPr>
          <p:cNvSpPr/>
          <p:nvPr userDrawn="1"/>
        </p:nvSpPr>
        <p:spPr>
          <a:xfrm>
            <a:off x="1922585" y="6464808"/>
            <a:ext cx="1699846" cy="1828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57B1F-148B-7B72-261E-CD94FF13F8FD}"/>
              </a:ext>
            </a:extLst>
          </p:cNvPr>
          <p:cNvSpPr txBox="1"/>
          <p:nvPr userDrawn="1"/>
        </p:nvSpPr>
        <p:spPr>
          <a:xfrm>
            <a:off x="1999893" y="6469394"/>
            <a:ext cx="1127446" cy="3847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 2023 VMware, Inc.</a:t>
            </a:r>
          </a:p>
          <a:p>
            <a:pPr algn="l">
              <a:spcAft>
                <a:spcPts val="600"/>
              </a:spcAft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0196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llustration – Indi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465064DB-79E1-A641-9982-849002834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023" y="6339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Text Slide with Indigo Digital Workspace Illustration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6E664DE-55F4-0A4D-8BCE-06F2C2ECF7E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0881" y="1962912"/>
            <a:ext cx="6408402" cy="700882"/>
          </a:xfrm>
        </p:spPr>
        <p:txBody>
          <a:bodyPr/>
          <a:lstStyle>
            <a:lvl1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 lorem ipsum sed dolor</a:t>
            </a:r>
          </a:p>
          <a:p>
            <a:r>
              <a:rPr lang="en-US" dirty="0"/>
              <a:t>Lorem ipsum sed dolor</a:t>
            </a:r>
          </a:p>
          <a:p>
            <a:r>
              <a:rPr lang="en-US" dirty="0" err="1"/>
              <a:t>Consecteteur</a:t>
            </a:r>
            <a:r>
              <a:rPr lang="en-US" dirty="0"/>
              <a:t> dolor sed </a:t>
            </a:r>
            <a:r>
              <a:rPr lang="en-US" dirty="0" err="1"/>
              <a:t>ip</a:t>
            </a:r>
            <a:endParaRPr lang="en-US" dirty="0"/>
          </a:p>
          <a:p>
            <a:r>
              <a:rPr lang="en-US" dirty="0"/>
              <a:t>Amis et ipsum dolor sed</a:t>
            </a:r>
          </a:p>
          <a:p>
            <a:r>
              <a:rPr lang="en-US" dirty="0"/>
              <a:t>Lorem ipsum sed dolor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BC3991C-DFD0-D943-BE34-F7CC89611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562599" y="2760783"/>
            <a:ext cx="10787743" cy="3097091"/>
            <a:chOff x="5562599" y="2760783"/>
            <a:chExt cx="10787743" cy="3097091"/>
          </a:xfrm>
        </p:grpSpPr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816BD8A4-84A9-4840-9ECC-4E5E8EA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803415" y="-1480033"/>
              <a:ext cx="2306112" cy="10787743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7000">
                  <a:schemeClr val="accent2">
                    <a:alpha val="0"/>
                  </a:schemeClr>
                </a:gs>
                <a:gs pos="52000">
                  <a:schemeClr val="accent2">
                    <a:alpha val="70000"/>
                  </a:schemeClr>
                </a:gs>
                <a:gs pos="78000">
                  <a:schemeClr val="accent2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E2C9364-4B83-C74B-A792-2D2C19FC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0994940" y="2834745"/>
              <a:ext cx="1064877" cy="4981381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5" descr="Icon&#10;&#10;">
              <a:extLst>
                <a:ext uri="{FF2B5EF4-FFF2-40B4-BE49-F238E27FC236}">
                  <a16:creationId xmlns:a16="http://schemas.microsoft.com/office/drawing/2014/main" id="{31C44375-7B71-414E-A0D4-349DC3084C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60491" y="3247151"/>
              <a:ext cx="2938410" cy="2327324"/>
            </a:xfrm>
            <a:prstGeom prst="rect">
              <a:avLst/>
            </a:prstGeom>
          </p:spPr>
        </p:pic>
      </p:grpSp>
      <p:sp>
        <p:nvSpPr>
          <p:cNvPr id="10" name="page number">
            <a:extLst>
              <a:ext uri="{FF2B5EF4-FFF2-40B4-BE49-F238E27FC236}">
                <a16:creationId xmlns:a16="http://schemas.microsoft.com/office/drawing/2014/main" id="{EC69C965-E530-9D46-A1DF-AE6806FABA5D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C1882E-E04A-BAC1-3EE0-6AACB42ACC39}"/>
              </a:ext>
            </a:extLst>
          </p:cNvPr>
          <p:cNvSpPr/>
          <p:nvPr userDrawn="1"/>
        </p:nvSpPr>
        <p:spPr>
          <a:xfrm>
            <a:off x="1922585" y="6464808"/>
            <a:ext cx="1699846" cy="1828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72E373-9C9F-D7F4-D90B-70AE05567547}"/>
              </a:ext>
            </a:extLst>
          </p:cNvPr>
          <p:cNvSpPr txBox="1"/>
          <p:nvPr userDrawn="1"/>
        </p:nvSpPr>
        <p:spPr>
          <a:xfrm>
            <a:off x="1999893" y="6469394"/>
            <a:ext cx="1127446" cy="3847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 2023 VMware, Inc.</a:t>
            </a:r>
          </a:p>
          <a:p>
            <a:pPr algn="l">
              <a:spcAft>
                <a:spcPts val="600"/>
              </a:spcAft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772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llustration – Aqu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465064DB-79E1-A641-9982-849002834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023" y="6339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Text Slide with Aqua Multi-Cloud Illustration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FEA7A4-FB23-E540-B702-8C1C1BB2E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044827" y="2686050"/>
            <a:ext cx="10384504" cy="2981325"/>
            <a:chOff x="6044827" y="2686050"/>
            <a:chExt cx="10384504" cy="2981325"/>
          </a:xfrm>
        </p:grpSpPr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816BD8A4-84A9-4840-9ECC-4E5E8EA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0127123" y="-1396246"/>
              <a:ext cx="2219911" cy="10384504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33000">
                  <a:schemeClr val="accent3">
                    <a:alpha val="0"/>
                  </a:schemeClr>
                </a:gs>
                <a:gs pos="55000">
                  <a:schemeClr val="accent3">
                    <a:alpha val="70000"/>
                  </a:schemeClr>
                </a:gs>
                <a:gs pos="79000">
                  <a:schemeClr val="accent3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E2C9364-4B83-C74B-A792-2D2C19FC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1274110" y="2757249"/>
              <a:ext cx="1025073" cy="4795180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29" name="Picture 28" descr="Icon&#10;&#10;">
              <a:extLst>
                <a:ext uri="{FF2B5EF4-FFF2-40B4-BE49-F238E27FC236}">
                  <a16:creationId xmlns:a16="http://schemas.microsoft.com/office/drawing/2014/main" id="{00FBF9A9-0DCA-4B47-9F95-7C285BFC9B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56837" y="3103715"/>
              <a:ext cx="3270401" cy="2162469"/>
            </a:xfrm>
            <a:prstGeom prst="rect">
              <a:avLst/>
            </a:prstGeom>
          </p:spPr>
        </p:pic>
      </p:grpSp>
      <p:sp>
        <p:nvSpPr>
          <p:cNvPr id="10" name="page number">
            <a:extLst>
              <a:ext uri="{FF2B5EF4-FFF2-40B4-BE49-F238E27FC236}">
                <a16:creationId xmlns:a16="http://schemas.microsoft.com/office/drawing/2014/main" id="{E186AE1D-141B-2044-9921-1CBA3634084C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D95BE09-C36A-4B4B-A4B4-51E3E278D944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0881" y="1962912"/>
            <a:ext cx="6408402" cy="700882"/>
          </a:xfrm>
        </p:spPr>
        <p:txBody>
          <a:bodyPr/>
          <a:lstStyle>
            <a:lvl1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 lorem ipsum sed dolor</a:t>
            </a:r>
          </a:p>
          <a:p>
            <a:r>
              <a:rPr lang="en-US" dirty="0"/>
              <a:t>Lorem ipsum sed dolor</a:t>
            </a:r>
          </a:p>
          <a:p>
            <a:r>
              <a:rPr lang="en-US" dirty="0" err="1"/>
              <a:t>Consecteteur</a:t>
            </a:r>
            <a:r>
              <a:rPr lang="en-US" dirty="0"/>
              <a:t> dolor sed </a:t>
            </a:r>
            <a:r>
              <a:rPr lang="en-US" dirty="0" err="1"/>
              <a:t>ip</a:t>
            </a:r>
            <a:endParaRPr lang="en-US" dirty="0"/>
          </a:p>
          <a:p>
            <a:r>
              <a:rPr lang="en-US" dirty="0"/>
              <a:t>Amis et ipsum dolor sed</a:t>
            </a:r>
          </a:p>
          <a:p>
            <a:r>
              <a:rPr lang="en-US" dirty="0"/>
              <a:t>Lorem ipsum sed dolor</a:t>
            </a:r>
          </a:p>
        </p:txBody>
      </p:sp>
    </p:spTree>
    <p:extLst>
      <p:ext uri="{BB962C8B-B14F-4D97-AF65-F5344CB8AC3E}">
        <p14:creationId xmlns:p14="http://schemas.microsoft.com/office/powerpoint/2010/main" val="233496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llustration – Oce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465064DB-79E1-A641-9982-849002834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022" y="633994"/>
            <a:ext cx="7321704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Text Slide with Ocean Color Virtual Cloud Network Illustration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B8F874-D193-EE48-B5D2-527C9F2D5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47907" y="2805835"/>
            <a:ext cx="10395056" cy="2984355"/>
            <a:chOff x="5847907" y="2763303"/>
            <a:chExt cx="10395056" cy="2984355"/>
          </a:xfrm>
        </p:grpSpPr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816BD8A4-84A9-4840-9ECC-4E5E8EA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934351" y="-1323141"/>
              <a:ext cx="2222167" cy="10395056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33000">
                  <a:schemeClr val="accent1">
                    <a:alpha val="0"/>
                  </a:schemeClr>
                </a:gs>
                <a:gs pos="56000">
                  <a:schemeClr val="accent1">
                    <a:alpha val="70000"/>
                  </a:schemeClr>
                </a:gs>
                <a:gs pos="78000">
                  <a:schemeClr val="accent1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E2C9364-4B83-C74B-A792-2D2C19FC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1082502" y="2834575"/>
              <a:ext cx="1026114" cy="4800052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B8F28C-903D-A34B-B23A-0C6DD9A01B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46785" y="2934586"/>
              <a:ext cx="2146119" cy="2096784"/>
            </a:xfrm>
            <a:prstGeom prst="rect">
              <a:avLst/>
            </a:prstGeom>
          </p:spPr>
        </p:pic>
      </p:grpSp>
      <p:sp>
        <p:nvSpPr>
          <p:cNvPr id="10" name="page number">
            <a:extLst>
              <a:ext uri="{FF2B5EF4-FFF2-40B4-BE49-F238E27FC236}">
                <a16:creationId xmlns:a16="http://schemas.microsoft.com/office/drawing/2014/main" id="{6C83A762-8032-D146-92FB-F5E59AD2A596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40E066E-D547-6E42-9DC5-A20A619B8CB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0881" y="1962912"/>
            <a:ext cx="6408402" cy="700882"/>
          </a:xfrm>
        </p:spPr>
        <p:txBody>
          <a:bodyPr/>
          <a:lstStyle>
            <a:lvl1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 lorem ipsum sed dolor</a:t>
            </a:r>
          </a:p>
          <a:p>
            <a:r>
              <a:rPr lang="en-US" dirty="0"/>
              <a:t>Lorem ipsum sed dolor</a:t>
            </a:r>
          </a:p>
          <a:p>
            <a:r>
              <a:rPr lang="en-US" dirty="0" err="1"/>
              <a:t>Consecteteur</a:t>
            </a:r>
            <a:r>
              <a:rPr lang="en-US" dirty="0"/>
              <a:t> dolor sed </a:t>
            </a:r>
            <a:r>
              <a:rPr lang="en-US" dirty="0" err="1"/>
              <a:t>ip</a:t>
            </a:r>
            <a:endParaRPr lang="en-US" dirty="0"/>
          </a:p>
          <a:p>
            <a:r>
              <a:rPr lang="en-US" dirty="0"/>
              <a:t>Amis et ipsum dolor sed</a:t>
            </a:r>
          </a:p>
          <a:p>
            <a:r>
              <a:rPr lang="en-US" dirty="0"/>
              <a:t>Lorem ipsum sed dolor</a:t>
            </a:r>
          </a:p>
        </p:txBody>
      </p:sp>
    </p:spTree>
    <p:extLst>
      <p:ext uri="{BB962C8B-B14F-4D97-AF65-F5344CB8AC3E}">
        <p14:creationId xmlns:p14="http://schemas.microsoft.com/office/powerpoint/2010/main" val="343265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llustration – Pl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465064DB-79E1-A641-9982-849002834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022" y="633994"/>
            <a:ext cx="6758177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Text Slide with Plum Color Intrinsic Security Illustration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39AD08-B308-7E43-AB28-1AD4B8957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56252" y="2771663"/>
            <a:ext cx="10097344" cy="2912201"/>
            <a:chOff x="4413887" y="1843895"/>
            <a:chExt cx="12945495" cy="3733644"/>
          </a:xfrm>
        </p:grpSpPr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816BD8A4-84A9-4840-9ECC-4E5E8EA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502946" y="-3228090"/>
              <a:ext cx="2767378" cy="12945495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6000">
                  <a:schemeClr val="accent5">
                    <a:alpha val="0"/>
                  </a:schemeClr>
                </a:gs>
                <a:gs pos="53000">
                  <a:schemeClr val="accent5">
                    <a:alpha val="70000"/>
                  </a:schemeClr>
                </a:gs>
                <a:gs pos="78000">
                  <a:schemeClr val="accent5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E2C9364-4B83-C74B-A792-2D2C19FC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0932797" y="1949727"/>
              <a:ext cx="1277873" cy="5977751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3" descr="Icon&#10;&#10;">
              <a:extLst>
                <a:ext uri="{FF2B5EF4-FFF2-40B4-BE49-F238E27FC236}">
                  <a16:creationId xmlns:a16="http://schemas.microsoft.com/office/drawing/2014/main" id="{C939AE73-F1AB-C848-B29C-1763B3E10A8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811347" y="1843895"/>
              <a:ext cx="2631885" cy="2989069"/>
            </a:xfrm>
            <a:prstGeom prst="rect">
              <a:avLst/>
            </a:prstGeom>
          </p:spPr>
        </p:pic>
      </p:grpSp>
      <p:sp>
        <p:nvSpPr>
          <p:cNvPr id="10" name="page number">
            <a:extLst>
              <a:ext uri="{FF2B5EF4-FFF2-40B4-BE49-F238E27FC236}">
                <a16:creationId xmlns:a16="http://schemas.microsoft.com/office/drawing/2014/main" id="{504A0DA9-DB77-B34C-9A1C-8C06BA8295A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6C00632-F722-264C-AADE-DE27CE15D72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0881" y="1962912"/>
            <a:ext cx="6408402" cy="700882"/>
          </a:xfrm>
        </p:spPr>
        <p:txBody>
          <a:bodyPr/>
          <a:lstStyle>
            <a:lvl1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 lorem ipsum sed dolor</a:t>
            </a:r>
          </a:p>
          <a:p>
            <a:r>
              <a:rPr lang="en-US" dirty="0"/>
              <a:t>Lorem ipsum sed dolor</a:t>
            </a:r>
          </a:p>
          <a:p>
            <a:r>
              <a:rPr lang="en-US" dirty="0" err="1"/>
              <a:t>Consecteteur</a:t>
            </a:r>
            <a:r>
              <a:rPr lang="en-US" dirty="0"/>
              <a:t> dolor sed </a:t>
            </a:r>
            <a:r>
              <a:rPr lang="en-US" dirty="0" err="1"/>
              <a:t>ip</a:t>
            </a:r>
            <a:endParaRPr lang="en-US" dirty="0"/>
          </a:p>
          <a:p>
            <a:r>
              <a:rPr lang="en-US" dirty="0"/>
              <a:t>Amis et ipsum dolor sed</a:t>
            </a:r>
          </a:p>
          <a:p>
            <a:r>
              <a:rPr lang="en-US" dirty="0"/>
              <a:t>Lorem ipsum sed dolor</a:t>
            </a:r>
          </a:p>
        </p:txBody>
      </p:sp>
    </p:spTree>
    <p:extLst>
      <p:ext uri="{BB962C8B-B14F-4D97-AF65-F5344CB8AC3E}">
        <p14:creationId xmlns:p14="http://schemas.microsoft.com/office/powerpoint/2010/main" val="241267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– Le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08D3F09-D706-3940-8906-CE0F09AC4B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6215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accent2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 text on left, leaf and ocean parallelograms on right. Lorem ipsum sed.”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1E51E88-6733-7942-B20E-2C56F8B2E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588109-A3B0-F349-A053-2B0486EAC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90760" y="1541857"/>
            <a:ext cx="11113170" cy="4175661"/>
            <a:chOff x="2890760" y="1541857"/>
            <a:chExt cx="11113170" cy="4175661"/>
          </a:xfrm>
        </p:grpSpPr>
        <p:sp>
          <p:nvSpPr>
            <p:cNvPr id="23" name="Freeform: Shape 23">
              <a:extLst>
                <a:ext uri="{FF2B5EF4-FFF2-40B4-BE49-F238E27FC236}">
                  <a16:creationId xmlns:a16="http://schemas.microsoft.com/office/drawing/2014/main" id="{F5621D6A-7BA7-2D4E-9E9C-E48F3EA9A806}"/>
                </a:ext>
              </a:extLst>
            </p:cNvPr>
            <p:cNvSpPr/>
            <p:nvPr userDrawn="1"/>
          </p:nvSpPr>
          <p:spPr>
            <a:xfrm rot="13500000">
              <a:off x="6699960" y="862779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30000">
                  <a:srgbClr val="F4F8FA">
                    <a:alpha val="0"/>
                  </a:srgb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8B38AB6-48D7-BF47-8944-C9B92F716B9B}"/>
                </a:ext>
              </a:extLst>
            </p:cNvPr>
            <p:cNvSpPr/>
            <p:nvPr userDrawn="1"/>
          </p:nvSpPr>
          <p:spPr>
            <a:xfrm rot="2700000">
              <a:off x="9149191" y="-2267343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22000">
                  <a:srgbClr val="F4F8FA">
                    <a:alpha val="0"/>
                  </a:srgbClr>
                </a:gs>
                <a:gs pos="100000">
                  <a:schemeClr val="accent4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Picture Placeholder 11" descr="logo placeholder: click to insert logo or delete box if not needed">
            <a:extLst>
              <a:ext uri="{FF2B5EF4-FFF2-40B4-BE49-F238E27FC236}">
                <a16:creationId xmlns:a16="http://schemas.microsoft.com/office/drawing/2014/main" id="{953CF3A7-833E-B042-A405-AB46430C4476}"/>
              </a:ext>
            </a:extLst>
          </p:cNvPr>
          <p:cNvSpPr>
            <a:spLocks noGrp="1"/>
          </p:cNvSpPr>
          <p:nvPr>
            <p:ph type="pic" sz="quarter" idx="4294967295" hasCustomPrompt="1"/>
          </p:nvPr>
        </p:nvSpPr>
        <p:spPr>
          <a:xfrm>
            <a:off x="8925484" y="4619335"/>
            <a:ext cx="2740025" cy="1371600"/>
          </a:xfrm>
        </p:spPr>
        <p:txBody>
          <a:bodyPr/>
          <a:lstStyle/>
          <a:p>
            <a:r>
              <a:rPr lang="en-US" dirty="0"/>
              <a:t>Click to insert logo or delete box if not needed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6CF49B1-1E74-3F4C-8694-8D087C1A90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6" name="Copyright" descr="Confidential copyright VMware, Inc. 2021">
            <a:extLst>
              <a:ext uri="{FF2B5EF4-FFF2-40B4-BE49-F238E27FC236}">
                <a16:creationId xmlns:a16="http://schemas.microsoft.com/office/drawing/2014/main" id="{1D0B5D01-0665-0146-8FD3-E69D9625BEF7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©2023 VMware, Inc.</a:t>
            </a:r>
          </a:p>
        </p:txBody>
      </p:sp>
      <p:sp>
        <p:nvSpPr>
          <p:cNvPr id="17" name="page number">
            <a:extLst>
              <a:ext uri="{FF2B5EF4-FFF2-40B4-BE49-F238E27FC236}">
                <a16:creationId xmlns:a16="http://schemas.microsoft.com/office/drawing/2014/main" id="{D03B3F1E-BEE4-0C40-B954-F58A7FCE9AE3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1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08D3F09-D706-3940-8906-CE0F09AC4B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accent2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 text on left, plum and indigo parallelograms on the right. Lorem ipsum sed.”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1E51E88-6733-7942-B20E-2C56F8B2E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A578B67-8880-784A-A902-6A1294D78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90760" y="1541857"/>
            <a:ext cx="11113170" cy="4175661"/>
            <a:chOff x="2890760" y="1541857"/>
            <a:chExt cx="11113170" cy="4175661"/>
          </a:xfrm>
        </p:grpSpPr>
        <p:sp>
          <p:nvSpPr>
            <p:cNvPr id="23" name="Freeform: Shape 23">
              <a:extLst>
                <a:ext uri="{FF2B5EF4-FFF2-40B4-BE49-F238E27FC236}">
                  <a16:creationId xmlns:a16="http://schemas.microsoft.com/office/drawing/2014/main" id="{C1466380-5063-9D46-90F9-93AB3505D06F}"/>
                </a:ext>
              </a:extLst>
            </p:cNvPr>
            <p:cNvSpPr/>
            <p:nvPr userDrawn="1"/>
          </p:nvSpPr>
          <p:spPr>
            <a:xfrm rot="13500000">
              <a:off x="6699960" y="862779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30000">
                  <a:schemeClr val="bg1">
                    <a:alpha val="0"/>
                  </a:schemeClr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91D11C0-4B32-9840-9A60-66D012C1EC3D}"/>
                </a:ext>
              </a:extLst>
            </p:cNvPr>
            <p:cNvSpPr/>
            <p:nvPr userDrawn="1"/>
          </p:nvSpPr>
          <p:spPr>
            <a:xfrm rot="2700000">
              <a:off x="9149191" y="-2267343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0"/>
                  </a:schemeClr>
                </a:gs>
                <a:gs pos="100000">
                  <a:schemeClr val="accent5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Picture Placeholder 11" descr="logo placeholder: click to insert logo or delete box if not needed">
            <a:extLst>
              <a:ext uri="{FF2B5EF4-FFF2-40B4-BE49-F238E27FC236}">
                <a16:creationId xmlns:a16="http://schemas.microsoft.com/office/drawing/2014/main" id="{A92ABA6C-6064-9743-BF58-8AB21015448D}"/>
              </a:ext>
            </a:extLst>
          </p:cNvPr>
          <p:cNvSpPr>
            <a:spLocks noGrp="1"/>
          </p:cNvSpPr>
          <p:nvPr>
            <p:ph type="pic" sz="quarter" idx="4294967295" hasCustomPrompt="1"/>
          </p:nvPr>
        </p:nvSpPr>
        <p:spPr>
          <a:xfrm>
            <a:off x="8925484" y="4619335"/>
            <a:ext cx="2740025" cy="1371600"/>
          </a:xfrm>
        </p:spPr>
        <p:txBody>
          <a:bodyPr/>
          <a:lstStyle/>
          <a:p>
            <a:r>
              <a:rPr lang="en-US" dirty="0"/>
              <a:t>Click to insert logo or delete box if not needed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9AC1CF0-19BE-BF46-ACDD-FDC928BF44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6" name="Copyright" descr="Confidential copyright VMware, Inc. 2021">
            <a:extLst>
              <a:ext uri="{FF2B5EF4-FFF2-40B4-BE49-F238E27FC236}">
                <a16:creationId xmlns:a16="http://schemas.microsoft.com/office/drawing/2014/main" id="{C051D70B-DBA0-4C40-8AB4-46A2F20CE62D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©2023 VMware, Inc.</a:t>
            </a:r>
          </a:p>
        </p:txBody>
      </p:sp>
      <p:sp>
        <p:nvSpPr>
          <p:cNvPr id="17" name="page number">
            <a:extLst>
              <a:ext uri="{FF2B5EF4-FFF2-40B4-BE49-F238E27FC236}">
                <a16:creationId xmlns:a16="http://schemas.microsoft.com/office/drawing/2014/main" id="{DBC60254-9AEC-2A49-ABD6-870EE5B97F6C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3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08D3F09-D706-3940-8906-CE0F09AC4B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accent2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 text on left, aqua and ocean parallelograms on right. Lorem ipsum sed.”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1E51E88-6733-7942-B20E-2C56F8B2E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4BBE16-1FB5-984C-BF65-9595C408E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90760" y="1541857"/>
            <a:ext cx="11113170" cy="4175661"/>
            <a:chOff x="2890760" y="1541857"/>
            <a:chExt cx="11113170" cy="4175661"/>
          </a:xfrm>
        </p:grpSpPr>
        <p:sp>
          <p:nvSpPr>
            <p:cNvPr id="23" name="Freeform: Shape 23">
              <a:extLst>
                <a:ext uri="{FF2B5EF4-FFF2-40B4-BE49-F238E27FC236}">
                  <a16:creationId xmlns:a16="http://schemas.microsoft.com/office/drawing/2014/main" id="{923BAA50-9128-7F48-9829-4C8049163190}"/>
                </a:ext>
              </a:extLst>
            </p:cNvPr>
            <p:cNvSpPr/>
            <p:nvPr userDrawn="1"/>
          </p:nvSpPr>
          <p:spPr>
            <a:xfrm rot="13500000">
              <a:off x="6699960" y="862779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3000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871174D-4419-434C-B971-0167EC393A63}"/>
                </a:ext>
              </a:extLst>
            </p:cNvPr>
            <p:cNvSpPr/>
            <p:nvPr userDrawn="1"/>
          </p:nvSpPr>
          <p:spPr>
            <a:xfrm rot="2700000">
              <a:off x="9149191" y="-2267343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Picture Placeholder 11" descr="logo placeholder: click to insert logo or delete box if not needed">
            <a:extLst>
              <a:ext uri="{FF2B5EF4-FFF2-40B4-BE49-F238E27FC236}">
                <a16:creationId xmlns:a16="http://schemas.microsoft.com/office/drawing/2014/main" id="{90CA8A2D-22C2-3546-ACA3-B76C2A2C9541}"/>
              </a:ext>
            </a:extLst>
          </p:cNvPr>
          <p:cNvSpPr>
            <a:spLocks noGrp="1"/>
          </p:cNvSpPr>
          <p:nvPr>
            <p:ph type="pic" sz="quarter" idx="4294967295" hasCustomPrompt="1"/>
          </p:nvPr>
        </p:nvSpPr>
        <p:spPr>
          <a:xfrm>
            <a:off x="8925484" y="4619335"/>
            <a:ext cx="2740025" cy="1371600"/>
          </a:xfrm>
        </p:spPr>
        <p:txBody>
          <a:bodyPr/>
          <a:lstStyle/>
          <a:p>
            <a:r>
              <a:rPr lang="en-US" dirty="0"/>
              <a:t>Click to insert logo or delete box if not needed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36E2E59-D8A9-4B45-AB42-A0E92FBBFF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6" name="Copyright" descr="Confidential copyright VMware, Inc. 2021">
            <a:extLst>
              <a:ext uri="{FF2B5EF4-FFF2-40B4-BE49-F238E27FC236}">
                <a16:creationId xmlns:a16="http://schemas.microsoft.com/office/drawing/2014/main" id="{E1A1E841-C196-A64E-BF02-3A903FE03983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©2023 VMware, Inc.</a:t>
            </a:r>
          </a:p>
        </p:txBody>
      </p:sp>
      <p:sp>
        <p:nvSpPr>
          <p:cNvPr id="17" name="page number">
            <a:extLst>
              <a:ext uri="{FF2B5EF4-FFF2-40B4-BE49-F238E27FC236}">
                <a16:creationId xmlns:a16="http://schemas.microsoft.com/office/drawing/2014/main" id="{81F6B6E3-D446-FF48-A968-0E6ED9485DE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5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– Photo 1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AB501C1-9DF6-44B6-A147-29CFF5E96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956578" y="-4049006"/>
            <a:ext cx="6293364" cy="12454818"/>
          </a:xfrm>
          <a:custGeom>
            <a:avLst/>
            <a:gdLst>
              <a:gd name="connsiteX0" fmla="*/ 0 w 6293364"/>
              <a:gd name="connsiteY0" fmla="*/ 6293364 h 12454818"/>
              <a:gd name="connsiteX1" fmla="*/ 6293364 w 6293364"/>
              <a:gd name="connsiteY1" fmla="*/ 0 h 12454818"/>
              <a:gd name="connsiteX2" fmla="*/ 6293364 w 6293364"/>
              <a:gd name="connsiteY2" fmla="*/ 9715045 h 12454818"/>
              <a:gd name="connsiteX3" fmla="*/ 3553591 w 6293364"/>
              <a:gd name="connsiteY3" fmla="*/ 12454818 h 12454818"/>
              <a:gd name="connsiteX4" fmla="*/ 0 w 6293364"/>
              <a:gd name="connsiteY4" fmla="*/ 8901227 h 1245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93364" h="12454818">
                <a:moveTo>
                  <a:pt x="0" y="6293364"/>
                </a:moveTo>
                <a:lnTo>
                  <a:pt x="6293364" y="0"/>
                </a:lnTo>
                <a:lnTo>
                  <a:pt x="6293364" y="9715045"/>
                </a:lnTo>
                <a:lnTo>
                  <a:pt x="3553591" y="12454818"/>
                </a:lnTo>
                <a:lnTo>
                  <a:pt x="0" y="8901227"/>
                </a:lnTo>
                <a:close/>
              </a:path>
            </a:pathLst>
          </a:custGeom>
          <a:gradFill>
            <a:gsLst>
              <a:gs pos="19000">
                <a:schemeClr val="bg1">
                  <a:alpha val="31000"/>
                </a:schemeClr>
              </a:gs>
              <a:gs pos="58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accent2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 page with photo showing woman working on laptop. Click to replace text.”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EF265DB-7DD2-824C-8890-64F8B52BD1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0" name="Copyright" descr="Confidential copyright VMware, Inc. 2021">
            <a:extLst>
              <a:ext uri="{FF2B5EF4-FFF2-40B4-BE49-F238E27FC236}">
                <a16:creationId xmlns:a16="http://schemas.microsoft.com/office/drawing/2014/main" id="{4EF618B9-8BC7-7D41-B0C8-973C952F0F7B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©2023 VMware, Inc.</a:t>
            </a:r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65B8D505-D55C-B546-9B33-22157CD80DE2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>
                <a:solidFill>
                  <a:schemeClr val="bg1"/>
                </a:solidFill>
              </a:rPr>
              <a:pPr lvl="0" algn="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76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Single Content Layout 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175B5FDB-839C-A941-B264-01387F31F00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87B77B-C27C-37D4-6F07-BCB25F1CE172}"/>
              </a:ext>
            </a:extLst>
          </p:cNvPr>
          <p:cNvSpPr/>
          <p:nvPr userDrawn="1"/>
        </p:nvSpPr>
        <p:spPr>
          <a:xfrm>
            <a:off x="1922585" y="6464808"/>
            <a:ext cx="1699846" cy="1828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F7383-406E-F17F-8165-61BEDA264105}"/>
              </a:ext>
            </a:extLst>
          </p:cNvPr>
          <p:cNvSpPr txBox="1"/>
          <p:nvPr userDrawn="1"/>
        </p:nvSpPr>
        <p:spPr>
          <a:xfrm>
            <a:off x="1999893" y="6469394"/>
            <a:ext cx="1127446" cy="3847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 2023 VMware, Inc.</a:t>
            </a:r>
          </a:p>
          <a:p>
            <a:pPr algn="l">
              <a:spcAft>
                <a:spcPts val="600"/>
              </a:spcAft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102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Title Slide - Plum &amp; Indigo Color Theme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13" name="Click to edit Speaker Name ">
            <a:extLst>
              <a:ext uri="{FF2B5EF4-FFF2-40B4-BE49-F238E27FC236}">
                <a16:creationId xmlns:a16="http://schemas.microsoft.com/office/drawing/2014/main" id="{BE8CF301-A89D-F446-8E25-48C52B357C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5402202" cy="355601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lang="en-US" sz="1600" b="0" i="0" u="none" strike="noStrike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Speaker Name (Insert pronouns)</a:t>
            </a:r>
          </a:p>
        </p:txBody>
      </p:sp>
      <p:sp>
        <p:nvSpPr>
          <p:cNvPr id="14" name="Click to edit role">
            <a:extLst>
              <a:ext uri="{FF2B5EF4-FFF2-40B4-BE49-F238E27FC236}">
                <a16:creationId xmlns:a16="http://schemas.microsoft.com/office/drawing/2014/main" id="{A6793BDF-BE4B-0441-BDFD-DE9B2F59D3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17480"/>
            <a:ext cx="5402202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7" name="Click to edit role">
            <a:extLst>
              <a:ext uri="{FF2B5EF4-FFF2-40B4-BE49-F238E27FC236}">
                <a16:creationId xmlns:a16="http://schemas.microsoft.com/office/drawing/2014/main" id="{DF9375A3-70DB-2E43-AFE1-9357176168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2948" y="5485986"/>
            <a:ext cx="5402202" cy="355601"/>
          </a:xfrm>
        </p:spPr>
        <p:txBody>
          <a:bodyPr/>
          <a:lstStyle>
            <a:lvl1pPr algn="l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3" name="parallelograms">
            <a:extLst>
              <a:ext uri="{FF2B5EF4-FFF2-40B4-BE49-F238E27FC236}">
                <a16:creationId xmlns:a16="http://schemas.microsoft.com/office/drawing/2014/main" id="{1959EE4C-B533-6844-BFC2-39F3BC58A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88217" y="1084671"/>
            <a:ext cx="9623529" cy="5494609"/>
            <a:chOff x="-1488217" y="1084671"/>
            <a:chExt cx="9623529" cy="5494609"/>
          </a:xfrm>
        </p:grpSpPr>
        <p:sp>
          <p:nvSpPr>
            <p:cNvPr id="35" name="Freeform 34" title="gradient decorative shape">
              <a:extLst>
                <a:ext uri="{FF2B5EF4-FFF2-40B4-BE49-F238E27FC236}">
                  <a16:creationId xmlns:a16="http://schemas.microsoft.com/office/drawing/2014/main" id="{FC6E33BE-E922-E74A-8DF9-693000E673D6}"/>
                </a:ext>
              </a:extLst>
            </p:cNvPr>
            <p:cNvSpPr/>
            <p:nvPr userDrawn="1"/>
          </p:nvSpPr>
          <p:spPr>
            <a:xfrm rot="2700000">
              <a:off x="2061554" y="1519285"/>
              <a:ext cx="2801109" cy="7318881"/>
            </a:xfrm>
            <a:custGeom>
              <a:avLst/>
              <a:gdLst>
                <a:gd name="connsiteX0" fmla="*/ 0 w 2801109"/>
                <a:gd name="connsiteY0" fmla="*/ 0 h 7318881"/>
                <a:gd name="connsiteX1" fmla="*/ 2801109 w 2801109"/>
                <a:gd name="connsiteY1" fmla="*/ 0 h 7318881"/>
                <a:gd name="connsiteX2" fmla="*/ 2801109 w 2801109"/>
                <a:gd name="connsiteY2" fmla="*/ 4642648 h 7318881"/>
                <a:gd name="connsiteX3" fmla="*/ 163834 w 2801109"/>
                <a:gd name="connsiteY3" fmla="*/ 7318881 h 7318881"/>
                <a:gd name="connsiteX4" fmla="*/ 0 w 2801109"/>
                <a:gd name="connsiteY4" fmla="*/ 7155046 h 731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1109" h="7318881">
                  <a:moveTo>
                    <a:pt x="0" y="0"/>
                  </a:moveTo>
                  <a:lnTo>
                    <a:pt x="2801109" y="0"/>
                  </a:lnTo>
                  <a:lnTo>
                    <a:pt x="2801109" y="4642648"/>
                  </a:lnTo>
                  <a:lnTo>
                    <a:pt x="163834" y="7318881"/>
                  </a:lnTo>
                  <a:lnTo>
                    <a:pt x="0" y="7155046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0"/>
                  </a:schemeClr>
                </a:gs>
                <a:gs pos="72000">
                  <a:schemeClr val="accent2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33" title="gradient decorative shape">
              <a:extLst>
                <a:ext uri="{FF2B5EF4-FFF2-40B4-BE49-F238E27FC236}">
                  <a16:creationId xmlns:a16="http://schemas.microsoft.com/office/drawing/2014/main" id="{02065BB3-0DD8-1442-A077-9B671C2CD52B}"/>
                </a:ext>
              </a:extLst>
            </p:cNvPr>
            <p:cNvSpPr/>
            <p:nvPr userDrawn="1"/>
          </p:nvSpPr>
          <p:spPr>
            <a:xfrm rot="2700000">
              <a:off x="1987453" y="-2390999"/>
              <a:ext cx="2672190" cy="9623529"/>
            </a:xfrm>
            <a:custGeom>
              <a:avLst/>
              <a:gdLst>
                <a:gd name="connsiteX0" fmla="*/ 0 w 2672190"/>
                <a:gd name="connsiteY0" fmla="*/ 2669635 h 9623529"/>
                <a:gd name="connsiteX1" fmla="*/ 2669635 w 2672190"/>
                <a:gd name="connsiteY1" fmla="*/ 0 h 9623529"/>
                <a:gd name="connsiteX2" fmla="*/ 2669635 w 2672190"/>
                <a:gd name="connsiteY2" fmla="*/ 8389488 h 9623529"/>
                <a:gd name="connsiteX3" fmla="*/ 2671345 w 2672190"/>
                <a:gd name="connsiteY3" fmla="*/ 8407448 h 9623529"/>
                <a:gd name="connsiteX4" fmla="*/ 2671258 w 2672190"/>
                <a:gd name="connsiteY4" fmla="*/ 9386208 h 9623529"/>
                <a:gd name="connsiteX5" fmla="*/ 1437129 w 2672190"/>
                <a:gd name="connsiteY5" fmla="*/ 9623529 h 9623529"/>
                <a:gd name="connsiteX6" fmla="*/ 0 w 2672190"/>
                <a:gd name="connsiteY6" fmla="*/ 8186399 h 962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2190" h="9623529">
                  <a:moveTo>
                    <a:pt x="0" y="2669635"/>
                  </a:moveTo>
                  <a:lnTo>
                    <a:pt x="2669635" y="0"/>
                  </a:lnTo>
                  <a:lnTo>
                    <a:pt x="2669635" y="8389488"/>
                  </a:lnTo>
                  <a:lnTo>
                    <a:pt x="2671345" y="8407448"/>
                  </a:lnTo>
                  <a:cubicBezTo>
                    <a:pt x="2674309" y="8739688"/>
                    <a:pt x="2668294" y="9053968"/>
                    <a:pt x="2671258" y="9386208"/>
                  </a:cubicBezTo>
                  <a:lnTo>
                    <a:pt x="1437129" y="9623529"/>
                  </a:lnTo>
                  <a:lnTo>
                    <a:pt x="0" y="8186399"/>
                  </a:lnTo>
                  <a:close/>
                </a:path>
              </a:pathLst>
            </a:custGeom>
            <a:gradFill>
              <a:gsLst>
                <a:gs pos="33000">
                  <a:schemeClr val="accent5"/>
                </a:gs>
                <a:gs pos="78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VMware logo">
            <a:extLst>
              <a:ext uri="{FF2B5EF4-FFF2-40B4-BE49-F238E27FC236}">
                <a16:creationId xmlns:a16="http://schemas.microsoft.com/office/drawing/2014/main" id="{035326E7-5957-7044-817A-3F5C6E6F5C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5185"/>
            <a:ext cx="1535550" cy="556262"/>
          </a:xfrm>
          <a:prstGeom prst="rect">
            <a:avLst/>
          </a:prstGeom>
        </p:spPr>
      </p:pic>
      <p:sp>
        <p:nvSpPr>
          <p:cNvPr id="15" name="Copyright" descr="Confidential copyright VMware, Inc. 2021">
            <a:extLst>
              <a:ext uri="{FF2B5EF4-FFF2-40B4-BE49-F238E27FC236}">
                <a16:creationId xmlns:a16="http://schemas.microsoft.com/office/drawing/2014/main" id="{6B466EAD-9C9C-9545-95DA-EC3C4E242655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©2023 VMware, Inc.</a:t>
            </a:r>
          </a:p>
        </p:txBody>
      </p:sp>
    </p:spTree>
    <p:extLst>
      <p:ext uri="{BB962C8B-B14F-4D97-AF65-F5344CB8AC3E}">
        <p14:creationId xmlns:p14="http://schemas.microsoft.com/office/powerpoint/2010/main" val="365349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page number">
            <a:extLst>
              <a:ext uri="{FF2B5EF4-FFF2-40B4-BE49-F238E27FC236}">
                <a16:creationId xmlns:a16="http://schemas.microsoft.com/office/drawing/2014/main" id="{F2584149-C6DB-AE45-B715-90B7DF169DD6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1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Two-content Layout 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79809" y="1600200"/>
            <a:ext cx="5313783" cy="4572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sz="1600" dirty="0"/>
            </a:lvl2pPr>
            <a:lvl3pPr>
              <a:defRPr lang="en-US" sz="1400" dirty="0"/>
            </a:lvl3pPr>
            <a:lvl4pPr>
              <a:defRPr lang="en-US" sz="1200" dirty="0"/>
            </a:lvl4pPr>
            <a:lvl5pPr>
              <a:defRPr lang="en-US" sz="1200" dirty="0"/>
            </a:lvl5pPr>
            <a:lvl6pPr>
              <a:defRPr lang="en-US" sz="1200" dirty="0"/>
            </a:lvl6pPr>
            <a:lvl7pPr>
              <a:defRPr lang="en-US" sz="1200" dirty="0"/>
            </a:lvl7pPr>
            <a:lvl8pPr>
              <a:defRPr lang="en-US" sz="1200" dirty="0"/>
            </a:lvl8pPr>
            <a:lvl9pPr>
              <a:defRPr lang="en-US" sz="1200" dirty="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Nineth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vert="horz" lIns="0" tIns="0" rIns="457200" bIns="0" rtlCol="0">
            <a:noAutofit/>
          </a:bodyPr>
          <a:lstStyle>
            <a:lvl1pPr>
              <a:defRPr lang="en-US" sz="1800" dirty="0"/>
            </a:lvl1pPr>
            <a:lvl2pPr>
              <a:defRPr lang="en-US" sz="1600" dirty="0"/>
            </a:lvl2pPr>
            <a:lvl3pPr>
              <a:defRPr lang="en-US" sz="1400" dirty="0"/>
            </a:lvl3pPr>
            <a:lvl4pPr>
              <a:defRPr lang="en-US" sz="1200" dirty="0"/>
            </a:lvl4pPr>
            <a:lvl5pPr>
              <a:defRPr lang="en-US" sz="1200" dirty="0"/>
            </a:lvl5pPr>
            <a:lvl6pPr>
              <a:defRPr lang="en-US" sz="1200" dirty="0"/>
            </a:lvl6pPr>
            <a:lvl7pPr>
              <a:defRPr lang="en-US" sz="1200" dirty="0"/>
            </a:lvl7pPr>
            <a:lvl8pPr>
              <a:defRPr lang="en-US" sz="1200" dirty="0"/>
            </a:lvl8pPr>
            <a:lvl9pPr>
              <a:defRPr lang="en-US" sz="1200" dirty="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Nineth level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306FFEC8-099C-484D-841A-7FCB225B189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3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Color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rgbClr val="F4F8FA"/>
          </a:solidFill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defRPr lang="en-US" sz="1600" dirty="0">
                <a:solidFill>
                  <a:schemeClr val="accent2"/>
                </a:solidFill>
              </a:defRPr>
            </a:lvl2pPr>
            <a:lvl3pPr>
              <a:defRPr lang="en-US" sz="1400" dirty="0">
                <a:solidFill>
                  <a:schemeClr val="accent2"/>
                </a:solidFill>
              </a:defRPr>
            </a:lvl3pPr>
            <a:lvl4pPr>
              <a:defRPr lang="en-US" sz="1200" dirty="0">
                <a:solidFill>
                  <a:schemeClr val="accent2"/>
                </a:solidFill>
              </a:defRPr>
            </a:lvl4pPr>
            <a:lvl5pPr>
              <a:defRPr lang="en-US" sz="1200" dirty="0">
                <a:solidFill>
                  <a:schemeClr val="accent2"/>
                </a:solidFill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Nineth level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0" y="1600201"/>
            <a:ext cx="5893593" cy="4572000"/>
          </a:xfrm>
          <a:noFill/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Two-content Layout: Graphic on Left, Text on Right - Click to Edit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1727F760-24DE-9A42-B7E9-356D8DC2BDAE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Color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Two-content Layout: Text on Left, Graphic on Right - Click to Edit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E4143250-D1B5-E54B-9FA1-AB95D634DBC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0" y="1600201"/>
            <a:ext cx="5865445" cy="4572000"/>
          </a:xfrm>
          <a:solidFill>
            <a:srgbClr val="F4F8FA"/>
          </a:solidFill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defRPr lang="en-US" sz="1600" dirty="0">
                <a:solidFill>
                  <a:schemeClr val="accent2"/>
                </a:solidFill>
              </a:defRPr>
            </a:lvl2pPr>
            <a:lvl3pPr>
              <a:defRPr lang="en-US" sz="1400" dirty="0">
                <a:solidFill>
                  <a:schemeClr val="accent2"/>
                </a:solidFill>
              </a:defRPr>
            </a:lvl3pPr>
            <a:lvl4pPr>
              <a:defRPr lang="en-US" sz="1200" dirty="0">
                <a:solidFill>
                  <a:schemeClr val="accent2"/>
                </a:solidFill>
              </a:defRPr>
            </a:lvl4pPr>
            <a:lvl5pPr>
              <a:defRPr lang="en-US" sz="1200" dirty="0">
                <a:solidFill>
                  <a:schemeClr val="accent2"/>
                </a:solidFill>
              </a:defRPr>
            </a:lvl5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6295232" y="1600201"/>
            <a:ext cx="5893593" cy="4572000"/>
          </a:xfrm>
          <a:noFill/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rgbClr val="F4F8FA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0" name="page number">
            <a:extLst>
              <a:ext uri="{FF2B5EF4-FFF2-40B4-BE49-F238E27FC236}">
                <a16:creationId xmlns:a16="http://schemas.microsoft.com/office/drawing/2014/main" id="{4FD1F5D3-21E9-5341-B48A-48F1E4CF33AB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8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Two-content Text Comparison Layout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E550D89-51A7-894E-88FB-394F3178F2E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92866" y="1600202"/>
            <a:ext cx="5044347" cy="875370"/>
          </a:xfrm>
          <a:noFill/>
        </p:spPr>
        <p:txBody>
          <a:bodyPr vert="horz" lIns="0" tIns="91440" rIns="457200" bIns="91440" rtlCol="0" anchor="b">
            <a:noAutofit/>
          </a:bodyPr>
          <a:lstStyle>
            <a:lvl1pPr>
              <a:defRPr lang="en-US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1B5F83-A93D-544C-8DB4-B164DBF2F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2866" y="2484176"/>
            <a:ext cx="5044347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0170DFD5-97D2-3349-AE52-EB22861A688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9808" y="2621020"/>
            <a:ext cx="5071595" cy="354402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sz="1600" dirty="0"/>
            </a:lvl2pPr>
            <a:lvl3pPr>
              <a:defRPr lang="en-US" sz="1400" dirty="0"/>
            </a:lvl3pPr>
            <a:lvl4pPr>
              <a:defRPr lang="en-US" sz="1200" dirty="0"/>
            </a:lvl4pPr>
            <a:lvl5pPr>
              <a:defRPr lang="en-US" sz="1200" dirty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61E082F-F30B-BC46-BB99-CA9B65C081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6832" y="1600202"/>
            <a:ext cx="5372100" cy="875370"/>
          </a:xfrm>
          <a:noFill/>
        </p:spPr>
        <p:txBody>
          <a:bodyPr vert="horz" lIns="0" tIns="91440" rIns="457200" bIns="91440" rtlCol="0" anchor="b">
            <a:noAutofit/>
          </a:bodyPr>
          <a:lstStyle>
            <a:lvl1pPr>
              <a:defRPr lang="en-US"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7D4F8B-2025-D14C-A41E-9C0B401DE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51981" y="2484176"/>
            <a:ext cx="5044347" cy="4571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3EE56D9F-2DF2-4F43-A13A-4844DFE465A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556249" y="2621280"/>
            <a:ext cx="5372682" cy="357512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sz="1600" dirty="0"/>
            </a:lvl2pPr>
            <a:lvl3pPr>
              <a:defRPr lang="en-US" sz="1400" dirty="0"/>
            </a:lvl3pPr>
            <a:lvl4pPr>
              <a:defRPr lang="en-US" sz="1200" dirty="0"/>
            </a:lvl4pPr>
            <a:lvl5pPr>
              <a:defRPr lang="en-US" sz="1200" dirty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age number">
            <a:extLst>
              <a:ext uri="{FF2B5EF4-FFF2-40B4-BE49-F238E27FC236}">
                <a16:creationId xmlns:a16="http://schemas.microsoft.com/office/drawing/2014/main" id="{3E816477-50B7-9248-BE5F-B9062610CEEE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Three-content Layout – Three Horizontal Text Boxes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E0956C27-3D46-7745-A4A9-42842784C1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2866" y="1582754"/>
            <a:ext cx="3593592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accent2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64666E-28C9-844E-91D8-ECA2F1E57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2866" y="2509480"/>
            <a:ext cx="3593592" cy="4571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088F3A7B-ECB7-0E49-B754-464BE3E448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866" y="2546329"/>
            <a:ext cx="3593592" cy="3619363"/>
          </a:xfrm>
          <a:noFill/>
          <a:ln>
            <a:noFill/>
          </a:ln>
        </p:spPr>
        <p:txBody>
          <a:bodyPr lIns="0" tIns="182880" rIns="182880" bIns="182880"/>
          <a:lstStyle>
            <a:lvl1pPr>
              <a:defRPr sz="1600"/>
            </a:lvl1pPr>
          </a:lstStyle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88975597-2DC5-4748-87A2-37C22D522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15154" y="1599646"/>
            <a:ext cx="3593592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accent2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DE0F89-6066-984A-B5C6-BC57894C3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15154" y="2509480"/>
            <a:ext cx="3593592" cy="45719"/>
          </a:xfrm>
          <a:prstGeom prst="rect">
            <a:avLst/>
          </a:prstGeom>
          <a:gradFill>
            <a:gsLst>
              <a:gs pos="99000">
                <a:schemeClr val="accent1"/>
              </a:gs>
              <a:gs pos="23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44EE5778-B7AD-374C-B107-63971E5708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15154" y="2546329"/>
            <a:ext cx="3593592" cy="3627562"/>
          </a:xfrm>
          <a:noFill/>
          <a:ln>
            <a:noFill/>
          </a:ln>
        </p:spPr>
        <p:txBody>
          <a:bodyPr lIns="0" tIns="182880" rIns="182880" bIns="182880"/>
          <a:lstStyle>
            <a:lvl1pPr>
              <a:defRPr sz="1600"/>
            </a:lvl1pPr>
          </a:lstStyle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F48BF931-C509-8F46-8576-3656F9F4BA1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7442" y="1600200"/>
            <a:ext cx="3593592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accent2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B963A1-3810-7A40-8918-6D6D68B4A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37442" y="2509480"/>
            <a:ext cx="3593592" cy="50246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C6F38D2-AD30-AE4E-B0AD-4BAFB463F8B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37442" y="2568632"/>
            <a:ext cx="3593592" cy="3627773"/>
          </a:xfrm>
          <a:noFill/>
          <a:ln>
            <a:noFill/>
          </a:ln>
        </p:spPr>
        <p:txBody>
          <a:bodyPr lIns="0" tIns="182880" rIns="182880" bIns="182880"/>
          <a:lstStyle>
            <a:lvl1pPr>
              <a:defRPr sz="1600"/>
            </a:lvl1pPr>
          </a:lstStyle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7788490C-B63E-8E46-A9C1-9CF865F7FA57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0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Color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Two-content Layout – Highlight Text on Left, Text/Graphic on Right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64AC6E-1611-244C-BA28-696924BAB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1589925"/>
            <a:ext cx="2894012" cy="548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44788"/>
            <a:ext cx="2894013" cy="4527411"/>
          </a:xfrm>
          <a:solidFill>
            <a:srgbClr val="F4F8FA"/>
          </a:solidFill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defRPr lang="en-US" sz="1600" dirty="0" smtClean="0">
                <a:solidFill>
                  <a:schemeClr val="accent2"/>
                </a:solidFill>
              </a:defRPr>
            </a:lvl2pPr>
            <a:lvl3pPr>
              <a:defRPr lang="en-US" sz="1400" dirty="0" smtClean="0">
                <a:solidFill>
                  <a:schemeClr val="accent2"/>
                </a:solidFill>
              </a:defRPr>
            </a:lvl3pPr>
            <a:lvl4pPr>
              <a:defRPr lang="en-US" sz="1200" dirty="0" smtClean="0">
                <a:solidFill>
                  <a:schemeClr val="accent2"/>
                </a:solidFill>
              </a:defRPr>
            </a:lvl4pPr>
            <a:lvl5pPr>
              <a:defRPr lang="en-US" sz="1200" dirty="0">
                <a:solidFill>
                  <a:schemeClr val="accent2"/>
                </a:solidFill>
              </a:defRPr>
            </a:lvl5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 vert="horz" lIns="0" tIns="45720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/>
            </a:lvl8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270000" lvl="5" indent="-117475"/>
            <a:r>
              <a:rPr lang="en-US" dirty="0"/>
              <a:t>Sixth level</a:t>
            </a:r>
          </a:p>
          <a:p>
            <a:pPr marL="1438275" lvl="6" indent="-117475"/>
            <a:r>
              <a:rPr lang="en-US" dirty="0"/>
              <a:t>Seventh level</a:t>
            </a:r>
          </a:p>
          <a:p>
            <a:pPr marL="1554163" lvl="7" indent="-115888">
              <a:lnSpc>
                <a:spcPct val="90000"/>
              </a:lnSpc>
            </a:pPr>
            <a:r>
              <a:rPr lang="en-US" dirty="0"/>
              <a:t>Nineth level</a:t>
            </a:r>
          </a:p>
        </p:txBody>
      </p:sp>
      <p:sp>
        <p:nvSpPr>
          <p:cNvPr id="8" name="page number">
            <a:extLst>
              <a:ext uri="{FF2B5EF4-FFF2-40B4-BE49-F238E27FC236}">
                <a16:creationId xmlns:a16="http://schemas.microsoft.com/office/drawing/2014/main" id="{1A93E906-C928-C345-B032-1F5C677FAEDD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8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Two-content Layout – Highlight Text on Right, Text/Graphic on Left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graph, diagram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Nineth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2C22B1-5B53-F148-8D4A-31CCDD16E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9285149" y="1589924"/>
            <a:ext cx="2903676" cy="609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44788"/>
            <a:ext cx="2894012" cy="4527411"/>
          </a:xfrm>
          <a:solidFill>
            <a:srgbClr val="F4F8FA"/>
          </a:solidFill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defRPr lang="en-US" sz="1600" dirty="0">
                <a:solidFill>
                  <a:schemeClr val="accent2"/>
                </a:solidFill>
              </a:defRPr>
            </a:lvl2pPr>
            <a:lvl3pPr>
              <a:defRPr lang="en-US" sz="1400" dirty="0">
                <a:solidFill>
                  <a:schemeClr val="accent2"/>
                </a:solidFill>
              </a:defRPr>
            </a:lvl3pPr>
            <a:lvl4pPr>
              <a:defRPr lang="en-US" sz="1200" dirty="0">
                <a:solidFill>
                  <a:schemeClr val="accent2"/>
                </a:solidFill>
              </a:defRPr>
            </a:lvl4pPr>
            <a:lvl5pPr>
              <a:defRPr lang="en-US" sz="1200" dirty="0">
                <a:solidFill>
                  <a:schemeClr val="accent2"/>
                </a:solidFill>
              </a:defRPr>
            </a:lvl5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age number">
            <a:extLst>
              <a:ext uri="{FF2B5EF4-FFF2-40B4-BE49-F238E27FC236}">
                <a16:creationId xmlns:a16="http://schemas.microsoft.com/office/drawing/2014/main" id="{EA3FFB13-8625-D245-BD64-AAC7CCCB5B6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Diagram with Content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73A8AFF7-683B-9045-8B6E-5867DABAE588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595424" y="1600201"/>
            <a:ext cx="7410892" cy="4572000"/>
          </a:xfrm>
          <a:noFill/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rgbClr val="F4F8FA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E2C737-3A4D-924A-88B5-FA4D5C8A0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380072" y="1589923"/>
            <a:ext cx="3808754" cy="826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1" name="page number">
            <a:extLst>
              <a:ext uri="{FF2B5EF4-FFF2-40B4-BE49-F238E27FC236}">
                <a16:creationId xmlns:a16="http://schemas.microsoft.com/office/drawing/2014/main" id="{0D34A4A0-0C07-994F-9539-A07F4B06F18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Outcome,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Diagram with Outcome/Benefit Content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DAEEA46F-682F-5A4F-8E4D-B4CA754E0724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595424" y="1600201"/>
            <a:ext cx="7410892" cy="4572000"/>
          </a:xfrm>
          <a:noFill/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rgbClr val="F4F8FA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endParaRPr lang="en-US" dirty="0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8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800">
                <a:solidFill>
                  <a:schemeClr val="accent5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page number">
            <a:extLst>
              <a:ext uri="{FF2B5EF4-FFF2-40B4-BE49-F238E27FC236}">
                <a16:creationId xmlns:a16="http://schemas.microsoft.com/office/drawing/2014/main" id="{2520CB7B-27A1-0749-95BA-681D8A0535D2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25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Title Slide - Aqua &amp; Ocean Color Theme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14" name="Click to edit Speaker Name ">
            <a:extLst>
              <a:ext uri="{FF2B5EF4-FFF2-40B4-BE49-F238E27FC236}">
                <a16:creationId xmlns:a16="http://schemas.microsoft.com/office/drawing/2014/main" id="{179DB1F6-DFFE-5E43-994F-B7DBFB112C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5402202" cy="355601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lang="en-US" sz="1600" b="0" i="0" u="none" strike="noStrike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Speaker Name (Insert pronouns)</a:t>
            </a:r>
          </a:p>
        </p:txBody>
      </p:sp>
      <p:sp>
        <p:nvSpPr>
          <p:cNvPr id="15" name="Click to edit role">
            <a:extLst>
              <a:ext uri="{FF2B5EF4-FFF2-40B4-BE49-F238E27FC236}">
                <a16:creationId xmlns:a16="http://schemas.microsoft.com/office/drawing/2014/main" id="{6C710D35-A62F-6545-8876-C6793E801C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17480"/>
            <a:ext cx="5402202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7" name="Click to edit role">
            <a:extLst>
              <a:ext uri="{FF2B5EF4-FFF2-40B4-BE49-F238E27FC236}">
                <a16:creationId xmlns:a16="http://schemas.microsoft.com/office/drawing/2014/main" id="{B7F8A130-4773-4943-B490-D62738C508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2948" y="5485986"/>
            <a:ext cx="5402202" cy="355601"/>
          </a:xfrm>
        </p:spPr>
        <p:txBody>
          <a:bodyPr/>
          <a:lstStyle>
            <a:lvl1pPr algn="l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3" name="parallelogram graphics">
            <a:extLst>
              <a:ext uri="{FF2B5EF4-FFF2-40B4-BE49-F238E27FC236}">
                <a16:creationId xmlns:a16="http://schemas.microsoft.com/office/drawing/2014/main" id="{0A9844F3-FFD1-7B47-8E20-3B1B8C9D3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88217" y="1084671"/>
            <a:ext cx="9623529" cy="5494609"/>
            <a:chOff x="-1488217" y="1084671"/>
            <a:chExt cx="9623529" cy="5494609"/>
          </a:xfrm>
        </p:grpSpPr>
        <p:sp>
          <p:nvSpPr>
            <p:cNvPr id="35" name="Freeform 34" title="gradient decorative shape">
              <a:extLst>
                <a:ext uri="{FF2B5EF4-FFF2-40B4-BE49-F238E27FC236}">
                  <a16:creationId xmlns:a16="http://schemas.microsoft.com/office/drawing/2014/main" id="{FC6E33BE-E922-E74A-8DF9-693000E673D6}"/>
                </a:ext>
              </a:extLst>
            </p:cNvPr>
            <p:cNvSpPr/>
            <p:nvPr userDrawn="1"/>
          </p:nvSpPr>
          <p:spPr>
            <a:xfrm rot="2700000">
              <a:off x="2061554" y="1519285"/>
              <a:ext cx="2801109" cy="7318881"/>
            </a:xfrm>
            <a:custGeom>
              <a:avLst/>
              <a:gdLst>
                <a:gd name="connsiteX0" fmla="*/ 0 w 2801109"/>
                <a:gd name="connsiteY0" fmla="*/ 0 h 7318881"/>
                <a:gd name="connsiteX1" fmla="*/ 2801109 w 2801109"/>
                <a:gd name="connsiteY1" fmla="*/ 0 h 7318881"/>
                <a:gd name="connsiteX2" fmla="*/ 2801109 w 2801109"/>
                <a:gd name="connsiteY2" fmla="*/ 4642648 h 7318881"/>
                <a:gd name="connsiteX3" fmla="*/ 163834 w 2801109"/>
                <a:gd name="connsiteY3" fmla="*/ 7318881 h 7318881"/>
                <a:gd name="connsiteX4" fmla="*/ 0 w 2801109"/>
                <a:gd name="connsiteY4" fmla="*/ 7155046 h 731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1109" h="7318881">
                  <a:moveTo>
                    <a:pt x="0" y="0"/>
                  </a:moveTo>
                  <a:lnTo>
                    <a:pt x="2801109" y="0"/>
                  </a:lnTo>
                  <a:lnTo>
                    <a:pt x="2801109" y="4642648"/>
                  </a:lnTo>
                  <a:lnTo>
                    <a:pt x="163834" y="7318881"/>
                  </a:lnTo>
                  <a:lnTo>
                    <a:pt x="0" y="7155046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0"/>
                  </a:schemeClr>
                </a:gs>
                <a:gs pos="72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33" title="gradient decorative shape">
              <a:extLst>
                <a:ext uri="{FF2B5EF4-FFF2-40B4-BE49-F238E27FC236}">
                  <a16:creationId xmlns:a16="http://schemas.microsoft.com/office/drawing/2014/main" id="{02065BB3-0DD8-1442-A077-9B671C2CD52B}"/>
                </a:ext>
              </a:extLst>
            </p:cNvPr>
            <p:cNvSpPr/>
            <p:nvPr userDrawn="1"/>
          </p:nvSpPr>
          <p:spPr>
            <a:xfrm rot="2700000">
              <a:off x="1987453" y="-2390999"/>
              <a:ext cx="2672190" cy="9623529"/>
            </a:xfrm>
            <a:custGeom>
              <a:avLst/>
              <a:gdLst>
                <a:gd name="connsiteX0" fmla="*/ 0 w 2672190"/>
                <a:gd name="connsiteY0" fmla="*/ 2669635 h 9623529"/>
                <a:gd name="connsiteX1" fmla="*/ 2669635 w 2672190"/>
                <a:gd name="connsiteY1" fmla="*/ 0 h 9623529"/>
                <a:gd name="connsiteX2" fmla="*/ 2669635 w 2672190"/>
                <a:gd name="connsiteY2" fmla="*/ 8389488 h 9623529"/>
                <a:gd name="connsiteX3" fmla="*/ 2671345 w 2672190"/>
                <a:gd name="connsiteY3" fmla="*/ 8407448 h 9623529"/>
                <a:gd name="connsiteX4" fmla="*/ 2671258 w 2672190"/>
                <a:gd name="connsiteY4" fmla="*/ 9386208 h 9623529"/>
                <a:gd name="connsiteX5" fmla="*/ 1437129 w 2672190"/>
                <a:gd name="connsiteY5" fmla="*/ 9623529 h 9623529"/>
                <a:gd name="connsiteX6" fmla="*/ 0 w 2672190"/>
                <a:gd name="connsiteY6" fmla="*/ 8186399 h 962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2190" h="9623529">
                  <a:moveTo>
                    <a:pt x="0" y="2669635"/>
                  </a:moveTo>
                  <a:lnTo>
                    <a:pt x="2669635" y="0"/>
                  </a:lnTo>
                  <a:lnTo>
                    <a:pt x="2669635" y="8389488"/>
                  </a:lnTo>
                  <a:lnTo>
                    <a:pt x="2671345" y="8407448"/>
                  </a:lnTo>
                  <a:cubicBezTo>
                    <a:pt x="2674309" y="8739688"/>
                    <a:pt x="2668294" y="9053968"/>
                    <a:pt x="2671258" y="9386208"/>
                  </a:cubicBezTo>
                  <a:lnTo>
                    <a:pt x="1437129" y="9623529"/>
                  </a:lnTo>
                  <a:lnTo>
                    <a:pt x="0" y="8186399"/>
                  </a:lnTo>
                  <a:close/>
                </a:path>
              </a:pathLst>
            </a:custGeom>
            <a:gradFill>
              <a:gsLst>
                <a:gs pos="33000">
                  <a:schemeClr val="accent3"/>
                </a:gs>
                <a:gs pos="78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VMware logo">
            <a:extLst>
              <a:ext uri="{FF2B5EF4-FFF2-40B4-BE49-F238E27FC236}">
                <a16:creationId xmlns:a16="http://schemas.microsoft.com/office/drawing/2014/main" id="{204DE4A6-6232-5642-BD28-F03961ABC6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5185"/>
            <a:ext cx="1535550" cy="556262"/>
          </a:xfrm>
          <a:prstGeom prst="rect">
            <a:avLst/>
          </a:prstGeom>
        </p:spPr>
      </p:pic>
      <p:sp>
        <p:nvSpPr>
          <p:cNvPr id="13" name="Copyright" descr="Confidential copyright VMware, Inc. 2021">
            <a:extLst>
              <a:ext uri="{FF2B5EF4-FFF2-40B4-BE49-F238E27FC236}">
                <a16:creationId xmlns:a16="http://schemas.microsoft.com/office/drawing/2014/main" id="{67A12218-5F19-AB45-AFB4-EED5DBCA22CD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©2023 VMware, Inc.</a:t>
            </a:r>
          </a:p>
        </p:txBody>
      </p:sp>
    </p:spTree>
    <p:extLst>
      <p:ext uri="{BB962C8B-B14F-4D97-AF65-F5344CB8AC3E}">
        <p14:creationId xmlns:p14="http://schemas.microsoft.com/office/powerpoint/2010/main" val="306388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>
            <a:extLst>
              <a:ext uri="{FF2B5EF4-FFF2-40B4-BE49-F238E27FC236}">
                <a16:creationId xmlns:a16="http://schemas.microsoft.com/office/drawing/2014/main" id="{05E46EAA-9D16-0D47-AF18-92C449033D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809" y="412751"/>
            <a:ext cx="11001004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Customer Success – add Company Name here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CEFD99AC-6466-F04E-8E45-7EEEEA01B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the highlighted business impact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F46384-B6E3-0D43-924E-874DEC234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" y="1552248"/>
            <a:ext cx="3471746" cy="0"/>
          </a:xfrm>
          <a:prstGeom prst="line">
            <a:avLst/>
          </a:prstGeom>
          <a:ln w="22225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Placeholder 6">
            <a:extLst>
              <a:ext uri="{FF2B5EF4-FFF2-40B4-BE49-F238E27FC236}">
                <a16:creationId xmlns:a16="http://schemas.microsoft.com/office/drawing/2014/main" id="{40CB7868-5ADF-4E42-9BA5-758DD5ADEB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1564006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5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50" name="Content Placeholder 17">
            <a:extLst>
              <a:ext uri="{FF2B5EF4-FFF2-40B4-BE49-F238E27FC236}">
                <a16:creationId xmlns:a16="http://schemas.microsoft.com/office/drawing/2014/main" id="{767C0863-B9D1-344E-A978-CD49E9400F6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1901093"/>
            <a:ext cx="3201848" cy="1214595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3526770-8F35-FB4A-8638-521D0DA87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12165" y="1552248"/>
            <a:ext cx="3471746" cy="0"/>
          </a:xfrm>
          <a:prstGeom prst="line">
            <a:avLst/>
          </a:prstGeom>
          <a:ln w="22225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5A3D06D5-FD3F-BA4E-8627-B3D253D001E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418012" y="1564006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5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47" name="Content Placeholder 17">
            <a:extLst>
              <a:ext uri="{FF2B5EF4-FFF2-40B4-BE49-F238E27FC236}">
                <a16:creationId xmlns:a16="http://schemas.microsoft.com/office/drawing/2014/main" id="{A2B343CF-FF49-7E4F-A7C9-0593553254F3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414210" y="1901094"/>
            <a:ext cx="3201848" cy="122556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C08A52-2522-8C40-B8B1-C98FEBB88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" y="3325372"/>
            <a:ext cx="3471746" cy="0"/>
          </a:xfrm>
          <a:prstGeom prst="line">
            <a:avLst/>
          </a:prstGeom>
          <a:ln w="22225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68B03587-93C7-A44F-A27D-84877C6A912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3093" y="3345364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48" name="Content Placeholder 17">
            <a:extLst>
              <a:ext uri="{FF2B5EF4-FFF2-40B4-BE49-F238E27FC236}">
                <a16:creationId xmlns:a16="http://schemas.microsoft.com/office/drawing/2014/main" id="{65BA7F3E-AD8D-A54C-B026-DAA8FC9C054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693430"/>
            <a:ext cx="3201848" cy="1110049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57CCC6-06B1-7342-99B0-BC7C8FBE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12165" y="3325372"/>
            <a:ext cx="3471746" cy="0"/>
          </a:xfrm>
          <a:prstGeom prst="line">
            <a:avLst/>
          </a:prstGeom>
          <a:ln w="22225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Placeholder 33">
            <a:extLst>
              <a:ext uri="{FF2B5EF4-FFF2-40B4-BE49-F238E27FC236}">
                <a16:creationId xmlns:a16="http://schemas.microsoft.com/office/drawing/2014/main" id="{12DEAF9A-D0A2-3A4B-B37B-FD530909C5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26811" y="3345364"/>
            <a:ext cx="2006600" cy="227454"/>
          </a:xfrm>
        </p:spPr>
        <p:txBody>
          <a:bodyPr anchor="b" anchorCtr="0"/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IMPACT</a:t>
            </a:r>
          </a:p>
        </p:txBody>
      </p:sp>
      <p:sp>
        <p:nvSpPr>
          <p:cNvPr id="46" name="Content Placeholder 17">
            <a:extLst>
              <a:ext uri="{FF2B5EF4-FFF2-40B4-BE49-F238E27FC236}">
                <a16:creationId xmlns:a16="http://schemas.microsoft.com/office/drawing/2014/main" id="{3265790D-1104-8D4D-A8C6-F7A7E77F664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14210" y="3693430"/>
            <a:ext cx="3201848" cy="113235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3C87E7C-5ED2-214E-8A38-ED05177A6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8739" y="5023689"/>
            <a:ext cx="7319778" cy="0"/>
          </a:xfrm>
          <a:prstGeom prst="line">
            <a:avLst/>
          </a:prstGeom>
          <a:ln w="2222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EF15C3B0-3307-FF46-8C6D-16907986554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5026984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56" name="Text Placeholder 6">
            <a:extLst>
              <a:ext uri="{FF2B5EF4-FFF2-40B4-BE49-F238E27FC236}">
                <a16:creationId xmlns:a16="http://schemas.microsoft.com/office/drawing/2014/main" id="{F0EFE66F-363C-804E-BABD-F54C3E33FDE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3093" y="5326736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 One</a:t>
            </a:r>
          </a:p>
        </p:txBody>
      </p:sp>
      <p:sp>
        <p:nvSpPr>
          <p:cNvPr id="57" name="Text Placeholder 6">
            <a:extLst>
              <a:ext uri="{FF2B5EF4-FFF2-40B4-BE49-F238E27FC236}">
                <a16:creationId xmlns:a16="http://schemas.microsoft.com/office/drawing/2014/main" id="{0166C751-50F5-8B4F-9A97-B83901E78B0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3093" y="5576118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 Two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0D57825D-E522-644D-8F4A-0B77A7036E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3093" y="5807027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 Three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715C6E1C-FC70-6A4E-8F12-8EFEDFF99F5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393597" y="5039274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EBAAD5C6-0007-A84B-A2C2-FCC2F00B429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00790" y="5327336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 One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A8B7A6ED-D85B-2E4C-BCD6-D130232A3F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00790" y="5576718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 Two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C507BC1F-4225-8C48-9110-5D75D900FFC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00790" y="5807627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 Three</a:t>
            </a:r>
          </a:p>
        </p:txBody>
      </p:sp>
      <p:sp>
        <p:nvSpPr>
          <p:cNvPr id="45" name="Picture Placeholder 8">
            <a:extLst>
              <a:ext uri="{FF2B5EF4-FFF2-40B4-BE49-F238E27FC236}">
                <a16:creationId xmlns:a16="http://schemas.microsoft.com/office/drawing/2014/main" id="{231A51E8-5046-A444-8DFA-A0B8E647C4F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207965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81E8E56D-8554-4E46-BBBC-E98827D1EE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09465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59903D24-0D11-174E-9765-B2914D00A8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09465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42" name="Picture Placeholder 5">
            <a:extLst>
              <a:ext uri="{FF2B5EF4-FFF2-40B4-BE49-F238E27FC236}">
                <a16:creationId xmlns:a16="http://schemas.microsoft.com/office/drawing/2014/main" id="{2EDE5296-3D34-0C47-A404-38FF5A22C6D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515815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7B1EDB8-ADF5-9C41-B4C4-26AA9C0B9D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15815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5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page number">
            <a:extLst>
              <a:ext uri="{FF2B5EF4-FFF2-40B4-BE49-F238E27FC236}">
                <a16:creationId xmlns:a16="http://schemas.microsoft.com/office/drawing/2014/main" id="{CB20449E-0760-3743-8E7C-7D6BA7165F7F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8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Three Icon Placeholders with Text Descriptions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3C9F48F-8CFB-DD45-AE7E-6A5DE26F95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88103" y="2419650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plum text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4DBEFEC-821B-4F4E-8D5E-E6843BF1A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08612" y="2419650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ocean text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indigo text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0545A424-E307-E14F-A89B-1A531D114F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09012" y="2419650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19" name="page number">
            <a:extLst>
              <a:ext uri="{FF2B5EF4-FFF2-40B4-BE49-F238E27FC236}">
                <a16:creationId xmlns:a16="http://schemas.microsoft.com/office/drawing/2014/main" id="{6122FC91-666D-7A42-9D21-9800CF4E3706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6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Four Icon Placeholders with Text Descriptions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2EA9D9-DD59-0A4A-94D5-AC136E79CD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73703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plum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7F1E977-D1E8-7040-8576-578BD8CB84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00597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ocean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B608689-50E6-784F-8AFD-D13D124BAA5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72120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indigo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90217BC-3881-DF41-A8F3-900AF04F1B7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38248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dark green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page number">
            <a:extLst>
              <a:ext uri="{FF2B5EF4-FFF2-40B4-BE49-F238E27FC236}">
                <a16:creationId xmlns:a16="http://schemas.microsoft.com/office/drawing/2014/main" id="{1D45AB97-9B77-2244-B7BA-E18EA4CD43EA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6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Five Icon Placeholders with Text Descriptions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E3C6552-FD35-F64A-AB25-15819DA5EE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0549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plum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6390E06-1436-004E-875E-AAE40E05D76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10473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ocean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54AA791-D396-204E-9DF4-50E16614DD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12658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indigo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673B6CF-B10C-8742-A91F-672EAD5163E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77080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9433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dark green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F3DA55F-C9CF-8945-A9DE-F606579BFE2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80612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gray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7" name="page number">
            <a:extLst>
              <a:ext uri="{FF2B5EF4-FFF2-40B4-BE49-F238E27FC236}">
                <a16:creationId xmlns:a16="http://schemas.microsoft.com/office/drawing/2014/main" id="{6D94DD40-25D8-6A48-98B5-B2B0FB64FDAB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1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Number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Five Column Text with Number Icons 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2EA033-41AE-6148-A260-889FF59E41C9}"/>
              </a:ext>
            </a:extLst>
          </p:cNvPr>
          <p:cNvCxnSpPr/>
          <p:nvPr userDrawn="1"/>
        </p:nvCxnSpPr>
        <p:spPr bwMode="gray">
          <a:xfrm>
            <a:off x="598206" y="2512464"/>
            <a:ext cx="1828800" cy="0"/>
          </a:xfrm>
          <a:prstGeom prst="line">
            <a:avLst/>
          </a:prstGeom>
          <a:ln w="25400">
            <a:solidFill>
              <a:schemeClr val="accent5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0850" y="2529075"/>
            <a:ext cx="1828800" cy="2871263"/>
          </a:xfrm>
          <a:solidFill>
            <a:srgbClr val="F4F8FA"/>
          </a:solidFill>
          <a:ln>
            <a:noFill/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endParaRPr lang="en-US" dirty="0"/>
          </a:p>
          <a:p>
            <a:pPr lvl="0"/>
            <a:r>
              <a:rPr lang="en-US" dirty="0"/>
              <a:t>Click to add plum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3341DC-DE80-5E4C-A4C9-C984D7074760}"/>
              </a:ext>
            </a:extLst>
          </p:cNvPr>
          <p:cNvCxnSpPr/>
          <p:nvPr userDrawn="1"/>
        </p:nvCxnSpPr>
        <p:spPr bwMode="gray">
          <a:xfrm>
            <a:off x="2894012" y="2512464"/>
            <a:ext cx="1828800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894013" y="2529075"/>
            <a:ext cx="1828800" cy="2871263"/>
          </a:xfrm>
          <a:solidFill>
            <a:srgbClr val="F4F8FA"/>
          </a:solidFill>
          <a:ln>
            <a:noFill/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endParaRPr lang="en-US" dirty="0"/>
          </a:p>
          <a:p>
            <a:pPr lvl="0"/>
            <a:r>
              <a:rPr lang="en-US" dirty="0"/>
              <a:t>Click to add ocean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2FF207-1B75-1940-91E1-2692254C727F}"/>
              </a:ext>
            </a:extLst>
          </p:cNvPr>
          <p:cNvCxnSpPr/>
          <p:nvPr userDrawn="1"/>
        </p:nvCxnSpPr>
        <p:spPr bwMode="gray">
          <a:xfrm>
            <a:off x="5180012" y="2512464"/>
            <a:ext cx="1828800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85093" y="2529075"/>
            <a:ext cx="1828800" cy="2871263"/>
          </a:xfrm>
          <a:solidFill>
            <a:srgbClr val="F4F8FA"/>
          </a:solidFill>
          <a:ln>
            <a:noFill/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endParaRPr lang="en-US" dirty="0"/>
          </a:p>
          <a:p>
            <a:pPr lvl="0"/>
            <a:r>
              <a:rPr lang="en-US" dirty="0"/>
              <a:t>Click to add indigo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8E238A-DE09-DD4F-A6F3-2F244E7301C3}"/>
              </a:ext>
            </a:extLst>
          </p:cNvPr>
          <p:cNvCxnSpPr/>
          <p:nvPr userDrawn="1"/>
        </p:nvCxnSpPr>
        <p:spPr bwMode="gray">
          <a:xfrm>
            <a:off x="7466012" y="2512464"/>
            <a:ext cx="1828800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70001" y="2529075"/>
            <a:ext cx="1828800" cy="2871263"/>
          </a:xfrm>
          <a:solidFill>
            <a:srgbClr val="F4F8FA"/>
          </a:solidFill>
          <a:ln>
            <a:noFill/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endParaRPr lang="en-US" dirty="0"/>
          </a:p>
          <a:p>
            <a:pPr lvl="0"/>
            <a:r>
              <a:rPr lang="en-US" dirty="0"/>
              <a:t>Click to add </a:t>
            </a:r>
            <a:r>
              <a:rPr lang="en-US" dirty="0" err="1"/>
              <a:t>drk</a:t>
            </a:r>
            <a:r>
              <a:rPr lang="en-US" dirty="0"/>
              <a:t> green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B64954-CA3A-494E-B70D-3405C9F592D8}"/>
              </a:ext>
            </a:extLst>
          </p:cNvPr>
          <p:cNvCxnSpPr/>
          <p:nvPr userDrawn="1"/>
        </p:nvCxnSpPr>
        <p:spPr bwMode="gray">
          <a:xfrm>
            <a:off x="9752012" y="2512464"/>
            <a:ext cx="1828800" cy="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2013" y="2529075"/>
            <a:ext cx="1828800" cy="2871263"/>
          </a:xfrm>
          <a:solidFill>
            <a:srgbClr val="F4F8FA"/>
          </a:solidFill>
          <a:ln>
            <a:noFill/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endParaRPr lang="en-US" dirty="0"/>
          </a:p>
          <a:p>
            <a:pPr lvl="0"/>
            <a:r>
              <a:rPr lang="en-US" dirty="0"/>
              <a:t>Click to add gray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page number">
            <a:extLst>
              <a:ext uri="{FF2B5EF4-FFF2-40B4-BE49-F238E27FC236}">
                <a16:creationId xmlns:a16="http://schemas.microsoft.com/office/drawing/2014/main" id="{778B9E91-325F-BB46-BB33-20219DF70C9B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F6B89BA-DE17-014A-9ED8-790359ADE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1131007" y="2006791"/>
            <a:ext cx="788487" cy="78848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B0E1473-AF0F-7C48-8FAF-3848C1B61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3414170" y="2006791"/>
            <a:ext cx="788487" cy="78848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09A2D8-18F0-8A47-BD8C-DD1AF0B61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5705250" y="2006791"/>
            <a:ext cx="788487" cy="78848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E1A06A-E5D9-064B-85F4-74B463C7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7990158" y="2006791"/>
            <a:ext cx="788487" cy="78848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7824627-50AB-F94E-9519-EADC5841F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10272170" y="2006791"/>
            <a:ext cx="788487" cy="78848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2460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Sample Chart Layout for Text – Click to Add a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5" name="Text Placeholder 3" descr="Row 1 label">
            <a:extLst>
              <a:ext uri="{FF2B5EF4-FFF2-40B4-BE49-F238E27FC236}">
                <a16:creationId xmlns:a16="http://schemas.microsoft.com/office/drawing/2014/main" id="{7077ED63-7149-B64F-804C-21E2E59DF7D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71464" y="1546789"/>
            <a:ext cx="574570" cy="439174"/>
          </a:xfrm>
          <a:solidFill>
            <a:schemeClr val="bg1"/>
          </a:solidFill>
          <a:ln w="12700">
            <a:noFill/>
          </a:ln>
        </p:spPr>
        <p:txBody>
          <a:bodyPr tIns="9144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0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3" descr="Row 1 text box is a long horizontal box the width of the slide acting as a header. ">
            <a:extLst>
              <a:ext uri="{FF2B5EF4-FFF2-40B4-BE49-F238E27FC236}">
                <a16:creationId xmlns:a16="http://schemas.microsoft.com/office/drawing/2014/main" id="{03CB2304-DD0F-674C-91F7-863CDF3757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34040" y="1561701"/>
            <a:ext cx="10630969" cy="429469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tIns="9144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" descr="Row 2 label; this row shows 4 content boxes labeled A through D, each is a different color and holds text.">
            <a:extLst>
              <a:ext uri="{FF2B5EF4-FFF2-40B4-BE49-F238E27FC236}">
                <a16:creationId xmlns:a16="http://schemas.microsoft.com/office/drawing/2014/main" id="{3E62FD32-E978-1A49-AA98-60CD14AE003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5750" y="3304775"/>
            <a:ext cx="560283" cy="658026"/>
          </a:xfrm>
          <a:solidFill>
            <a:schemeClr val="bg1"/>
          </a:solidFill>
          <a:ln w="12700">
            <a:noFill/>
          </a:ln>
        </p:spPr>
        <p:txBody>
          <a:bodyPr tIns="9144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0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E322B01-8AA4-6B48-98B8-90F64F16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 bwMode="gray">
          <a:xfrm>
            <a:off x="1093076" y="2680138"/>
            <a:ext cx="2459421" cy="0"/>
          </a:xfrm>
          <a:prstGeom prst="line">
            <a:avLst/>
          </a:prstGeom>
          <a:ln w="25400">
            <a:solidFill>
              <a:schemeClr val="accent5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3" descr="Row 2, box 1: text in plum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02407" y="2699834"/>
            <a:ext cx="2430126" cy="1949198"/>
          </a:xfrm>
          <a:noFill/>
          <a:ln w="15875">
            <a:noFill/>
          </a:ln>
        </p:spPr>
        <p:txBody>
          <a:bodyPr tIns="36576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EFB321-2C32-7945-A5C9-A9F00AE58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 bwMode="gray">
          <a:xfrm>
            <a:off x="3808412" y="2680138"/>
            <a:ext cx="2459421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3" descr="Row 2, box 2: text in ocean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6081" y="2699834"/>
            <a:ext cx="2430126" cy="1949198"/>
          </a:xfrm>
          <a:noFill/>
          <a:ln w="15875">
            <a:noFill/>
          </a:ln>
        </p:spPr>
        <p:txBody>
          <a:bodyPr tIns="36576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C97932-042E-C845-9300-586CA61AB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 bwMode="gray">
          <a:xfrm>
            <a:off x="6551612" y="2680138"/>
            <a:ext cx="2459421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3" descr="Row 2, box 3: text in indigo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29754" y="2699834"/>
            <a:ext cx="2477611" cy="1949198"/>
          </a:xfrm>
          <a:noFill/>
          <a:ln w="15875">
            <a:noFill/>
          </a:ln>
        </p:spPr>
        <p:txBody>
          <a:bodyPr tIns="36576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8A42CD-A1AD-9149-80A3-4BFE5D75E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 bwMode="gray">
          <a:xfrm>
            <a:off x="9229123" y="2680138"/>
            <a:ext cx="2459421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3" descr="Row 2, box 4: text in dark green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43428" y="2699834"/>
            <a:ext cx="2454586" cy="1949198"/>
          </a:xfrm>
          <a:noFill/>
          <a:ln w="15875">
            <a:noFill/>
          </a:ln>
        </p:spPr>
        <p:txBody>
          <a:bodyPr tIns="36576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8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7" name="Text Placeholder 3" descr="Row 3 label: this row shows six, small content boxes in a horiztonal row">
            <a:extLst>
              <a:ext uri="{FF2B5EF4-FFF2-40B4-BE49-F238E27FC236}">
                <a16:creationId xmlns:a16="http://schemas.microsoft.com/office/drawing/2014/main" id="{EF286E42-C44A-274D-B9C1-D21F1AD1DEB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0038" y="5065521"/>
            <a:ext cx="545995" cy="658026"/>
          </a:xfrm>
          <a:solidFill>
            <a:schemeClr val="bg1"/>
          </a:solidFill>
          <a:ln w="12700">
            <a:noFill/>
          </a:ln>
        </p:spPr>
        <p:txBody>
          <a:bodyPr tIns="9144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0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3" descr="Row 3, text box 1">
            <a:extLst>
              <a:ext uri="{FF2B5EF4-FFF2-40B4-BE49-F238E27FC236}">
                <a16:creationId xmlns:a16="http://schemas.microsoft.com/office/drawing/2014/main" id="{828E38C7-4E21-F24B-B372-9632EC441D7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15051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 descr="Row 3, text box 2">
            <a:extLst>
              <a:ext uri="{FF2B5EF4-FFF2-40B4-BE49-F238E27FC236}">
                <a16:creationId xmlns:a16="http://schemas.microsoft.com/office/drawing/2014/main" id="{8B2FDC15-7948-0244-83E4-0CDCDBC619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886312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3" descr="Row 3, text box 3">
            <a:extLst>
              <a:ext uri="{FF2B5EF4-FFF2-40B4-BE49-F238E27FC236}">
                <a16:creationId xmlns:a16="http://schemas.microsoft.com/office/drawing/2014/main" id="{E4B34A83-BA8A-6844-8A56-BBD517A5B6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57573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7" name="Text Placeholder 3" descr="Row 3, text box 4">
            <a:extLst>
              <a:ext uri="{FF2B5EF4-FFF2-40B4-BE49-F238E27FC236}">
                <a16:creationId xmlns:a16="http://schemas.microsoft.com/office/drawing/2014/main" id="{532716FA-3DC7-AF41-8C5F-F9D040A4393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428834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1" name="Text Placeholder 3" descr="Row 3, text box 5">
            <a:extLst>
              <a:ext uri="{FF2B5EF4-FFF2-40B4-BE49-F238E27FC236}">
                <a16:creationId xmlns:a16="http://schemas.microsoft.com/office/drawing/2014/main" id="{6EA6D41F-30CE-1443-9F1F-896A2907ECB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00095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3" descr="Row 3, text box 6">
            <a:extLst>
              <a:ext uri="{FF2B5EF4-FFF2-40B4-BE49-F238E27FC236}">
                <a16:creationId xmlns:a16="http://schemas.microsoft.com/office/drawing/2014/main" id="{62388AAB-5BA2-4747-B0D0-B11DA919512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1354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page number">
            <a:extLst>
              <a:ext uri="{FF2B5EF4-FFF2-40B4-BE49-F238E27FC236}">
                <a16:creationId xmlns:a16="http://schemas.microsoft.com/office/drawing/2014/main" id="{D09494D0-773E-A04D-BC5F-65AA87B8246F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0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-Bleed Photo 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82963ABA-B135-4D13-8059-831B7A94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pic>
        <p:nvPicPr>
          <p:cNvPr id="9" name="VMware logo">
            <a:extLst>
              <a:ext uri="{FF2B5EF4-FFF2-40B4-BE49-F238E27FC236}">
                <a16:creationId xmlns:a16="http://schemas.microsoft.com/office/drawing/2014/main" id="{808C7B67-FD35-5D49-90F9-2971A7B5375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9085" y="6215185"/>
            <a:ext cx="1535550" cy="556262"/>
          </a:xfrm>
          <a:prstGeom prst="rect">
            <a:avLst/>
          </a:prstGeom>
        </p:spPr>
      </p:pic>
      <p:sp>
        <p:nvSpPr>
          <p:cNvPr id="10" name="Copyright" descr="Confidential copyright VMware, Inc. 2021">
            <a:extLst>
              <a:ext uri="{FF2B5EF4-FFF2-40B4-BE49-F238E27FC236}">
                <a16:creationId xmlns:a16="http://schemas.microsoft.com/office/drawing/2014/main" id="{8F105BA1-2DCB-7E4F-97A4-643208B34705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©2023 VMware, Inc.</a:t>
            </a:r>
          </a:p>
        </p:txBody>
      </p:sp>
      <p:sp>
        <p:nvSpPr>
          <p:cNvPr id="11" name="page number">
            <a:extLst>
              <a:ext uri="{FF2B5EF4-FFF2-40B4-BE49-F238E27FC236}">
                <a16:creationId xmlns:a16="http://schemas.microsoft.com/office/drawing/2014/main" id="{55062593-5C0A-1043-8749-AF6C4D1E873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>
                <a:solidFill>
                  <a:schemeClr val="bg1"/>
                </a:solidFill>
              </a:rPr>
              <a:pPr lvl="0" algn="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22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- Le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AC2B6A-21C3-E64A-A023-43E3DDFF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91446" y="-1855011"/>
            <a:ext cx="13468141" cy="9864449"/>
            <a:chOff x="-991446" y="-1855011"/>
            <a:chExt cx="13468141" cy="9864449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FC38F94-115E-4DBE-80BB-680CB172F9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10400" y="-3656857"/>
              <a:ext cx="9864449" cy="13468141"/>
            </a:xfrm>
            <a:custGeom>
              <a:avLst/>
              <a:gdLst>
                <a:gd name="connsiteX0" fmla="*/ 0 w 9864449"/>
                <a:gd name="connsiteY0" fmla="*/ 7314461 h 13468141"/>
                <a:gd name="connsiteX1" fmla="*/ 7314462 w 9864449"/>
                <a:gd name="connsiteY1" fmla="*/ 0 h 13468141"/>
                <a:gd name="connsiteX2" fmla="*/ 9864449 w 9864449"/>
                <a:gd name="connsiteY2" fmla="*/ 2549987 h 13468141"/>
                <a:gd name="connsiteX3" fmla="*/ 9864449 w 9864449"/>
                <a:gd name="connsiteY3" fmla="*/ 7148688 h 13468141"/>
                <a:gd name="connsiteX4" fmla="*/ 3544996 w 9864449"/>
                <a:gd name="connsiteY4" fmla="*/ 13468141 h 13468141"/>
                <a:gd name="connsiteX5" fmla="*/ 0 w 9864449"/>
                <a:gd name="connsiteY5" fmla="*/ 9923145 h 1346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64449" h="13468141">
                  <a:moveTo>
                    <a:pt x="0" y="7314461"/>
                  </a:moveTo>
                  <a:lnTo>
                    <a:pt x="7314462" y="0"/>
                  </a:lnTo>
                  <a:lnTo>
                    <a:pt x="9864449" y="2549987"/>
                  </a:lnTo>
                  <a:lnTo>
                    <a:pt x="9864449" y="7148688"/>
                  </a:lnTo>
                  <a:lnTo>
                    <a:pt x="3544996" y="13468141"/>
                  </a:lnTo>
                  <a:lnTo>
                    <a:pt x="0" y="9923145"/>
                  </a:lnTo>
                  <a:close/>
                </a:path>
              </a:pathLst>
            </a:custGeom>
            <a:solidFill>
              <a:srgbClr val="F4F8F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5E11EA0-C34E-47CC-A1C4-C04161281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037252" y="3334944"/>
              <a:ext cx="970552" cy="4540137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accent4"/>
                </a:gs>
                <a:gs pos="87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 Placeholder 862">
            <a:extLst>
              <a:ext uri="{FF2B5EF4-FFF2-40B4-BE49-F238E27FC236}">
                <a16:creationId xmlns:a16="http://schemas.microsoft.com/office/drawing/2014/main" id="{65A5776C-9EB9-F84B-B0C4-411FA1106F6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233670"/>
            <a:ext cx="6497867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2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Slide with large text placeholder, decoration shows a leaf gradient parallelogram.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41C67AF7-9EB7-0341-9DC2-03D64510AF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C1C07BA8-4518-6843-9F15-ED43E7CA98F8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©2023 VMware, Inc.</a:t>
            </a:r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55FF2E89-7A98-C14C-B802-9BBF588108E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8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-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7A5295-1C34-F54C-8F83-D1F82B2A4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91446" y="-1855011"/>
            <a:ext cx="13468141" cy="9864449"/>
            <a:chOff x="-991446" y="-1855011"/>
            <a:chExt cx="13468141" cy="986444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AA04BF1-028D-4BDA-A4B7-2EF92A07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10400" y="-3656857"/>
              <a:ext cx="9864449" cy="13468141"/>
            </a:xfrm>
            <a:custGeom>
              <a:avLst/>
              <a:gdLst>
                <a:gd name="connsiteX0" fmla="*/ 0 w 9864449"/>
                <a:gd name="connsiteY0" fmla="*/ 7314461 h 13468141"/>
                <a:gd name="connsiteX1" fmla="*/ 7314462 w 9864449"/>
                <a:gd name="connsiteY1" fmla="*/ 0 h 13468141"/>
                <a:gd name="connsiteX2" fmla="*/ 9864449 w 9864449"/>
                <a:gd name="connsiteY2" fmla="*/ 2549987 h 13468141"/>
                <a:gd name="connsiteX3" fmla="*/ 9864449 w 9864449"/>
                <a:gd name="connsiteY3" fmla="*/ 7148688 h 13468141"/>
                <a:gd name="connsiteX4" fmla="*/ 3544996 w 9864449"/>
                <a:gd name="connsiteY4" fmla="*/ 13468141 h 13468141"/>
                <a:gd name="connsiteX5" fmla="*/ 0 w 9864449"/>
                <a:gd name="connsiteY5" fmla="*/ 9923145 h 1346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64449" h="13468141">
                  <a:moveTo>
                    <a:pt x="0" y="7314461"/>
                  </a:moveTo>
                  <a:lnTo>
                    <a:pt x="7314462" y="0"/>
                  </a:lnTo>
                  <a:lnTo>
                    <a:pt x="9864449" y="2549987"/>
                  </a:lnTo>
                  <a:lnTo>
                    <a:pt x="9864449" y="7148688"/>
                  </a:lnTo>
                  <a:lnTo>
                    <a:pt x="3544996" y="13468141"/>
                  </a:lnTo>
                  <a:lnTo>
                    <a:pt x="0" y="9923145"/>
                  </a:lnTo>
                  <a:close/>
                </a:path>
              </a:pathLst>
            </a:custGeom>
            <a:solidFill>
              <a:srgbClr val="F4F8F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73426A1-35AB-43B6-9A41-2142ACF3A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037252" y="3334944"/>
              <a:ext cx="970552" cy="4540137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rgbClr val="7F35AB"/>
                </a:gs>
                <a:gs pos="87000">
                  <a:srgbClr val="264088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 Placeholder 862">
            <a:extLst>
              <a:ext uri="{FF2B5EF4-FFF2-40B4-BE49-F238E27FC236}">
                <a16:creationId xmlns:a16="http://schemas.microsoft.com/office/drawing/2014/main" id="{BB1BA4EC-6D18-954E-81DD-4678CFBE6F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233670"/>
            <a:ext cx="6497867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5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Slide with large text placeholder, decoration shows a plum gradient parallelogram.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20D20A8-C786-6748-8A0E-D0CA13B8D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61E350AC-1475-D749-AF9C-E3A92DA17D69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©2023 VMware, Inc.</a:t>
            </a:r>
          </a:p>
        </p:txBody>
      </p:sp>
      <p:sp>
        <p:nvSpPr>
          <p:cNvPr id="16" name="page number">
            <a:extLst>
              <a:ext uri="{FF2B5EF4-FFF2-40B4-BE49-F238E27FC236}">
                <a16:creationId xmlns:a16="http://schemas.microsoft.com/office/drawing/2014/main" id="{312DD3E6-E621-1B4F-9197-621CC0C346AF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1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E088029-FE4A-1B4C-A072-67918A54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91446" y="-1855011"/>
            <a:ext cx="13468141" cy="9864449"/>
            <a:chOff x="-991446" y="-1855011"/>
            <a:chExt cx="13468141" cy="986444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9A14F3E-8802-40CC-94BC-F7A8969E9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10400" y="-3656857"/>
              <a:ext cx="9864449" cy="13468141"/>
            </a:xfrm>
            <a:custGeom>
              <a:avLst/>
              <a:gdLst>
                <a:gd name="connsiteX0" fmla="*/ 0 w 9864449"/>
                <a:gd name="connsiteY0" fmla="*/ 7314461 h 13468141"/>
                <a:gd name="connsiteX1" fmla="*/ 7314462 w 9864449"/>
                <a:gd name="connsiteY1" fmla="*/ 0 h 13468141"/>
                <a:gd name="connsiteX2" fmla="*/ 9864449 w 9864449"/>
                <a:gd name="connsiteY2" fmla="*/ 2549987 h 13468141"/>
                <a:gd name="connsiteX3" fmla="*/ 9864449 w 9864449"/>
                <a:gd name="connsiteY3" fmla="*/ 7148688 h 13468141"/>
                <a:gd name="connsiteX4" fmla="*/ 3544996 w 9864449"/>
                <a:gd name="connsiteY4" fmla="*/ 13468141 h 13468141"/>
                <a:gd name="connsiteX5" fmla="*/ 0 w 9864449"/>
                <a:gd name="connsiteY5" fmla="*/ 9923145 h 1346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64449" h="13468141">
                  <a:moveTo>
                    <a:pt x="0" y="7314461"/>
                  </a:moveTo>
                  <a:lnTo>
                    <a:pt x="7314462" y="0"/>
                  </a:lnTo>
                  <a:lnTo>
                    <a:pt x="9864449" y="2549987"/>
                  </a:lnTo>
                  <a:lnTo>
                    <a:pt x="9864449" y="7148688"/>
                  </a:lnTo>
                  <a:lnTo>
                    <a:pt x="3544996" y="13468141"/>
                  </a:lnTo>
                  <a:lnTo>
                    <a:pt x="0" y="9923145"/>
                  </a:lnTo>
                  <a:close/>
                </a:path>
              </a:pathLst>
            </a:custGeom>
            <a:solidFill>
              <a:srgbClr val="F4F8F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CD52C01-87CF-4DAA-AF73-217E43943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037252" y="3334944"/>
              <a:ext cx="970552" cy="4540137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accent3"/>
                </a:gs>
                <a:gs pos="87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 Placeholder 862">
            <a:extLst>
              <a:ext uri="{FF2B5EF4-FFF2-40B4-BE49-F238E27FC236}">
                <a16:creationId xmlns:a16="http://schemas.microsoft.com/office/drawing/2014/main" id="{113BEA88-710C-A54D-A13C-5E36B6B878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233670"/>
            <a:ext cx="6497867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1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Slide with large text placeholder, decoration shows an aqua gradient parallelogram.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C367E7D-27EB-DB42-901F-5E8EDE8B1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4C8BAF66-C969-D84D-8FC8-7692D54BF5A4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©2023 VMware, Inc.</a:t>
            </a:r>
          </a:p>
        </p:txBody>
      </p:sp>
      <p:sp>
        <p:nvSpPr>
          <p:cNvPr id="16" name="page number">
            <a:extLst>
              <a:ext uri="{FF2B5EF4-FFF2-40B4-BE49-F238E27FC236}">
                <a16:creationId xmlns:a16="http://schemas.microsoft.com/office/drawing/2014/main" id="{3A15EC20-3B57-4E4E-872C-A34852CBEF1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21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lick to edit text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2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30" name="page number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AB009F-8C77-4345-BB40-5C6D1F329C80}"/>
              </a:ext>
            </a:extLst>
          </p:cNvPr>
          <p:cNvSpPr txBox="1"/>
          <p:nvPr userDrawn="1"/>
        </p:nvSpPr>
        <p:spPr>
          <a:xfrm>
            <a:off x="610289" y="1257625"/>
            <a:ext cx="1939871" cy="443198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3889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- Oc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514600"/>
            <a:ext cx="5556813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2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Slide with large text placeholder and circle graphic. Circle is ocean color with a sample icon in the center.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79720" y="-8061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F4F8FA"/>
              </a:gs>
              <a:gs pos="30000">
                <a:srgbClr val="F4F8FA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47" name="Oval 2146" descr="place icon in center">
            <a:extLst>
              <a:ext uri="{FF2B5EF4-FFF2-40B4-BE49-F238E27FC236}">
                <a16:creationId xmlns:a16="http://schemas.microsoft.com/office/drawing/2014/main" id="{FDDA58E5-A99B-48C0-A6B7-6BAE32E46F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8" name="page number">
            <a:extLst>
              <a:ext uri="{FF2B5EF4-FFF2-40B4-BE49-F238E27FC236}">
                <a16:creationId xmlns:a16="http://schemas.microsoft.com/office/drawing/2014/main" id="{45469056-638C-FF40-8AA5-0675077535BA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55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- 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514600"/>
            <a:ext cx="5254471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2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Slide with large text placeholder and circle graphic. Circle is indigo with a sample icon in the center.</a:t>
            </a:r>
          </a:p>
        </p:txBody>
      </p:sp>
      <p:sp>
        <p:nvSpPr>
          <p:cNvPr id="8" name="Freeform: Shape 5">
            <a:extLst>
              <a:ext uri="{FF2B5EF4-FFF2-40B4-BE49-F238E27FC236}">
                <a16:creationId xmlns:a16="http://schemas.microsoft.com/office/drawing/2014/main" id="{D60E6AE3-A325-8F44-9E02-4550AD0A1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79720" y="-8061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F4F8FA"/>
              </a:gs>
              <a:gs pos="29000">
                <a:srgbClr val="F4F8FA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47" name="Oval 2146" descr="place icon in center">
            <a:extLst>
              <a:ext uri="{FF2B5EF4-FFF2-40B4-BE49-F238E27FC236}">
                <a16:creationId xmlns:a16="http://schemas.microsoft.com/office/drawing/2014/main" id="{FDDA58E5-A99B-48C0-A6B7-6BAE32E46F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2A1148C9-BE55-F64C-8A6E-A5239BDB4089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6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-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62">
            <a:extLst>
              <a:ext uri="{FF2B5EF4-FFF2-40B4-BE49-F238E27FC236}">
                <a16:creationId xmlns:a16="http://schemas.microsoft.com/office/drawing/2014/main" id="{0F507127-789E-994A-9A44-353C37E789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8015" y="2514600"/>
            <a:ext cx="4647032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5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edit text and add a plum color icon to compliment or correspond to your statement.</a:t>
            </a:r>
          </a:p>
        </p:txBody>
      </p:sp>
      <p:sp>
        <p:nvSpPr>
          <p:cNvPr id="8" name="Freeform: Shape 5">
            <a:extLst>
              <a:ext uri="{FF2B5EF4-FFF2-40B4-BE49-F238E27FC236}">
                <a16:creationId xmlns:a16="http://schemas.microsoft.com/office/drawing/2014/main" id="{BB5EC970-0FCA-954A-B470-64D32C5D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79720" y="-8061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F4F8FA"/>
              </a:gs>
              <a:gs pos="30000">
                <a:srgbClr val="F4F8FA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47" name="Oval 2146" descr="place icon in center">
            <a:extLst>
              <a:ext uri="{FF2B5EF4-FFF2-40B4-BE49-F238E27FC236}">
                <a16:creationId xmlns:a16="http://schemas.microsoft.com/office/drawing/2014/main" id="{FDDA58E5-A99B-48C0-A6B7-6BAE32E46F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4144FBF0-61D7-2140-A159-ECF2E9CDDA21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1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2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6" name="page number">
            <a:extLst>
              <a:ext uri="{FF2B5EF4-FFF2-40B4-BE49-F238E27FC236}">
                <a16:creationId xmlns:a16="http://schemas.microsoft.com/office/drawing/2014/main" id="{1AAC44A2-B8BC-4B45-BE44-C4C65AFCB660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2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bg>
      <p:bgPr>
        <a:solidFill>
          <a:srgbClr val="F4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B2561DF-30FD-6C49-A8A6-D040520C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88822" cy="5193397"/>
            <a:chOff x="0" y="0"/>
            <a:chExt cx="12188822" cy="519339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F1D41E-848B-4178-A0D2-2A18C69214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 bwMode="hidden">
            <a:xfrm>
              <a:off x="0" y="0"/>
              <a:ext cx="12188822" cy="4332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1ED419A-30D8-44AB-9256-156B54D44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 bwMode="white">
            <a:xfrm>
              <a:off x="672527" y="722997"/>
              <a:ext cx="4470400" cy="4470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Text Placeholder 14" descr="Doughnut chart label 3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Doughnut Chart slide, click to add text here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 descr="Doughnut chart label 1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Text Placeholder 12" descr="Doughnut chart label 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 descr="Doughnut chart label 4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Text Placeholder 12" descr="Doughnut chart label 5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3" name="Text Placeholder 12" descr="Doughnut chart label 6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age number">
            <a:extLst>
              <a:ext uri="{FF2B5EF4-FFF2-40B4-BE49-F238E27FC236}">
                <a16:creationId xmlns:a16="http://schemas.microsoft.com/office/drawing/2014/main" id="{5FED840F-E343-734C-96BA-0EFF5AE5DADC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8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ge number">
            <a:extLst>
              <a:ext uri="{FF2B5EF4-FFF2-40B4-BE49-F238E27FC236}">
                <a16:creationId xmlns:a16="http://schemas.microsoft.com/office/drawing/2014/main" id="{BE17F87B-8433-6C45-84D8-13DF5C0ADDB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9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- Le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5EF2240-266A-4843-B008-4BC7F29D2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096828" y="875736"/>
            <a:ext cx="8395793" cy="2908667"/>
            <a:chOff x="-2096828" y="875736"/>
            <a:chExt cx="8395793" cy="2908667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90856DC-2061-2B48-BE11-4479A868B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74528" y="-2095620"/>
              <a:ext cx="2453081" cy="8395793"/>
            </a:xfrm>
            <a:custGeom>
              <a:avLst/>
              <a:gdLst>
                <a:gd name="connsiteX0" fmla="*/ 0 w 2453081"/>
                <a:gd name="connsiteY0" fmla="*/ 2451371 h 8395793"/>
                <a:gd name="connsiteX1" fmla="*/ 951724 w 2453081"/>
                <a:gd name="connsiteY1" fmla="*/ 1499646 h 8395793"/>
                <a:gd name="connsiteX2" fmla="*/ 2451371 w 2453081"/>
                <a:gd name="connsiteY2" fmla="*/ 0 h 8395793"/>
                <a:gd name="connsiteX3" fmla="*/ 2451371 w 2453081"/>
                <a:gd name="connsiteY3" fmla="*/ 8322767 h 8395793"/>
                <a:gd name="connsiteX4" fmla="*/ 2453081 w 2453081"/>
                <a:gd name="connsiteY4" fmla="*/ 8340727 h 8395793"/>
                <a:gd name="connsiteX5" fmla="*/ 2453076 w 2453081"/>
                <a:gd name="connsiteY5" fmla="*/ 8395793 h 8395793"/>
                <a:gd name="connsiteX6" fmla="*/ 2107648 w 2453081"/>
                <a:gd name="connsiteY6" fmla="*/ 8050365 h 8395793"/>
                <a:gd name="connsiteX7" fmla="*/ 2107650 w 2453081"/>
                <a:gd name="connsiteY7" fmla="*/ 8050364 h 8395793"/>
                <a:gd name="connsiteX8" fmla="*/ 0 w 2453081"/>
                <a:gd name="connsiteY8" fmla="*/ 5942713 h 8395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3081" h="8395793">
                  <a:moveTo>
                    <a:pt x="0" y="2451371"/>
                  </a:moveTo>
                  <a:lnTo>
                    <a:pt x="951724" y="1499646"/>
                  </a:lnTo>
                  <a:lnTo>
                    <a:pt x="2451371" y="0"/>
                  </a:lnTo>
                  <a:lnTo>
                    <a:pt x="2451371" y="8322767"/>
                  </a:lnTo>
                  <a:lnTo>
                    <a:pt x="2453081" y="8340727"/>
                  </a:lnTo>
                  <a:lnTo>
                    <a:pt x="2453076" y="8395793"/>
                  </a:lnTo>
                  <a:lnTo>
                    <a:pt x="2107648" y="8050365"/>
                  </a:lnTo>
                  <a:lnTo>
                    <a:pt x="2107650" y="8050364"/>
                  </a:lnTo>
                  <a:lnTo>
                    <a:pt x="0" y="59427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98277E7-A565-C042-AA42-42D59F2BB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-1169136" y="3117277"/>
              <a:ext cx="6372785" cy="667126"/>
            </a:xfrm>
            <a:custGeom>
              <a:avLst/>
              <a:gdLst>
                <a:gd name="connsiteX0" fmla="*/ 6372785 w 6372785"/>
                <a:gd name="connsiteY0" fmla="*/ 0 h 667126"/>
                <a:gd name="connsiteX1" fmla="*/ 6372785 w 6372785"/>
                <a:gd name="connsiteY1" fmla="*/ 667126 h 667126"/>
                <a:gd name="connsiteX2" fmla="*/ 0 w 6372785"/>
                <a:gd name="connsiteY2" fmla="*/ 667126 h 667126"/>
                <a:gd name="connsiteX3" fmla="*/ 667126 w 6372785"/>
                <a:gd name="connsiteY3" fmla="*/ 0 h 66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2785" h="667126">
                  <a:moveTo>
                    <a:pt x="6372785" y="0"/>
                  </a:moveTo>
                  <a:lnTo>
                    <a:pt x="6372785" y="667126"/>
                  </a:lnTo>
                  <a:lnTo>
                    <a:pt x="0" y="667126"/>
                  </a:lnTo>
                  <a:lnTo>
                    <a:pt x="667126" y="0"/>
                  </a:lnTo>
                  <a:close/>
                </a:path>
              </a:pathLst>
            </a:custGeom>
            <a:gradFill>
              <a:gsLst>
                <a:gs pos="94000">
                  <a:schemeClr val="bg1"/>
                </a:gs>
                <a:gs pos="16000">
                  <a:schemeClr val="accent4"/>
                </a:gs>
                <a:gs pos="76000">
                  <a:schemeClr val="bg1"/>
                </a:gs>
              </a:gsLst>
              <a:lin ang="7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1F07DE2-A4BE-3B43-A385-D616B948566C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83A34EF-ECB2-4146-A506-C274E70D96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2B712F1C-B8CD-7646-A97B-4158C30FC0C3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©2023 VMware, Inc.</a:t>
            </a:r>
          </a:p>
        </p:txBody>
      </p:sp>
    </p:spTree>
    <p:extLst>
      <p:ext uri="{BB962C8B-B14F-4D97-AF65-F5344CB8AC3E}">
        <p14:creationId xmlns:p14="http://schemas.microsoft.com/office/powerpoint/2010/main" val="361653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-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27B38C5-18A7-2D47-B7BC-7C6354836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096828" y="875736"/>
            <a:ext cx="8395793" cy="2908667"/>
            <a:chOff x="-2096828" y="875736"/>
            <a:chExt cx="8395793" cy="2908667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7662624-1916-1147-8673-61A88FA00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74528" y="-2095620"/>
              <a:ext cx="2453081" cy="8395793"/>
            </a:xfrm>
            <a:custGeom>
              <a:avLst/>
              <a:gdLst>
                <a:gd name="connsiteX0" fmla="*/ 0 w 2453081"/>
                <a:gd name="connsiteY0" fmla="*/ 2451371 h 8395793"/>
                <a:gd name="connsiteX1" fmla="*/ 951724 w 2453081"/>
                <a:gd name="connsiteY1" fmla="*/ 1499646 h 8395793"/>
                <a:gd name="connsiteX2" fmla="*/ 2451371 w 2453081"/>
                <a:gd name="connsiteY2" fmla="*/ 0 h 8395793"/>
                <a:gd name="connsiteX3" fmla="*/ 2451371 w 2453081"/>
                <a:gd name="connsiteY3" fmla="*/ 8322767 h 8395793"/>
                <a:gd name="connsiteX4" fmla="*/ 2453081 w 2453081"/>
                <a:gd name="connsiteY4" fmla="*/ 8340727 h 8395793"/>
                <a:gd name="connsiteX5" fmla="*/ 2453076 w 2453081"/>
                <a:gd name="connsiteY5" fmla="*/ 8395793 h 8395793"/>
                <a:gd name="connsiteX6" fmla="*/ 2107648 w 2453081"/>
                <a:gd name="connsiteY6" fmla="*/ 8050365 h 8395793"/>
                <a:gd name="connsiteX7" fmla="*/ 2107650 w 2453081"/>
                <a:gd name="connsiteY7" fmla="*/ 8050364 h 8395793"/>
                <a:gd name="connsiteX8" fmla="*/ 0 w 2453081"/>
                <a:gd name="connsiteY8" fmla="*/ 5942713 h 8395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3081" h="8395793">
                  <a:moveTo>
                    <a:pt x="0" y="2451371"/>
                  </a:moveTo>
                  <a:lnTo>
                    <a:pt x="951724" y="1499646"/>
                  </a:lnTo>
                  <a:lnTo>
                    <a:pt x="2451371" y="0"/>
                  </a:lnTo>
                  <a:lnTo>
                    <a:pt x="2451371" y="8322767"/>
                  </a:lnTo>
                  <a:lnTo>
                    <a:pt x="2453081" y="8340727"/>
                  </a:lnTo>
                  <a:lnTo>
                    <a:pt x="2453076" y="8395793"/>
                  </a:lnTo>
                  <a:lnTo>
                    <a:pt x="2107648" y="8050365"/>
                  </a:lnTo>
                  <a:lnTo>
                    <a:pt x="2107650" y="8050364"/>
                  </a:lnTo>
                  <a:lnTo>
                    <a:pt x="0" y="594271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FD09CC14-B3A3-6744-9006-13C8D725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-1169136" y="3117277"/>
              <a:ext cx="6372785" cy="667126"/>
            </a:xfrm>
            <a:custGeom>
              <a:avLst/>
              <a:gdLst>
                <a:gd name="connsiteX0" fmla="*/ 6372785 w 6372785"/>
                <a:gd name="connsiteY0" fmla="*/ 0 h 667126"/>
                <a:gd name="connsiteX1" fmla="*/ 6372785 w 6372785"/>
                <a:gd name="connsiteY1" fmla="*/ 667126 h 667126"/>
                <a:gd name="connsiteX2" fmla="*/ 0 w 6372785"/>
                <a:gd name="connsiteY2" fmla="*/ 667126 h 667126"/>
                <a:gd name="connsiteX3" fmla="*/ 667126 w 6372785"/>
                <a:gd name="connsiteY3" fmla="*/ 0 h 66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2785" h="667126">
                  <a:moveTo>
                    <a:pt x="6372785" y="0"/>
                  </a:moveTo>
                  <a:lnTo>
                    <a:pt x="6372785" y="667126"/>
                  </a:lnTo>
                  <a:lnTo>
                    <a:pt x="0" y="667126"/>
                  </a:lnTo>
                  <a:lnTo>
                    <a:pt x="667126" y="0"/>
                  </a:lnTo>
                  <a:close/>
                </a:path>
              </a:pathLst>
            </a:custGeom>
            <a:gradFill>
              <a:gsLst>
                <a:gs pos="16000">
                  <a:schemeClr val="bg1">
                    <a:alpha val="0"/>
                  </a:schemeClr>
                </a:gs>
                <a:gs pos="77000">
                  <a:schemeClr val="tx2">
                    <a:lumMod val="0"/>
                    <a:lumOff val="100000"/>
                  </a:schemeClr>
                </a:gs>
              </a:gsLst>
              <a:lin ang="7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3EB9DBD-7EC8-8749-8D2B-52C66972D46E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61EA87E-2139-1044-BE1B-4AB0B08424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0472DE30-0E15-7848-A56B-12C2A04ED13B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©2023 VMware, Inc.</a:t>
            </a:r>
          </a:p>
        </p:txBody>
      </p:sp>
    </p:spTree>
    <p:extLst>
      <p:ext uri="{BB962C8B-B14F-4D97-AF65-F5344CB8AC3E}">
        <p14:creationId xmlns:p14="http://schemas.microsoft.com/office/powerpoint/2010/main" val="352651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6675FC6-0703-3C42-8CBD-782318274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096828" y="875736"/>
            <a:ext cx="8395793" cy="2908667"/>
            <a:chOff x="-2096828" y="875736"/>
            <a:chExt cx="8395793" cy="2908667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2D62845-97D5-614C-B24D-84368E89A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74528" y="-2095620"/>
              <a:ext cx="2453081" cy="8395793"/>
            </a:xfrm>
            <a:custGeom>
              <a:avLst/>
              <a:gdLst>
                <a:gd name="connsiteX0" fmla="*/ 0 w 2453081"/>
                <a:gd name="connsiteY0" fmla="*/ 2451371 h 8395793"/>
                <a:gd name="connsiteX1" fmla="*/ 951724 w 2453081"/>
                <a:gd name="connsiteY1" fmla="*/ 1499646 h 8395793"/>
                <a:gd name="connsiteX2" fmla="*/ 2451371 w 2453081"/>
                <a:gd name="connsiteY2" fmla="*/ 0 h 8395793"/>
                <a:gd name="connsiteX3" fmla="*/ 2451371 w 2453081"/>
                <a:gd name="connsiteY3" fmla="*/ 8322767 h 8395793"/>
                <a:gd name="connsiteX4" fmla="*/ 2453081 w 2453081"/>
                <a:gd name="connsiteY4" fmla="*/ 8340727 h 8395793"/>
                <a:gd name="connsiteX5" fmla="*/ 2453076 w 2453081"/>
                <a:gd name="connsiteY5" fmla="*/ 8395793 h 8395793"/>
                <a:gd name="connsiteX6" fmla="*/ 2107648 w 2453081"/>
                <a:gd name="connsiteY6" fmla="*/ 8050365 h 8395793"/>
                <a:gd name="connsiteX7" fmla="*/ 2107650 w 2453081"/>
                <a:gd name="connsiteY7" fmla="*/ 8050364 h 8395793"/>
                <a:gd name="connsiteX8" fmla="*/ 0 w 2453081"/>
                <a:gd name="connsiteY8" fmla="*/ 5942713 h 8395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3081" h="8395793">
                  <a:moveTo>
                    <a:pt x="0" y="2451371"/>
                  </a:moveTo>
                  <a:lnTo>
                    <a:pt x="951724" y="1499646"/>
                  </a:lnTo>
                  <a:lnTo>
                    <a:pt x="2451371" y="0"/>
                  </a:lnTo>
                  <a:lnTo>
                    <a:pt x="2451371" y="8322767"/>
                  </a:lnTo>
                  <a:lnTo>
                    <a:pt x="2453081" y="8340727"/>
                  </a:lnTo>
                  <a:lnTo>
                    <a:pt x="2453076" y="8395793"/>
                  </a:lnTo>
                  <a:lnTo>
                    <a:pt x="2107648" y="8050365"/>
                  </a:lnTo>
                  <a:lnTo>
                    <a:pt x="2107650" y="8050364"/>
                  </a:lnTo>
                  <a:lnTo>
                    <a:pt x="0" y="59427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8567B03-BB58-B046-8C08-41A6910CB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-1169136" y="3117277"/>
              <a:ext cx="6372785" cy="667126"/>
            </a:xfrm>
            <a:custGeom>
              <a:avLst/>
              <a:gdLst>
                <a:gd name="connsiteX0" fmla="*/ 6372785 w 6372785"/>
                <a:gd name="connsiteY0" fmla="*/ 0 h 667126"/>
                <a:gd name="connsiteX1" fmla="*/ 6372785 w 6372785"/>
                <a:gd name="connsiteY1" fmla="*/ 667126 h 667126"/>
                <a:gd name="connsiteX2" fmla="*/ 0 w 6372785"/>
                <a:gd name="connsiteY2" fmla="*/ 667126 h 667126"/>
                <a:gd name="connsiteX3" fmla="*/ 667126 w 6372785"/>
                <a:gd name="connsiteY3" fmla="*/ 0 h 66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2785" h="667126">
                  <a:moveTo>
                    <a:pt x="6372785" y="0"/>
                  </a:moveTo>
                  <a:lnTo>
                    <a:pt x="6372785" y="667126"/>
                  </a:lnTo>
                  <a:lnTo>
                    <a:pt x="0" y="667126"/>
                  </a:lnTo>
                  <a:lnTo>
                    <a:pt x="667126" y="0"/>
                  </a:lnTo>
                  <a:close/>
                </a:path>
              </a:pathLst>
            </a:custGeom>
            <a:gradFill>
              <a:gsLst>
                <a:gs pos="16000">
                  <a:schemeClr val="bg1">
                    <a:alpha val="0"/>
                  </a:schemeClr>
                </a:gs>
                <a:gs pos="77000">
                  <a:schemeClr val="tx2">
                    <a:lumMod val="0"/>
                    <a:lumOff val="100000"/>
                  </a:schemeClr>
                </a:gs>
              </a:gsLst>
              <a:lin ang="7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BD12A38-34FF-DD48-95F6-31F5ED4772C8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BA341B9A-C8D2-EA4F-9D8A-9922D0AD01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5" name="Copyright" descr="Confidential copyright VMware, Inc. 2021">
            <a:extLst>
              <a:ext uri="{FF2B5EF4-FFF2-40B4-BE49-F238E27FC236}">
                <a16:creationId xmlns:a16="http://schemas.microsoft.com/office/drawing/2014/main" id="{EA2C7395-580D-D445-BAF2-54BDC05A9BAD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©2023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VMware, Inc.</a:t>
            </a:r>
          </a:p>
        </p:txBody>
      </p:sp>
    </p:spTree>
    <p:extLst>
      <p:ext uri="{BB962C8B-B14F-4D97-AF65-F5344CB8AC3E}">
        <p14:creationId xmlns:p14="http://schemas.microsoft.com/office/powerpoint/2010/main" val="367228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nt Chec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29BE03A-21B0-4196-A033-4E90957BA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Metropolis Font Check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CB049186-CC25-4BD3-8410-4DE62ED4B08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38105"/>
            <a:ext cx="10962687" cy="247743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Is the Metropolis font installed on my computer?</a:t>
            </a:r>
          </a:p>
        </p:txBody>
      </p:sp>
      <p:sp>
        <p:nvSpPr>
          <p:cNvPr id="43" name="Rectangle 42" descr="Do the fonts in the words below match on your screen?">
            <a:extLst>
              <a:ext uri="{FF2B5EF4-FFF2-40B4-BE49-F238E27FC236}">
                <a16:creationId xmlns:a16="http://schemas.microsoft.com/office/drawing/2014/main" id="{51A92F24-FC82-4FA9-9362-801284731CC8}"/>
              </a:ext>
            </a:extLst>
          </p:cNvPr>
          <p:cNvSpPr/>
          <p:nvPr userDrawn="1"/>
        </p:nvSpPr>
        <p:spPr bwMode="gray">
          <a:xfrm>
            <a:off x="623363" y="1616678"/>
            <a:ext cx="4633737" cy="244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Do the fonts in the words below match on your screen?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59E37DB-3217-4772-AE8E-E9673A139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3364" y="1860778"/>
            <a:ext cx="7299849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0DFE264-D676-EA48-BBA7-F4F0331FA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7155" y="2219739"/>
            <a:ext cx="3088310" cy="557972"/>
          </a:xfrm>
          <a:prstGeom prst="rect">
            <a:avLst/>
          </a:prstGeom>
        </p:spPr>
      </p:pic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DDC76C1-EE98-469A-A6AD-21148374D6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114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Metropolis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B7D6E-2488-A644-A910-415B172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30912" y="2242892"/>
            <a:ext cx="4743106" cy="538407"/>
          </a:xfrm>
          <a:prstGeom prst="rect">
            <a:avLst/>
          </a:prstGeom>
        </p:spPr>
      </p:pic>
      <p:sp>
        <p:nvSpPr>
          <p:cNvPr id="63" name="Text Placeholder 43">
            <a:extLst>
              <a:ext uri="{FF2B5EF4-FFF2-40B4-BE49-F238E27FC236}">
                <a16:creationId xmlns:a16="http://schemas.microsoft.com/office/drawing/2014/main" id="{6C28CB3F-7257-499E-B2F6-B9B1B38D82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83683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  <a:latin typeface="+mj-lt"/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Metropolis Light</a:t>
            </a:r>
          </a:p>
        </p:txBody>
      </p:sp>
    </p:spTree>
    <p:extLst>
      <p:ext uri="{BB962C8B-B14F-4D97-AF65-F5344CB8AC3E}">
        <p14:creationId xmlns:p14="http://schemas.microsoft.com/office/powerpoint/2010/main" val="142599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Le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Section Title Option 1</a:t>
            </a:r>
            <a:br>
              <a:rPr lang="en-US" dirty="0"/>
            </a:br>
            <a:r>
              <a:rPr lang="en-US" dirty="0"/>
              <a:t>Leaf and Ocean Color Theme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3" name="parallelogram graphics">
            <a:extLst>
              <a:ext uri="{FF2B5EF4-FFF2-40B4-BE49-F238E27FC236}">
                <a16:creationId xmlns:a16="http://schemas.microsoft.com/office/drawing/2014/main" id="{4179C3A7-5E74-9045-81C2-636194DE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80604" y="3294915"/>
            <a:ext cx="9157084" cy="2284913"/>
            <a:chOff x="5180604" y="3294915"/>
            <a:chExt cx="9157084" cy="2284913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C7C29EF-2F18-D94B-B2F7-6E9AFD0EC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616689" y="-141170"/>
              <a:ext cx="2284913" cy="9157084"/>
            </a:xfrm>
            <a:custGeom>
              <a:avLst/>
              <a:gdLst>
                <a:gd name="connsiteX0" fmla="*/ 1 w 2284913"/>
                <a:gd name="connsiteY0" fmla="*/ 0 h 9157084"/>
                <a:gd name="connsiteX1" fmla="*/ 2284913 w 2284913"/>
                <a:gd name="connsiteY1" fmla="*/ 2284913 h 9157084"/>
                <a:gd name="connsiteX2" fmla="*/ 2284913 w 2284913"/>
                <a:gd name="connsiteY2" fmla="*/ 6872172 h 9157084"/>
                <a:gd name="connsiteX3" fmla="*/ 0 w 2284913"/>
                <a:gd name="connsiteY3" fmla="*/ 9157084 h 915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4913" h="9157084">
                  <a:moveTo>
                    <a:pt x="1" y="0"/>
                  </a:moveTo>
                  <a:lnTo>
                    <a:pt x="2284913" y="2284913"/>
                  </a:lnTo>
                  <a:lnTo>
                    <a:pt x="2284913" y="6872172"/>
                  </a:lnTo>
                  <a:lnTo>
                    <a:pt x="0" y="9157084"/>
                  </a:lnTo>
                  <a:close/>
                </a:path>
              </a:pathLst>
            </a:custGeom>
            <a:gradFill>
              <a:gsLst>
                <a:gs pos="24000">
                  <a:schemeClr val="accent4"/>
                </a:gs>
                <a:gs pos="87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D3A6683-B1EA-4507-96A9-030793602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753830" y="1674737"/>
              <a:ext cx="970552" cy="6485190"/>
            </a:xfrm>
            <a:custGeom>
              <a:avLst/>
              <a:gdLst>
                <a:gd name="connsiteX0" fmla="*/ 1 w 970552"/>
                <a:gd name="connsiteY0" fmla="*/ 0 h 6485190"/>
                <a:gd name="connsiteX1" fmla="*/ 970552 w 970552"/>
                <a:gd name="connsiteY1" fmla="*/ 970551 h 6485190"/>
                <a:gd name="connsiteX2" fmla="*/ 970552 w 970552"/>
                <a:gd name="connsiteY2" fmla="*/ 5514638 h 6485190"/>
                <a:gd name="connsiteX3" fmla="*/ 0 w 970552"/>
                <a:gd name="connsiteY3" fmla="*/ 6485190 h 648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6485190">
                  <a:moveTo>
                    <a:pt x="1" y="0"/>
                  </a:moveTo>
                  <a:lnTo>
                    <a:pt x="970552" y="970551"/>
                  </a:lnTo>
                  <a:lnTo>
                    <a:pt x="970552" y="5514638"/>
                  </a:lnTo>
                  <a:lnTo>
                    <a:pt x="0" y="6485190"/>
                  </a:lnTo>
                  <a:close/>
                </a:path>
              </a:pathLst>
            </a:custGeom>
            <a:gradFill>
              <a:gsLst>
                <a:gs pos="20000">
                  <a:schemeClr val="accent4"/>
                </a:gs>
                <a:gs pos="95000">
                  <a:schemeClr val="bg1"/>
                </a:gs>
                <a:gs pos="74000">
                  <a:schemeClr val="bg1">
                    <a:alpha val="79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400A8319-C8D0-2045-925F-144C98981F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3" name="Copyright" descr="Confidential copyright VMware, Inc. 2021">
            <a:extLst>
              <a:ext uri="{FF2B5EF4-FFF2-40B4-BE49-F238E27FC236}">
                <a16:creationId xmlns:a16="http://schemas.microsoft.com/office/drawing/2014/main" id="{72650901-D7DC-FD4A-9F11-4A96B4E7128D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©2023 VMware, Inc.</a:t>
            </a:r>
          </a:p>
        </p:txBody>
      </p:sp>
      <p:sp>
        <p:nvSpPr>
          <p:cNvPr id="14" name="page number">
            <a:extLst>
              <a:ext uri="{FF2B5EF4-FFF2-40B4-BE49-F238E27FC236}">
                <a16:creationId xmlns:a16="http://schemas.microsoft.com/office/drawing/2014/main" id="{20A83C12-6BEB-4E4C-9FB0-AA1FB4C661B1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ey boxes">
            <a:extLst>
              <a:ext uri="{FF2B5EF4-FFF2-40B4-BE49-F238E27FC236}">
                <a16:creationId xmlns:a16="http://schemas.microsoft.com/office/drawing/2014/main" id="{E2F285D2-B641-461F-87F0-20A9C65B2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 bwMode="gray">
          <a:xfrm>
            <a:off x="609441" y="1600202"/>
            <a:ext cx="10055941" cy="4580469"/>
            <a:chOff x="609441" y="1600198"/>
            <a:chExt cx="10055941" cy="4580469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15EE1AC-AAA1-4CAF-886B-474B1A0C9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609441" y="1600199"/>
              <a:ext cx="914203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37B7F2-249C-4DB7-A4FF-AD7E08892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2436448" y="1600198"/>
              <a:ext cx="915282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B02FE08-2379-4E6C-AE27-D7D2ECAB1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4263453" y="1600198"/>
              <a:ext cx="920909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7C17E9A-3B70-4668-8EAE-9C7D73BAC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6090459" y="1600198"/>
              <a:ext cx="920909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02751E5-34AD-4357-BC67-2269F668F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7921943" y="1600198"/>
              <a:ext cx="916431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52A85DA-B39F-40AB-B423-9F7CCB3D0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9750028" y="1600198"/>
              <a:ext cx="915354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EACC7A9-0E02-EC44-8212-DCAA96647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88826" cy="6858004"/>
            <a:chOff x="0" y="0"/>
            <a:chExt cx="12188826" cy="6858004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B6B4CFD-041A-4081-89A4-C2B194E64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609601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63B978F-4215-434A-A0BE-E77776CE3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523644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9EEB78C-3DA9-4AD7-BFB1-207EDE403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980665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062D7CE-4A4A-4C41-833F-B30B3E74A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2437686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9C628EF-969E-4429-A992-9AD0AFECF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2894708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C7BD383-0D5C-4E3A-99F7-4DC5A51DF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3351729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AA2EE63-4F24-4A26-9268-D15D92D5B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3808750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64BB08D-864A-44D4-88F6-679DBAE5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4265772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FA3F8A1-60DA-47E1-92DD-967475B2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4722793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DECF40D-CC60-45F8-B236-F9FAC1F3E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5179814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23BAEC6-A3C2-4892-9093-BD8EA8A7E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5636836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4E16FB9-EDCA-4CA6-9212-0AEBFCE17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6093857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3AE637F-804F-4244-9AA9-FF4A629A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6550878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EFB8414-3949-428A-B700-7C38A4442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7007900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A61D1AB-B7D2-4169-B38F-56371D50E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7464921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00C4593-A442-4B6C-8E9D-80BFEB174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7921943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5B5E413-FAFF-430F-B105-4D122D50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8378964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845328-662D-4D12-A209-6A0B1E78D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8835985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AC19B5D-D919-4A48-953C-03994329E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9750028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C81C8DC-CB2F-445A-8F7B-5A864393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9293007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3CD9F68-6C35-4B43-B8E1-1ABF75D8D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0207049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BBCE95B-721C-44A5-8B94-8F0E42FF5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0664071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B934F61-1ED7-4209-A1E3-04C68085B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1121092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F636E46-095E-439D-B78B-EBC72DB23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066622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1497272-E949-488B-B9F6-FD10BA652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1572105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34689D4-9BAE-40BF-B953-E1A0CA4F5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6094413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74A3364-6F4C-4749-A110-B33680133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5637212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0EC6B6-039D-4549-B1B1-8FF8A3FC2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5180012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55F4FAC-9412-45E9-99EC-FDC351D60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31202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A0C0A33-67B3-48C9-9B83-C39DFDEF5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26630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87FF284-D960-4A05-8053-9886608C6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22058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BA61019-342C-4EDD-97C6-EDA597746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17486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34785CB-17D0-49DD-8DC9-3C93626DC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1291438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25DB222-E3A0-48A3-BBD5-FD2616577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834238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433E4E5-A945-4652-B574-37C658034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1" y="5717375"/>
              <a:ext cx="12188825" cy="0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52A597B-2B35-4BD4-B07E-D8CEF25A5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763591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351C336-9D65-42C9-A33F-6971E6322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5637213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CAD9518-36D4-43F7-839D-D8FE389DF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4951412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5575B3F-2A8B-4175-B6A5-D60652B87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86256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CCC90FC-8476-4A2A-8DF1-ECAB053A24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306387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FB03C8E-4661-465A-B25F-147D49752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40346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8C8E030-5491-4C40-9E10-B197BD5CD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35774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0EBA261-0409-41DC-98E2-4BF8173333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 bwMode="gray">
            <a:xfrm rot="5400000">
              <a:off x="6094413" y="-4494212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058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bg>
      <p:bgPr>
        <a:solidFill>
          <a:srgbClr val="EC7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tx2">
                    <a:lumMod val="50000"/>
                  </a:schemeClr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tx2">
                    <a:lumMod val="50000"/>
                  </a:schemeClr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224407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7" y="938794"/>
            <a:ext cx="6555971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Section Title Option 2 </a:t>
            </a:r>
            <a:br>
              <a:rPr lang="en-US" dirty="0"/>
            </a:br>
            <a:r>
              <a:rPr lang="en-US" dirty="0"/>
              <a:t>Plum and Indigo Color Theme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3" name="parallelogram graphics">
            <a:extLst>
              <a:ext uri="{FF2B5EF4-FFF2-40B4-BE49-F238E27FC236}">
                <a16:creationId xmlns:a16="http://schemas.microsoft.com/office/drawing/2014/main" id="{19D37C71-0080-7E44-8BBF-B45818A35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80604" y="3294915"/>
            <a:ext cx="9157084" cy="2284913"/>
            <a:chOff x="5180604" y="3294915"/>
            <a:chExt cx="9157084" cy="2284913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C7C29EF-2F18-D94B-B2F7-6E9AFD0EC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616689" y="-141170"/>
              <a:ext cx="2284913" cy="9157084"/>
            </a:xfrm>
            <a:custGeom>
              <a:avLst/>
              <a:gdLst>
                <a:gd name="connsiteX0" fmla="*/ 1 w 2284913"/>
                <a:gd name="connsiteY0" fmla="*/ 0 h 9157084"/>
                <a:gd name="connsiteX1" fmla="*/ 2284913 w 2284913"/>
                <a:gd name="connsiteY1" fmla="*/ 2284913 h 9157084"/>
                <a:gd name="connsiteX2" fmla="*/ 2284913 w 2284913"/>
                <a:gd name="connsiteY2" fmla="*/ 6872172 h 9157084"/>
                <a:gd name="connsiteX3" fmla="*/ 0 w 2284913"/>
                <a:gd name="connsiteY3" fmla="*/ 9157084 h 915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4913" h="9157084">
                  <a:moveTo>
                    <a:pt x="1" y="0"/>
                  </a:moveTo>
                  <a:lnTo>
                    <a:pt x="2284913" y="2284913"/>
                  </a:lnTo>
                  <a:lnTo>
                    <a:pt x="2284913" y="6872172"/>
                  </a:lnTo>
                  <a:lnTo>
                    <a:pt x="0" y="9157084"/>
                  </a:lnTo>
                  <a:close/>
                </a:path>
              </a:pathLst>
            </a:custGeom>
            <a:gradFill>
              <a:gsLst>
                <a:gs pos="24000">
                  <a:srgbClr val="7F35AB"/>
                </a:gs>
                <a:gs pos="87000">
                  <a:srgbClr val="264088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D3A6683-B1EA-4507-96A9-030793602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753830" y="1674737"/>
              <a:ext cx="970552" cy="6485190"/>
            </a:xfrm>
            <a:custGeom>
              <a:avLst/>
              <a:gdLst>
                <a:gd name="connsiteX0" fmla="*/ 1 w 970552"/>
                <a:gd name="connsiteY0" fmla="*/ 0 h 6485190"/>
                <a:gd name="connsiteX1" fmla="*/ 970552 w 970552"/>
                <a:gd name="connsiteY1" fmla="*/ 970551 h 6485190"/>
                <a:gd name="connsiteX2" fmla="*/ 970552 w 970552"/>
                <a:gd name="connsiteY2" fmla="*/ 5514638 h 6485190"/>
                <a:gd name="connsiteX3" fmla="*/ 0 w 970552"/>
                <a:gd name="connsiteY3" fmla="*/ 6485190 h 648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6485190">
                  <a:moveTo>
                    <a:pt x="1" y="0"/>
                  </a:moveTo>
                  <a:lnTo>
                    <a:pt x="970552" y="970551"/>
                  </a:lnTo>
                  <a:lnTo>
                    <a:pt x="970552" y="5514638"/>
                  </a:lnTo>
                  <a:lnTo>
                    <a:pt x="0" y="6485190"/>
                  </a:lnTo>
                  <a:close/>
                </a:path>
              </a:pathLst>
            </a:custGeom>
            <a:gradFill>
              <a:gsLst>
                <a:gs pos="20000">
                  <a:srgbClr val="7F35AB"/>
                </a:gs>
                <a:gs pos="95000">
                  <a:schemeClr val="bg1"/>
                </a:gs>
                <a:gs pos="74000">
                  <a:schemeClr val="bg1">
                    <a:alpha val="79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909A2A30-C1F1-4C49-94D5-E4E16E0E0B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6347E559-D276-EB42-99BE-792521944F2A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©2023 VMware, Inc.</a:t>
            </a:r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8424C6A4-7F55-9842-969F-317F913DCB90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6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7" y="938794"/>
            <a:ext cx="6587869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Section Title Option 3</a:t>
            </a:r>
            <a:br>
              <a:rPr lang="en-US" dirty="0"/>
            </a:br>
            <a:r>
              <a:rPr lang="en-US" dirty="0"/>
              <a:t>Aqua and Ocean Color Theme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3" name="parallelogram graphics">
            <a:extLst>
              <a:ext uri="{FF2B5EF4-FFF2-40B4-BE49-F238E27FC236}">
                <a16:creationId xmlns:a16="http://schemas.microsoft.com/office/drawing/2014/main" id="{5DD0ED51-EB2B-FA4D-A5E8-5D06AA035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80604" y="3294915"/>
            <a:ext cx="9157084" cy="2284913"/>
            <a:chOff x="5180604" y="3294915"/>
            <a:chExt cx="9157084" cy="2284913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C7C29EF-2F18-D94B-B2F7-6E9AFD0EC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616689" y="-141170"/>
              <a:ext cx="2284913" cy="9157084"/>
            </a:xfrm>
            <a:custGeom>
              <a:avLst/>
              <a:gdLst>
                <a:gd name="connsiteX0" fmla="*/ 1 w 2284913"/>
                <a:gd name="connsiteY0" fmla="*/ 0 h 9157084"/>
                <a:gd name="connsiteX1" fmla="*/ 2284913 w 2284913"/>
                <a:gd name="connsiteY1" fmla="*/ 2284913 h 9157084"/>
                <a:gd name="connsiteX2" fmla="*/ 2284913 w 2284913"/>
                <a:gd name="connsiteY2" fmla="*/ 6872172 h 9157084"/>
                <a:gd name="connsiteX3" fmla="*/ 0 w 2284913"/>
                <a:gd name="connsiteY3" fmla="*/ 9157084 h 915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4913" h="9157084">
                  <a:moveTo>
                    <a:pt x="1" y="0"/>
                  </a:moveTo>
                  <a:lnTo>
                    <a:pt x="2284913" y="2284913"/>
                  </a:lnTo>
                  <a:lnTo>
                    <a:pt x="2284913" y="6872172"/>
                  </a:lnTo>
                  <a:lnTo>
                    <a:pt x="0" y="9157084"/>
                  </a:lnTo>
                  <a:close/>
                </a:path>
              </a:pathLst>
            </a:custGeom>
            <a:gradFill>
              <a:gsLst>
                <a:gs pos="24000">
                  <a:schemeClr val="accent3"/>
                </a:gs>
                <a:gs pos="87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D3A6683-B1EA-4507-96A9-030793602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753830" y="1674737"/>
              <a:ext cx="970552" cy="6485190"/>
            </a:xfrm>
            <a:custGeom>
              <a:avLst/>
              <a:gdLst>
                <a:gd name="connsiteX0" fmla="*/ 1 w 970552"/>
                <a:gd name="connsiteY0" fmla="*/ 0 h 6485190"/>
                <a:gd name="connsiteX1" fmla="*/ 970552 w 970552"/>
                <a:gd name="connsiteY1" fmla="*/ 970551 h 6485190"/>
                <a:gd name="connsiteX2" fmla="*/ 970552 w 970552"/>
                <a:gd name="connsiteY2" fmla="*/ 5514638 h 6485190"/>
                <a:gd name="connsiteX3" fmla="*/ 0 w 970552"/>
                <a:gd name="connsiteY3" fmla="*/ 6485190 h 648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6485190">
                  <a:moveTo>
                    <a:pt x="1" y="0"/>
                  </a:moveTo>
                  <a:lnTo>
                    <a:pt x="970552" y="970551"/>
                  </a:lnTo>
                  <a:lnTo>
                    <a:pt x="970552" y="5514638"/>
                  </a:lnTo>
                  <a:lnTo>
                    <a:pt x="0" y="6485190"/>
                  </a:lnTo>
                  <a:close/>
                </a:path>
              </a:pathLst>
            </a:custGeom>
            <a:gradFill>
              <a:gsLst>
                <a:gs pos="20000">
                  <a:schemeClr val="accent3"/>
                </a:gs>
                <a:gs pos="95000">
                  <a:schemeClr val="bg1"/>
                </a:gs>
                <a:gs pos="74000">
                  <a:schemeClr val="bg1">
                    <a:alpha val="79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84B73C7E-880A-5549-9F44-0D93871652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BD7334BA-8EAC-6949-8ABE-D6CC75077F87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©2023 VMware, Inc.</a:t>
            </a:r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274E202C-D42A-664B-A387-688ED8610969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5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Photo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23540E6D-7782-A947-A0D7-EF56A1E2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4005165" y="1"/>
            <a:ext cx="8183660" cy="6858000"/>
          </a:xfrm>
          <a:prstGeom prst="rect">
            <a:avLst/>
          </a:prstGeom>
        </p:spPr>
      </p:pic>
      <p:grpSp>
        <p:nvGrpSpPr>
          <p:cNvPr id="20" name="Photo parallelogram">
            <a:extLst>
              <a:ext uri="{FF2B5EF4-FFF2-40B4-BE49-F238E27FC236}">
                <a16:creationId xmlns:a16="http://schemas.microsoft.com/office/drawing/2014/main" id="{F72EC879-2EA6-B148-92DF-BAD45E3E213A}"/>
              </a:ext>
            </a:extLst>
          </p:cNvPr>
          <p:cNvGrpSpPr/>
          <p:nvPr userDrawn="1"/>
        </p:nvGrpSpPr>
        <p:grpSpPr>
          <a:xfrm>
            <a:off x="-1" y="-1147317"/>
            <a:ext cx="13073278" cy="9169882"/>
            <a:chOff x="-1" y="-1147317"/>
            <a:chExt cx="13073278" cy="9169882"/>
          </a:xfrm>
        </p:grpSpPr>
        <p:sp>
          <p:nvSpPr>
            <p:cNvPr id="21" name="Freeform: Shape 28">
              <a:extLst>
                <a:ext uri="{FF2B5EF4-FFF2-40B4-BE49-F238E27FC236}">
                  <a16:creationId xmlns:a16="http://schemas.microsoft.com/office/drawing/2014/main" id="{B3E6C007-ABD8-004F-B045-BEB88D729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046350" y="3334944"/>
              <a:ext cx="970552" cy="4540137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2" name="Isosceles Triangle 1">
              <a:extLst>
                <a:ext uri="{FF2B5EF4-FFF2-40B4-BE49-F238E27FC236}">
                  <a16:creationId xmlns:a16="http://schemas.microsoft.com/office/drawing/2014/main" id="{57CB1D1A-227D-9040-AB7C-86ABF97CB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3276" y="3622876"/>
              <a:ext cx="3251263" cy="3253579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: Shape 27">
              <a:extLst>
                <a:ext uri="{FF2B5EF4-FFF2-40B4-BE49-F238E27FC236}">
                  <a16:creationId xmlns:a16="http://schemas.microsoft.com/office/drawing/2014/main" id="{B2FE9A9E-4684-3148-8554-74DA936D3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-1" y="-1"/>
              <a:ext cx="10873127" cy="6868836"/>
            </a:xfrm>
            <a:custGeom>
              <a:avLst/>
              <a:gdLst>
                <a:gd name="connsiteX0" fmla="*/ 10873127 w 10873127"/>
                <a:gd name="connsiteY0" fmla="*/ 6868836 h 6868836"/>
                <a:gd name="connsiteX1" fmla="*/ 0 w 10873127"/>
                <a:gd name="connsiteY1" fmla="*/ 6868836 h 6868836"/>
                <a:gd name="connsiteX2" fmla="*/ 6863947 w 10873127"/>
                <a:gd name="connsiteY2" fmla="*/ 0 h 6868836"/>
                <a:gd name="connsiteX3" fmla="*/ 10873127 w 10873127"/>
                <a:gd name="connsiteY3" fmla="*/ 0 h 6868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3127" h="6868836">
                  <a:moveTo>
                    <a:pt x="10873127" y="6868836"/>
                  </a:moveTo>
                  <a:lnTo>
                    <a:pt x="0" y="6868836"/>
                  </a:lnTo>
                  <a:lnTo>
                    <a:pt x="6863947" y="0"/>
                  </a:lnTo>
                  <a:lnTo>
                    <a:pt x="108731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4" name="Mask">
              <a:extLst>
                <a:ext uri="{FF2B5EF4-FFF2-40B4-BE49-F238E27FC236}">
                  <a16:creationId xmlns:a16="http://schemas.microsoft.com/office/drawing/2014/main" id="{422114DE-537D-5040-95CE-7B50A9F51150}"/>
                </a:ext>
              </a:extLst>
            </p:cNvPr>
            <p:cNvSpPr/>
            <p:nvPr userDrawn="1"/>
          </p:nvSpPr>
          <p:spPr>
            <a:xfrm flipV="1">
              <a:off x="0" y="-1147317"/>
              <a:ext cx="13073277" cy="9169882"/>
            </a:xfrm>
            <a:custGeom>
              <a:avLst/>
              <a:gdLst>
                <a:gd name="connsiteX0" fmla="*/ 0 w 13073277"/>
                <a:gd name="connsiteY0" fmla="*/ 9169882 h 9169882"/>
                <a:gd name="connsiteX1" fmla="*/ 12404785 w 13073277"/>
                <a:gd name="connsiteY1" fmla="*/ 9169882 h 9169882"/>
                <a:gd name="connsiteX2" fmla="*/ 12404785 w 13073277"/>
                <a:gd name="connsiteY2" fmla="*/ 9169882 h 9169882"/>
                <a:gd name="connsiteX3" fmla="*/ 13073277 w 13073277"/>
                <a:gd name="connsiteY3" fmla="*/ 9169882 h 9169882"/>
                <a:gd name="connsiteX4" fmla="*/ 13073277 w 13073277"/>
                <a:gd name="connsiteY4" fmla="*/ 0 h 9169882"/>
                <a:gd name="connsiteX5" fmla="*/ 12188824 w 13073277"/>
                <a:gd name="connsiteY5" fmla="*/ 0 h 9169882"/>
                <a:gd name="connsiteX6" fmla="*/ 12188824 w 13073277"/>
                <a:gd name="connsiteY6" fmla="*/ 8625 h 9169882"/>
                <a:gd name="connsiteX7" fmla="*/ 0 w 13073277"/>
                <a:gd name="connsiteY7" fmla="*/ 8625 h 9169882"/>
                <a:gd name="connsiteX8" fmla="*/ 0 w 13073277"/>
                <a:gd name="connsiteY8" fmla="*/ 1164565 h 9169882"/>
                <a:gd name="connsiteX9" fmla="*/ 12188824 w 13073277"/>
                <a:gd name="connsiteY9" fmla="*/ 1164565 h 9169882"/>
                <a:gd name="connsiteX10" fmla="*/ 12188824 w 13073277"/>
                <a:gd name="connsiteY10" fmla="*/ 8013942 h 9169882"/>
                <a:gd name="connsiteX11" fmla="*/ 0 w 13073277"/>
                <a:gd name="connsiteY11" fmla="*/ 8013942 h 916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3277" h="9169882">
                  <a:moveTo>
                    <a:pt x="0" y="9169882"/>
                  </a:moveTo>
                  <a:lnTo>
                    <a:pt x="12404785" y="9169882"/>
                  </a:lnTo>
                  <a:lnTo>
                    <a:pt x="12404785" y="9169882"/>
                  </a:lnTo>
                  <a:lnTo>
                    <a:pt x="13073277" y="9169882"/>
                  </a:lnTo>
                  <a:lnTo>
                    <a:pt x="13073277" y="0"/>
                  </a:lnTo>
                  <a:lnTo>
                    <a:pt x="12188824" y="0"/>
                  </a:lnTo>
                  <a:lnTo>
                    <a:pt x="12188824" y="8625"/>
                  </a:lnTo>
                  <a:lnTo>
                    <a:pt x="0" y="8625"/>
                  </a:lnTo>
                  <a:lnTo>
                    <a:pt x="0" y="1164565"/>
                  </a:lnTo>
                  <a:lnTo>
                    <a:pt x="12188824" y="1164565"/>
                  </a:lnTo>
                  <a:lnTo>
                    <a:pt x="12188824" y="8013942"/>
                  </a:lnTo>
                  <a:lnTo>
                    <a:pt x="0" y="80139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Section Title Option 7</a:t>
            </a:r>
            <a:br>
              <a:rPr lang="en-US" dirty="0"/>
            </a:br>
            <a:r>
              <a:rPr lang="en-US" dirty="0"/>
              <a:t>with photo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1452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Baby turtles coming out of nest = conservation. Replace text with optional subhead or delete.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4569604-923F-E14A-B400-72ABFA856C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6" name="Copyright" descr="Confidential copyright VMware, Inc. 2021">
            <a:extLst>
              <a:ext uri="{FF2B5EF4-FFF2-40B4-BE49-F238E27FC236}">
                <a16:creationId xmlns:a16="http://schemas.microsoft.com/office/drawing/2014/main" id="{EA525EA8-CE01-AC47-A328-ED5914532992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©2023 VMware, Inc.</a:t>
            </a:r>
          </a:p>
        </p:txBody>
      </p:sp>
      <p:sp>
        <p:nvSpPr>
          <p:cNvPr id="19" name="page number">
            <a:extLst>
              <a:ext uri="{FF2B5EF4-FFF2-40B4-BE49-F238E27FC236}">
                <a16:creationId xmlns:a16="http://schemas.microsoft.com/office/drawing/2014/main" id="{B7596FE4-59D4-0A4E-B5E4-08B14C453988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2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Photo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Image within a parallelogram that speaks to sustainability; image is of a school of fish in the ocean.">
            <a:extLst>
              <a:ext uri="{FF2B5EF4-FFF2-40B4-BE49-F238E27FC236}">
                <a16:creationId xmlns:a16="http://schemas.microsoft.com/office/drawing/2014/main" id="{18A5E8D0-8A67-4648-8412-1CAD64144E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85765" y="1"/>
            <a:ext cx="8203060" cy="6857999"/>
          </a:xfrm>
          <a:prstGeom prst="rect">
            <a:avLst/>
          </a:prstGeom>
        </p:spPr>
      </p:pic>
      <p:grpSp>
        <p:nvGrpSpPr>
          <p:cNvPr id="20" name="Photo parallelogram">
            <a:extLst>
              <a:ext uri="{FF2B5EF4-FFF2-40B4-BE49-F238E27FC236}">
                <a16:creationId xmlns:a16="http://schemas.microsoft.com/office/drawing/2014/main" id="{E824C545-4B27-8643-BFAF-E0EB5F397B21}"/>
              </a:ext>
            </a:extLst>
          </p:cNvPr>
          <p:cNvGrpSpPr/>
          <p:nvPr userDrawn="1"/>
        </p:nvGrpSpPr>
        <p:grpSpPr>
          <a:xfrm>
            <a:off x="-1" y="-1147317"/>
            <a:ext cx="13073278" cy="9169882"/>
            <a:chOff x="-1" y="-1147317"/>
            <a:chExt cx="13073278" cy="9169882"/>
          </a:xfrm>
        </p:grpSpPr>
        <p:sp>
          <p:nvSpPr>
            <p:cNvPr id="21" name="Freeform: Shape 28">
              <a:extLst>
                <a:ext uri="{FF2B5EF4-FFF2-40B4-BE49-F238E27FC236}">
                  <a16:creationId xmlns:a16="http://schemas.microsoft.com/office/drawing/2014/main" id="{70DB9740-AE45-BB48-9C2E-05652BE72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046350" y="3334944"/>
              <a:ext cx="970552" cy="4540137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2" name="Isosceles Triangle 1">
              <a:extLst>
                <a:ext uri="{FF2B5EF4-FFF2-40B4-BE49-F238E27FC236}">
                  <a16:creationId xmlns:a16="http://schemas.microsoft.com/office/drawing/2014/main" id="{42FD0D12-FAF4-8B48-82C0-E268E8F67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3276" y="3622876"/>
              <a:ext cx="3251263" cy="3253579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: Shape 27">
              <a:extLst>
                <a:ext uri="{FF2B5EF4-FFF2-40B4-BE49-F238E27FC236}">
                  <a16:creationId xmlns:a16="http://schemas.microsoft.com/office/drawing/2014/main" id="{087E96CC-AEF4-814C-A476-35B6121A9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-1" y="-1"/>
              <a:ext cx="10873127" cy="6868836"/>
            </a:xfrm>
            <a:custGeom>
              <a:avLst/>
              <a:gdLst>
                <a:gd name="connsiteX0" fmla="*/ 10873127 w 10873127"/>
                <a:gd name="connsiteY0" fmla="*/ 6868836 h 6868836"/>
                <a:gd name="connsiteX1" fmla="*/ 0 w 10873127"/>
                <a:gd name="connsiteY1" fmla="*/ 6868836 h 6868836"/>
                <a:gd name="connsiteX2" fmla="*/ 6863947 w 10873127"/>
                <a:gd name="connsiteY2" fmla="*/ 0 h 6868836"/>
                <a:gd name="connsiteX3" fmla="*/ 10873127 w 10873127"/>
                <a:gd name="connsiteY3" fmla="*/ 0 h 6868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3127" h="6868836">
                  <a:moveTo>
                    <a:pt x="10873127" y="6868836"/>
                  </a:moveTo>
                  <a:lnTo>
                    <a:pt x="0" y="6868836"/>
                  </a:lnTo>
                  <a:lnTo>
                    <a:pt x="6863947" y="0"/>
                  </a:lnTo>
                  <a:lnTo>
                    <a:pt x="108731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4" name="Mask">
              <a:extLst>
                <a:ext uri="{FF2B5EF4-FFF2-40B4-BE49-F238E27FC236}">
                  <a16:creationId xmlns:a16="http://schemas.microsoft.com/office/drawing/2014/main" id="{D7FD1D2C-1AC1-2446-A153-063FE3A70C61}"/>
                </a:ext>
              </a:extLst>
            </p:cNvPr>
            <p:cNvSpPr/>
            <p:nvPr userDrawn="1"/>
          </p:nvSpPr>
          <p:spPr>
            <a:xfrm flipV="1">
              <a:off x="0" y="-1147317"/>
              <a:ext cx="13073277" cy="9169882"/>
            </a:xfrm>
            <a:custGeom>
              <a:avLst/>
              <a:gdLst>
                <a:gd name="connsiteX0" fmla="*/ 0 w 13073277"/>
                <a:gd name="connsiteY0" fmla="*/ 9169882 h 9169882"/>
                <a:gd name="connsiteX1" fmla="*/ 12404785 w 13073277"/>
                <a:gd name="connsiteY1" fmla="*/ 9169882 h 9169882"/>
                <a:gd name="connsiteX2" fmla="*/ 12404785 w 13073277"/>
                <a:gd name="connsiteY2" fmla="*/ 9169882 h 9169882"/>
                <a:gd name="connsiteX3" fmla="*/ 13073277 w 13073277"/>
                <a:gd name="connsiteY3" fmla="*/ 9169882 h 9169882"/>
                <a:gd name="connsiteX4" fmla="*/ 13073277 w 13073277"/>
                <a:gd name="connsiteY4" fmla="*/ 0 h 9169882"/>
                <a:gd name="connsiteX5" fmla="*/ 12188824 w 13073277"/>
                <a:gd name="connsiteY5" fmla="*/ 0 h 9169882"/>
                <a:gd name="connsiteX6" fmla="*/ 12188824 w 13073277"/>
                <a:gd name="connsiteY6" fmla="*/ 8625 h 9169882"/>
                <a:gd name="connsiteX7" fmla="*/ 0 w 13073277"/>
                <a:gd name="connsiteY7" fmla="*/ 8625 h 9169882"/>
                <a:gd name="connsiteX8" fmla="*/ 0 w 13073277"/>
                <a:gd name="connsiteY8" fmla="*/ 1164565 h 9169882"/>
                <a:gd name="connsiteX9" fmla="*/ 12188824 w 13073277"/>
                <a:gd name="connsiteY9" fmla="*/ 1164565 h 9169882"/>
                <a:gd name="connsiteX10" fmla="*/ 12188824 w 13073277"/>
                <a:gd name="connsiteY10" fmla="*/ 8013942 h 9169882"/>
                <a:gd name="connsiteX11" fmla="*/ 0 w 13073277"/>
                <a:gd name="connsiteY11" fmla="*/ 8013942 h 916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3277" h="9169882">
                  <a:moveTo>
                    <a:pt x="0" y="9169882"/>
                  </a:moveTo>
                  <a:lnTo>
                    <a:pt x="12404785" y="9169882"/>
                  </a:lnTo>
                  <a:lnTo>
                    <a:pt x="12404785" y="9169882"/>
                  </a:lnTo>
                  <a:lnTo>
                    <a:pt x="13073277" y="9169882"/>
                  </a:lnTo>
                  <a:lnTo>
                    <a:pt x="13073277" y="0"/>
                  </a:lnTo>
                  <a:lnTo>
                    <a:pt x="12188824" y="0"/>
                  </a:lnTo>
                  <a:lnTo>
                    <a:pt x="12188824" y="8625"/>
                  </a:lnTo>
                  <a:lnTo>
                    <a:pt x="0" y="8625"/>
                  </a:lnTo>
                  <a:lnTo>
                    <a:pt x="0" y="1164565"/>
                  </a:lnTo>
                  <a:lnTo>
                    <a:pt x="12188824" y="1164565"/>
                  </a:lnTo>
                  <a:lnTo>
                    <a:pt x="12188824" y="8013942"/>
                  </a:lnTo>
                  <a:lnTo>
                    <a:pt x="0" y="80139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Section Title Option 8</a:t>
            </a:r>
            <a:br>
              <a:rPr lang="en-US" dirty="0"/>
            </a:br>
            <a:r>
              <a:rPr lang="en-US" dirty="0"/>
              <a:t>with photo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Underwater view of a school of fish = sustainability. Replace text with optional subhead or delete.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03D0671-4AAD-BE48-8940-48D65B6549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6" name="Copyright" descr="Confidential copyright VMware, Inc. 2021">
            <a:extLst>
              <a:ext uri="{FF2B5EF4-FFF2-40B4-BE49-F238E27FC236}">
                <a16:creationId xmlns:a16="http://schemas.microsoft.com/office/drawing/2014/main" id="{163884E4-824D-3146-B61D-4821119E7501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©2023 VMware, Inc.</a:t>
            </a:r>
          </a:p>
        </p:txBody>
      </p:sp>
      <p:sp>
        <p:nvSpPr>
          <p:cNvPr id="19" name="page number">
            <a:extLst>
              <a:ext uri="{FF2B5EF4-FFF2-40B4-BE49-F238E27FC236}">
                <a16:creationId xmlns:a16="http://schemas.microsoft.com/office/drawing/2014/main" id="{75CEFF6F-DEAE-124A-A7E8-4A2D776D079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73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4.sv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ick to edit title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 dirty="0"/>
              <a:t>Click to edit Master default content style</a:t>
            </a:r>
          </a:p>
        </p:txBody>
      </p:sp>
      <p:sp>
        <p:nvSpPr>
          <p:cNvPr id="3" name="Click to edit content box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Nineth level</a:t>
            </a:r>
          </a:p>
        </p:txBody>
      </p:sp>
      <p:pic>
        <p:nvPicPr>
          <p:cNvPr id="6" name="Gradient-colored box">
            <a:extLst>
              <a:ext uri="{FF2B5EF4-FFF2-40B4-BE49-F238E27FC236}">
                <a16:creationId xmlns:a16="http://schemas.microsoft.com/office/drawing/2014/main" id="{68450DCA-9700-4C93-9CAA-A9FF31B0A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D3598D0-20F3-D64A-A86A-110C1B1A8EC4}"/>
              </a:ext>
            </a:extLst>
          </p:cNvPr>
          <p:cNvPicPr>
            <a:picLocks noChangeAspect="1"/>
          </p:cNvPicPr>
          <p:nvPr userDrawn="1"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0" name="Copyright" descr="Confidential copyright VMware, Inc. 2021">
            <a:extLst>
              <a:ext uri="{FF2B5EF4-FFF2-40B4-BE49-F238E27FC236}">
                <a16:creationId xmlns:a16="http://schemas.microsoft.com/office/drawing/2014/main" id="{ED759A84-28CF-E54A-9FD6-F079AA84A625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©2023 VMware, Inc.</a:t>
            </a:r>
          </a:p>
        </p:txBody>
      </p:sp>
    </p:spTree>
    <p:extLst>
      <p:ext uri="{BB962C8B-B14F-4D97-AF65-F5344CB8AC3E}">
        <p14:creationId xmlns:p14="http://schemas.microsoft.com/office/powerpoint/2010/main" val="92814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3941" r:id="rId4"/>
    <p:sldLayoutId id="2147484082" r:id="rId5"/>
    <p:sldLayoutId id="2147484083" r:id="rId6"/>
    <p:sldLayoutId id="2147484084" r:id="rId7"/>
    <p:sldLayoutId id="2147484002" r:id="rId8"/>
    <p:sldLayoutId id="2147484003" r:id="rId9"/>
    <p:sldLayoutId id="2147484074" r:id="rId10"/>
    <p:sldLayoutId id="2147484075" r:id="rId11"/>
    <p:sldLayoutId id="2147484076" r:id="rId12"/>
    <p:sldLayoutId id="2147484077" r:id="rId13"/>
    <p:sldLayoutId id="2147484078" r:id="rId14"/>
    <p:sldLayoutId id="2147483949" r:id="rId15"/>
    <p:sldLayoutId id="2147484004" r:id="rId16"/>
    <p:sldLayoutId id="2147484005" r:id="rId17"/>
    <p:sldLayoutId id="2147484006" r:id="rId18"/>
    <p:sldLayoutId id="2147483956" r:id="rId19"/>
    <p:sldLayoutId id="2147483957" r:id="rId20"/>
    <p:sldLayoutId id="2147483958" r:id="rId21"/>
    <p:sldLayoutId id="2147483959" r:id="rId22"/>
    <p:sldLayoutId id="2147484085" r:id="rId23"/>
    <p:sldLayoutId id="2147483960" r:id="rId24"/>
    <p:sldLayoutId id="2147483963" r:id="rId25"/>
    <p:sldLayoutId id="2147483961" r:id="rId26"/>
    <p:sldLayoutId id="2147483962" r:id="rId27"/>
    <p:sldLayoutId id="2147483964" r:id="rId28"/>
    <p:sldLayoutId id="2147483965" r:id="rId29"/>
    <p:sldLayoutId id="2147483966" r:id="rId30"/>
    <p:sldLayoutId id="2147484010" r:id="rId31"/>
    <p:sldLayoutId id="2147484011" r:id="rId32"/>
    <p:sldLayoutId id="2147484012" r:id="rId33"/>
    <p:sldLayoutId id="2147484013" r:id="rId34"/>
    <p:sldLayoutId id="2147484014" r:id="rId35"/>
    <p:sldLayoutId id="2147484016" r:id="rId36"/>
    <p:sldLayoutId id="2147483971" r:id="rId37"/>
    <p:sldLayoutId id="2147483972" r:id="rId38"/>
    <p:sldLayoutId id="2147483973" r:id="rId39"/>
    <p:sldLayoutId id="2147484018" r:id="rId40"/>
    <p:sldLayoutId id="2147484019" r:id="rId41"/>
    <p:sldLayoutId id="2147484020" r:id="rId42"/>
    <p:sldLayoutId id="2147483977" r:id="rId43"/>
    <p:sldLayoutId id="2147483978" r:id="rId44"/>
    <p:sldLayoutId id="2147483979" r:id="rId45"/>
    <p:sldLayoutId id="2147483980" r:id="rId46"/>
    <p:sldLayoutId id="2147483981" r:id="rId47"/>
    <p:sldLayoutId id="2147483982" r:id="rId48"/>
    <p:sldLayoutId id="2147483983" r:id="rId49"/>
    <p:sldLayoutId id="2147483984" r:id="rId50"/>
    <p:sldLayoutId id="2147483985" r:id="rId5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120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120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1200"/>
        </a:spcBef>
        <a:buClr>
          <a:schemeClr val="tx1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258888" indent="-111125" algn="l" defTabSz="914400" rtl="0" eaLnBrk="1" latinLnBrk="0" hangingPunct="1">
        <a:lnSpc>
          <a:spcPct val="100000"/>
        </a:lnSpc>
        <a:spcBef>
          <a:spcPts val="1200"/>
        </a:spcBef>
        <a:buClr>
          <a:schemeClr val="tx1"/>
        </a:buClr>
        <a:buSzPct val="90000"/>
        <a:buFont typeface="Arial" panose="020B0604020202020204" pitchFamily="34" charset="0"/>
        <a:buChar char="•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379538" indent="-120650" algn="l" defTabSz="914400" rtl="0" eaLnBrk="1" latinLnBrk="0" hangingPunct="1">
        <a:lnSpc>
          <a:spcPct val="100000"/>
        </a:lnSpc>
        <a:spcBef>
          <a:spcPts val="1200"/>
        </a:spcBef>
        <a:buClr>
          <a:schemeClr val="tx1"/>
        </a:buClr>
        <a:buSzPct val="90000"/>
        <a:buFont typeface="System Font Regular"/>
        <a:buChar char="-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550988" indent="-120650" algn="l" defTabSz="914400" rtl="0" eaLnBrk="1" latinLnBrk="0" hangingPunct="1">
        <a:lnSpc>
          <a:spcPct val="100000"/>
        </a:lnSpc>
        <a:spcBef>
          <a:spcPts val="1200"/>
        </a:spcBef>
        <a:buClr>
          <a:schemeClr val="tx1"/>
        </a:buClr>
        <a:buSzPct val="90000"/>
        <a:buFont typeface="Arial" panose="020B0604020202020204" pitchFamily="34" charset="0"/>
        <a:buChar char="•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722438" indent="-120650" algn="l" defTabSz="914400" rtl="0" eaLnBrk="1" latinLnBrk="0" hangingPunct="1">
        <a:lnSpc>
          <a:spcPct val="100000"/>
        </a:lnSpc>
        <a:spcBef>
          <a:spcPts val="1200"/>
        </a:spcBef>
        <a:buClr>
          <a:schemeClr val="tx1"/>
        </a:buClr>
        <a:buSzPct val="90000"/>
        <a:buFont typeface="System Font Regular"/>
        <a:buChar char="-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title="Title">
            <a:extLst>
              <a:ext uri="{FF2B5EF4-FFF2-40B4-BE49-F238E27FC236}">
                <a16:creationId xmlns:a16="http://schemas.microsoft.com/office/drawing/2014/main" id="{A63C1E39-47A3-4DE2-94D6-ACF90DA5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1423" y="1740520"/>
            <a:ext cx="7107402" cy="123444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+mn-lt"/>
                <a:cs typeface="Calibri" panose="020F0502020204030204" pitchFamily="34" charset="0"/>
              </a:rPr>
              <a:t>Splunk Annual Maintenance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Subtitle 5" title="Subtitle">
            <a:extLst>
              <a:ext uri="{FF2B5EF4-FFF2-40B4-BE49-F238E27FC236}">
                <a16:creationId xmlns:a16="http://schemas.microsoft.com/office/drawing/2014/main" id="{E9F5EA07-8DDC-4D4D-9AB3-BDA3AABD5294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6592948" y="2999414"/>
            <a:ext cx="4510481" cy="416403"/>
          </a:xfrm>
        </p:spPr>
        <p:txBody>
          <a:bodyPr/>
          <a:lstStyle/>
          <a:p>
            <a:pPr lvl="0" algn="ctr">
              <a:spcBef>
                <a:spcPts val="1200"/>
              </a:spcBef>
              <a:buClr>
                <a:srgbClr val="F2F2F2">
                  <a:lumMod val="60000"/>
                  <a:lumOff val="40000"/>
                </a:srgbClr>
              </a:buClr>
            </a:pPr>
            <a:r>
              <a:rPr lang="en-US" sz="2000" b="1" dirty="0">
                <a:solidFill>
                  <a:srgbClr val="0070C0"/>
                </a:solidFill>
                <a:cs typeface="Calibri" panose="020F0502020204030204" pitchFamily="34" charset="0"/>
              </a:rPr>
              <a:t>June 4</a:t>
            </a:r>
            <a:r>
              <a:rPr lang="en-US" sz="2000" b="1" baseline="30000" dirty="0">
                <a:solidFill>
                  <a:srgbClr val="0070C0"/>
                </a:solidFill>
                <a:cs typeface="Calibri" panose="020F0502020204030204" pitchFamily="34" charset="0"/>
              </a:rPr>
              <a:t>th</a:t>
            </a:r>
            <a:r>
              <a:rPr lang="en-US" sz="2000" b="1" dirty="0">
                <a:solidFill>
                  <a:srgbClr val="0070C0"/>
                </a:solidFill>
                <a:cs typeface="Calibri" panose="020F0502020204030204" pitchFamily="34" charset="0"/>
              </a:rPr>
              <a:t> to June 23</a:t>
            </a:r>
            <a:r>
              <a:rPr lang="en-US" sz="2000" b="1" baseline="30000" dirty="0">
                <a:solidFill>
                  <a:srgbClr val="0070C0"/>
                </a:solidFill>
                <a:cs typeface="Calibri" panose="020F0502020204030204" pitchFamily="34" charset="0"/>
              </a:rPr>
              <a:t>rd</a:t>
            </a:r>
            <a:r>
              <a:rPr lang="en-US" sz="2000" b="1" dirty="0">
                <a:solidFill>
                  <a:srgbClr val="0070C0"/>
                </a:solidFill>
                <a:cs typeface="Calibri" panose="020F0502020204030204" pitchFamily="34" charset="0"/>
              </a:rPr>
              <a:t>  2023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6589A-813C-10EE-03C7-47FD61FC0C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SIEM - Engineering</a:t>
            </a:r>
          </a:p>
        </p:txBody>
      </p:sp>
    </p:spTree>
    <p:extLst>
      <p:ext uri="{BB962C8B-B14F-4D97-AF65-F5344CB8AC3E}">
        <p14:creationId xmlns:p14="http://schemas.microsoft.com/office/powerpoint/2010/main" val="354061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6D7F86-A3F4-D343-BDC1-E6A3DA07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80" y="61779"/>
            <a:ext cx="10998139" cy="380901"/>
          </a:xfrm>
        </p:spPr>
        <p:txBody>
          <a:bodyPr vert="horz" wrap="none" lIns="0" tIns="0" rIns="0" bIns="0" rtlCol="0" anchor="b">
            <a:noAutofit/>
          </a:bodyPr>
          <a:lstStyle/>
          <a:p>
            <a:pPr algn="ctr"/>
            <a:r>
              <a:rPr lang="en-US" sz="3199" b="1" dirty="0">
                <a:solidFill>
                  <a:srgbClr val="1A428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SPLUNK –  Annual Maintenance</a:t>
            </a:r>
            <a:endParaRPr lang="en-US" sz="3199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52CD1E-D289-2A41-81D9-B56FF22311E7}"/>
              </a:ext>
            </a:extLst>
          </p:cNvPr>
          <p:cNvSpPr txBox="1"/>
          <p:nvPr/>
        </p:nvSpPr>
        <p:spPr>
          <a:xfrm>
            <a:off x="12703930" y="720034"/>
            <a:ext cx="65" cy="18461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0F81FB-A3FC-C44C-A49A-19C194804696}"/>
              </a:ext>
            </a:extLst>
          </p:cNvPr>
          <p:cNvSpPr txBox="1"/>
          <p:nvPr/>
        </p:nvSpPr>
        <p:spPr>
          <a:xfrm>
            <a:off x="499180" y="780924"/>
            <a:ext cx="10998139" cy="489364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171399" indent="-171399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 of Environment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Review of Splunk Indexing,Configurtations Knowledge Bundles,Replications,Buckets, Scheduled Searches and reports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Splunk License Usage, Cluster Config</a:t>
            </a:r>
          </a:p>
          <a:p>
            <a:pPr>
              <a:spcAft>
                <a:spcPts val="600"/>
              </a:spcAft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399" indent="-171399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Infrastructure Review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Review of Infra stats such as CPU,Memory,Storage,IOPS,Hypervisor (limited to vGRID)</a:t>
            </a:r>
          </a:p>
          <a:p>
            <a:pPr>
              <a:spcAft>
                <a:spcPts val="600"/>
              </a:spcAft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399" indent="-171399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Splunk App Review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Splunk App compatible with Python 3.x, revisit the Splunk Apps</a:t>
            </a:r>
          </a:p>
          <a:p>
            <a:pPr>
              <a:spcAft>
                <a:spcPts val="600"/>
              </a:spcAft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664" indent="-285664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Splunk Upgrade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Splunk upgrade will be performed on below 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6 SH’s (Including ES)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265 Indexers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32 HWF’s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5 Management Nodes (CM,LIC,SHD,DS,MC)</a:t>
            </a:r>
          </a:p>
          <a:p>
            <a:pPr>
              <a:spcAft>
                <a:spcPts val="600"/>
              </a:spcAft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233CE-AC58-3E4A-B525-1BA3400DF35C}"/>
              </a:ext>
            </a:extLst>
          </p:cNvPr>
          <p:cNvSpPr txBox="1"/>
          <p:nvPr/>
        </p:nvSpPr>
        <p:spPr>
          <a:xfrm>
            <a:off x="499180" y="442680"/>
            <a:ext cx="2022646" cy="27692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799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11682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6D7F86-A3F4-D343-BDC1-E6A3DA07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80" y="246824"/>
            <a:ext cx="10998139" cy="380901"/>
          </a:xfrm>
        </p:spPr>
        <p:txBody>
          <a:bodyPr vert="horz" wrap="none" lIns="0" tIns="0" rIns="0" bIns="0" rtlCol="0" anchor="b">
            <a:noAutofit/>
          </a:bodyPr>
          <a:lstStyle/>
          <a:p>
            <a:pPr algn="ctr"/>
            <a:r>
              <a:rPr lang="en-US" sz="3199" b="1" dirty="0">
                <a:solidFill>
                  <a:srgbClr val="1A428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SPLUNK – Annual Maintenance</a:t>
            </a:r>
            <a:endParaRPr lang="en-US" sz="3199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52CD1E-D289-2A41-81D9-B56FF22311E7}"/>
              </a:ext>
            </a:extLst>
          </p:cNvPr>
          <p:cNvSpPr txBox="1"/>
          <p:nvPr/>
        </p:nvSpPr>
        <p:spPr>
          <a:xfrm>
            <a:off x="12703930" y="720034"/>
            <a:ext cx="65" cy="18461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242A59-EE8E-6142-83DC-4027F7589B57}"/>
              </a:ext>
            </a:extLst>
          </p:cNvPr>
          <p:cNvSpPr/>
          <p:nvPr/>
        </p:nvSpPr>
        <p:spPr>
          <a:xfrm>
            <a:off x="499180" y="807772"/>
            <a:ext cx="1416878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99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Stakeholders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5A1A64-6D1A-4649-A202-606D760F51DD}"/>
              </a:ext>
            </a:extLst>
          </p:cNvPr>
          <p:cNvSpPr/>
          <p:nvPr/>
        </p:nvSpPr>
        <p:spPr>
          <a:xfrm>
            <a:off x="466695" y="1726291"/>
            <a:ext cx="6094413" cy="38298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Collaborations</a:t>
            </a:r>
          </a:p>
          <a:p>
            <a:pPr marL="914126" lvl="2">
              <a:lnSpc>
                <a:spcPct val="90000"/>
              </a:lnSpc>
            </a:pPr>
            <a:r>
              <a:rPr lang="en-US" sz="1799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vSIRT</a:t>
            </a:r>
          </a:p>
          <a:p>
            <a:pPr marL="914126" lvl="2">
              <a:lnSpc>
                <a:spcPct val="90000"/>
              </a:lnSpc>
            </a:pPr>
            <a:r>
              <a:rPr lang="en-US" sz="1799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DART</a:t>
            </a:r>
          </a:p>
          <a:p>
            <a:pPr marL="914126" lvl="2">
              <a:lnSpc>
                <a:spcPct val="90000"/>
              </a:lnSpc>
            </a:pPr>
            <a:r>
              <a:rPr lang="en-US" sz="1799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DCM</a:t>
            </a:r>
          </a:p>
          <a:p>
            <a:pPr marL="914126" lvl="2">
              <a:lnSpc>
                <a:spcPct val="90000"/>
              </a:lnSpc>
            </a:pPr>
            <a:r>
              <a:rPr lang="en-US" sz="1799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Linux  Team</a:t>
            </a:r>
          </a:p>
          <a:p>
            <a:pPr marL="914126" lvl="2">
              <a:lnSpc>
                <a:spcPct val="90000"/>
              </a:lnSpc>
            </a:pPr>
            <a:r>
              <a:rPr lang="en-US" sz="1799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Storage Team</a:t>
            </a:r>
          </a:p>
          <a:p>
            <a:pPr marL="914126" lvl="2">
              <a:lnSpc>
                <a:spcPct val="90000"/>
              </a:lnSpc>
            </a:pPr>
            <a:r>
              <a:rPr lang="en-US" sz="1799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Backup Team</a:t>
            </a:r>
          </a:p>
          <a:p>
            <a:pPr marL="914126" lvl="2">
              <a:lnSpc>
                <a:spcPct val="90000"/>
              </a:lnSpc>
            </a:pPr>
            <a:r>
              <a:rPr lang="en-US" sz="1799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vGRID Team</a:t>
            </a:r>
          </a:p>
          <a:p>
            <a:pPr marL="914126" lvl="2">
              <a:lnSpc>
                <a:spcPct val="90000"/>
              </a:lnSpc>
            </a:pPr>
            <a:r>
              <a:rPr lang="en-US" sz="1799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SRE Team</a:t>
            </a:r>
          </a:p>
          <a:p>
            <a:pPr marL="914126" lvl="2">
              <a:lnSpc>
                <a:spcPct val="90000"/>
              </a:lnSpc>
            </a:pPr>
            <a:r>
              <a:rPr lang="en-US" sz="1799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 Management Team</a:t>
            </a:r>
          </a:p>
          <a:p>
            <a:pPr marL="914126" lvl="2">
              <a:lnSpc>
                <a:spcPct val="90000"/>
              </a:lnSpc>
            </a:pPr>
            <a:r>
              <a:rPr lang="en-US" sz="1799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 Team</a:t>
            </a:r>
          </a:p>
          <a:p>
            <a:pPr marL="914126" lvl="2">
              <a:lnSpc>
                <a:spcPct val="90000"/>
              </a:lnSpc>
            </a:pPr>
            <a:r>
              <a:rPr lang="en-US" sz="1799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Perforce Team</a:t>
            </a:r>
          </a:p>
          <a:p>
            <a:pPr marL="914126" lvl="2">
              <a:lnSpc>
                <a:spcPct val="90000"/>
              </a:lnSpc>
            </a:pPr>
            <a:r>
              <a:rPr lang="en-US" sz="1799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Infosec IAM Team</a:t>
            </a:r>
          </a:p>
          <a:p>
            <a:pPr marL="914126" lvl="2">
              <a:lnSpc>
                <a:spcPct val="90000"/>
              </a:lnSpc>
            </a:pPr>
            <a:r>
              <a:rPr lang="en-US" sz="1799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Security Product Engineering Team</a:t>
            </a:r>
          </a:p>
          <a:p>
            <a:pPr lvl="2">
              <a:lnSpc>
                <a:spcPct val="90000"/>
              </a:lnSpc>
            </a:pPr>
            <a:endParaRPr lang="en-US" sz="1799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04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6D7F86-A3F4-D343-BDC1-E6A3DA07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80" y="29920"/>
            <a:ext cx="10998139" cy="380901"/>
          </a:xfrm>
        </p:spPr>
        <p:txBody>
          <a:bodyPr vert="horz" wrap="none" lIns="0" tIns="0" rIns="0" bIns="0" rtlCol="0" anchor="b">
            <a:noAutofit/>
          </a:bodyPr>
          <a:lstStyle/>
          <a:p>
            <a:pPr algn="ctr"/>
            <a:r>
              <a:rPr lang="en-US" sz="3199" b="1" dirty="0">
                <a:solidFill>
                  <a:srgbClr val="1A428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SPLUNK – Annual Maintenance</a:t>
            </a:r>
            <a:endParaRPr lang="en-US" sz="3199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52CD1E-D289-2A41-81D9-B56FF22311E7}"/>
              </a:ext>
            </a:extLst>
          </p:cNvPr>
          <p:cNvSpPr txBox="1"/>
          <p:nvPr/>
        </p:nvSpPr>
        <p:spPr>
          <a:xfrm>
            <a:off x="12703930" y="720034"/>
            <a:ext cx="65" cy="18461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242A59-EE8E-6142-83DC-4027F7589B57}"/>
              </a:ext>
            </a:extLst>
          </p:cNvPr>
          <p:cNvSpPr/>
          <p:nvPr/>
        </p:nvSpPr>
        <p:spPr>
          <a:xfrm>
            <a:off x="419308" y="157672"/>
            <a:ext cx="1142964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99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Milestone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F03E12D-E629-AA49-BF9D-243499A18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007844"/>
              </p:ext>
            </p:extLst>
          </p:nvPr>
        </p:nvGraphicFramePr>
        <p:xfrm>
          <a:off x="198979" y="526908"/>
          <a:ext cx="11367955" cy="580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144">
                  <a:extLst>
                    <a:ext uri="{9D8B030D-6E8A-4147-A177-3AD203B41FA5}">
                      <a16:colId xmlns:a16="http://schemas.microsoft.com/office/drawing/2014/main" val="1546500520"/>
                    </a:ext>
                  </a:extLst>
                </a:gridCol>
                <a:gridCol w="4943834">
                  <a:extLst>
                    <a:ext uri="{9D8B030D-6E8A-4147-A177-3AD203B41FA5}">
                      <a16:colId xmlns:a16="http://schemas.microsoft.com/office/drawing/2014/main" val="1091622996"/>
                    </a:ext>
                  </a:extLst>
                </a:gridCol>
                <a:gridCol w="2879255">
                  <a:extLst>
                    <a:ext uri="{9D8B030D-6E8A-4147-A177-3AD203B41FA5}">
                      <a16:colId xmlns:a16="http://schemas.microsoft.com/office/drawing/2014/main" val="2170518137"/>
                    </a:ext>
                  </a:extLst>
                </a:gridCol>
                <a:gridCol w="2804722">
                  <a:extLst>
                    <a:ext uri="{9D8B030D-6E8A-4147-A177-3AD203B41FA5}">
                      <a16:colId xmlns:a16="http://schemas.microsoft.com/office/drawing/2014/main" val="596638125"/>
                    </a:ext>
                  </a:extLst>
                </a:gridCol>
              </a:tblGrid>
              <a:tr h="35793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SNO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Task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Owner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Cross Functional Team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780819665"/>
                  </a:ext>
                </a:extLst>
              </a:tr>
              <a:tr h="598045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Change Request for Splunk Upgrade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SIEM Engineering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Change Management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269634239"/>
                  </a:ext>
                </a:extLst>
              </a:tr>
              <a:tr h="357932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Environment Review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SIEM Engineering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DART,VSIRT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697942947"/>
                  </a:ext>
                </a:extLst>
              </a:tr>
              <a:tr h="357932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Backups </a:t>
                      </a:r>
                      <a:r>
                        <a:rPr lang="en-US" sz="1800" b="0" i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on Splunk Configurations</a:t>
                      </a:r>
                      <a:endParaRPr lang="en-US" sz="1800" b="0" i="0" dirty="0">
                        <a:solidFill>
                          <a:schemeClr val="tx2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SIEM Engineering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Backup Team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79703063"/>
                  </a:ext>
                </a:extLst>
              </a:tr>
              <a:tr h="357932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Snapshots on Splunk Nodes (SH,MGMT Nodes)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SIEM Engineering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Linux/vGRID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968627331"/>
                  </a:ext>
                </a:extLst>
              </a:tr>
              <a:tr h="357932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Communication and Approvals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SIEM Engineering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Infosec &amp; IT Team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993560046"/>
                  </a:ext>
                </a:extLst>
              </a:tr>
              <a:tr h="62639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Splunk Upgrade Detailed Execution Steps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SIEM Engineering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Validation by Jonathan, Patrick and Subbu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734095548"/>
                  </a:ext>
                </a:extLst>
              </a:tr>
              <a:tr h="357932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SPOC from Compute Support Team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SIEM Engineering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Linux Team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476040007"/>
                  </a:ext>
                </a:extLst>
              </a:tr>
              <a:tr h="357932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SPOC from Hypervisor Team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SIEM Engineering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vGRID Team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011730874"/>
                  </a:ext>
                </a:extLst>
              </a:tr>
              <a:tr h="357932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SPOC from SRE Team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SIEM Engineering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SRE Team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282459881"/>
                  </a:ext>
                </a:extLst>
              </a:tr>
              <a:tr h="357932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Validation of Integrations (Phantom &amp; UBA)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SIEM Engineering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SPE,DART &amp; Infosec-SIEM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10570092"/>
                  </a:ext>
                </a:extLst>
              </a:tr>
              <a:tr h="62639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Validation of Splunk Upgrade &amp; Health Check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SIEM Engineering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Threat Management &amp; VSIRT/SIRT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224291125"/>
                  </a:ext>
                </a:extLst>
              </a:tr>
              <a:tr h="62639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Post Upgrade Performance Review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SIEM Engineering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Threat Management &amp; VSIRT/SIRT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06304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32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title="Title">
            <a:extLst>
              <a:ext uri="{FF2B5EF4-FFF2-40B4-BE49-F238E27FC236}">
                <a16:creationId xmlns:a16="http://schemas.microsoft.com/office/drawing/2014/main" id="{A63C1E39-47A3-4DE2-94D6-ACF90DA5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2284" y="3323696"/>
            <a:ext cx="5102866" cy="123444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12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">
  <a:themeElements>
    <a:clrScheme name="Custom 6">
      <a:dk1>
        <a:srgbClr val="717074"/>
      </a:dk1>
      <a:lt1>
        <a:srgbClr val="FFFFFF"/>
      </a:lt1>
      <a:dk2>
        <a:srgbClr val="3F3F3F"/>
      </a:dk2>
      <a:lt2>
        <a:srgbClr val="F2F2F2"/>
      </a:lt2>
      <a:accent1>
        <a:srgbClr val="0091DA"/>
      </a:accent1>
      <a:accent2>
        <a:srgbClr val="1D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459B36"/>
      </a:accent6>
      <a:hlink>
        <a:srgbClr val="1A418A"/>
      </a:hlink>
      <a:folHlink>
        <a:srgbClr val="3F3F3F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18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Tangerine">
      <a:srgbClr val="EC7700"/>
    </a:custClr>
    <a:custClr name="Crimson">
      <a:srgbClr val="9F2842"/>
    </a:custClr>
    <a:custClr name="Pale Blue">
      <a:srgbClr val="F4F8FA"/>
    </a:custClr>
  </a:custClrLst>
  <a:extLst>
    <a:ext uri="{05A4C25C-085E-4340-85A3-A5531E510DB2}">
      <thm15:themeFamily xmlns:thm15="http://schemas.microsoft.com/office/thememl/2012/main" name="2023-vmw-ppt-template-light" id="{4395D1F3-6003-E04F-9699-AB8E7DE0CDB6}" vid="{7B68AD73-18D1-4A4E-B1C7-1839AC150664}"/>
    </a:ext>
  </a:ext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55814</TotalTime>
  <Words>327</Words>
  <Application>Microsoft Macintosh PowerPoint</Application>
  <PresentationFormat>Custom</PresentationFormat>
  <Paragraphs>99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Camphor Std</vt:lpstr>
      <vt:lpstr>Metropolis</vt:lpstr>
      <vt:lpstr>Metropolis Light</vt:lpstr>
      <vt:lpstr>Open Sans</vt:lpstr>
      <vt:lpstr>System Font Regular</vt:lpstr>
      <vt:lpstr>Wingdings</vt:lpstr>
      <vt:lpstr>VMware_white_16x9</vt:lpstr>
      <vt:lpstr>Splunk Annual Maintenance</vt:lpstr>
      <vt:lpstr>SPLUNK –  Annual Maintenance</vt:lpstr>
      <vt:lpstr>SPLUNK – Annual Maintenance</vt:lpstr>
      <vt:lpstr>SPLUNK – Annual Maintenance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VMware</dc:creator>
  <cp:keywords/>
  <dc:description/>
  <cp:lastModifiedBy>Subbu K</cp:lastModifiedBy>
  <cp:revision>1015</cp:revision>
  <dcterms:created xsi:type="dcterms:W3CDTF">2020-09-22T16:30:21Z</dcterms:created>
  <dcterms:modified xsi:type="dcterms:W3CDTF">2023-06-02T09:05:23Z</dcterms:modified>
  <cp:category/>
</cp:coreProperties>
</file>