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ja Rai" userId="5c4a0adb03ef1781" providerId="LiveId" clId="{EB5CDB5D-47A5-402E-94E5-69DBBFD22450}"/>
    <pc:docChg chg="undo custSel addSld delSld modSld">
      <pc:chgData name="Puja Rai" userId="5c4a0adb03ef1781" providerId="LiveId" clId="{EB5CDB5D-47A5-402E-94E5-69DBBFD22450}" dt="2024-01-24T11:22:20.745" v="145" actId="1076"/>
      <pc:docMkLst>
        <pc:docMk/>
      </pc:docMkLst>
      <pc:sldChg chg="modSp mod">
        <pc:chgData name="Puja Rai" userId="5c4a0adb03ef1781" providerId="LiveId" clId="{EB5CDB5D-47A5-402E-94E5-69DBBFD22450}" dt="2024-01-24T11:18:48.350" v="139" actId="1076"/>
        <pc:sldMkLst>
          <pc:docMk/>
          <pc:sldMk cId="101689004" sldId="257"/>
        </pc:sldMkLst>
        <pc:spChg chg="mod">
          <ac:chgData name="Puja Rai" userId="5c4a0adb03ef1781" providerId="LiveId" clId="{EB5CDB5D-47A5-402E-94E5-69DBBFD22450}" dt="2024-01-24T11:16:21.475" v="137" actId="1076"/>
          <ac:spMkLst>
            <pc:docMk/>
            <pc:sldMk cId="101689004" sldId="257"/>
            <ac:spMk id="2" creationId="{485FD976-7512-73C2-DE25-67B7CDBE7174}"/>
          </ac:spMkLst>
        </pc:spChg>
        <pc:spChg chg="mod">
          <ac:chgData name="Puja Rai" userId="5c4a0adb03ef1781" providerId="LiveId" clId="{EB5CDB5D-47A5-402E-94E5-69DBBFD22450}" dt="2024-01-24T11:18:48.350" v="139" actId="1076"/>
          <ac:spMkLst>
            <pc:docMk/>
            <pc:sldMk cId="101689004" sldId="257"/>
            <ac:spMk id="3" creationId="{0FE1D18C-2C4F-F7CB-DFC7-588330B09152}"/>
          </ac:spMkLst>
        </pc:spChg>
      </pc:sldChg>
      <pc:sldChg chg="modSp mod">
        <pc:chgData name="Puja Rai" userId="5c4a0adb03ef1781" providerId="LiveId" clId="{EB5CDB5D-47A5-402E-94E5-69DBBFD22450}" dt="2024-01-24T11:19:01.547" v="141" actId="20577"/>
        <pc:sldMkLst>
          <pc:docMk/>
          <pc:sldMk cId="2966467304" sldId="258"/>
        </pc:sldMkLst>
        <pc:spChg chg="mod">
          <ac:chgData name="Puja Rai" userId="5c4a0adb03ef1781" providerId="LiveId" clId="{EB5CDB5D-47A5-402E-94E5-69DBBFD22450}" dt="2024-01-24T11:19:01.547" v="141" actId="20577"/>
          <ac:spMkLst>
            <pc:docMk/>
            <pc:sldMk cId="2966467304" sldId="258"/>
            <ac:spMk id="2" creationId="{1EF2AA58-7246-BE2B-ED0C-3187A5ABEDE0}"/>
          </ac:spMkLst>
        </pc:spChg>
      </pc:sldChg>
      <pc:sldChg chg="modSp mod">
        <pc:chgData name="Puja Rai" userId="5c4a0adb03ef1781" providerId="LiveId" clId="{EB5CDB5D-47A5-402E-94E5-69DBBFD22450}" dt="2024-01-24T10:23:45.719" v="2" actId="1076"/>
        <pc:sldMkLst>
          <pc:docMk/>
          <pc:sldMk cId="1258166407" sldId="259"/>
        </pc:sldMkLst>
        <pc:spChg chg="mod">
          <ac:chgData name="Puja Rai" userId="5c4a0adb03ef1781" providerId="LiveId" clId="{EB5CDB5D-47A5-402E-94E5-69DBBFD22450}" dt="2024-01-24T10:23:45.719" v="2" actId="1076"/>
          <ac:spMkLst>
            <pc:docMk/>
            <pc:sldMk cId="1258166407" sldId="259"/>
            <ac:spMk id="2" creationId="{25CB3903-E52F-FA54-EA17-961D3B2F1FAA}"/>
          </ac:spMkLst>
        </pc:spChg>
      </pc:sldChg>
      <pc:sldChg chg="addSp modSp mod">
        <pc:chgData name="Puja Rai" userId="5c4a0adb03ef1781" providerId="LiveId" clId="{EB5CDB5D-47A5-402E-94E5-69DBBFD22450}" dt="2024-01-24T11:22:20.745" v="145" actId="1076"/>
        <pc:sldMkLst>
          <pc:docMk/>
          <pc:sldMk cId="1385301567" sldId="260"/>
        </pc:sldMkLst>
        <pc:spChg chg="mod">
          <ac:chgData name="Puja Rai" userId="5c4a0adb03ef1781" providerId="LiveId" clId="{EB5CDB5D-47A5-402E-94E5-69DBBFD22450}" dt="2024-01-24T11:07:27.745" v="96" actId="1076"/>
          <ac:spMkLst>
            <pc:docMk/>
            <pc:sldMk cId="1385301567" sldId="260"/>
            <ac:spMk id="2" creationId="{8260A7EE-6EAE-C9AB-3116-F3DECE4A681A}"/>
          </ac:spMkLst>
        </pc:spChg>
        <pc:spChg chg="add">
          <ac:chgData name="Puja Rai" userId="5c4a0adb03ef1781" providerId="LiveId" clId="{EB5CDB5D-47A5-402E-94E5-69DBBFD22450}" dt="2024-01-24T11:05:17.960" v="66"/>
          <ac:spMkLst>
            <pc:docMk/>
            <pc:sldMk cId="1385301567" sldId="260"/>
            <ac:spMk id="3" creationId="{5CD47545-A9EF-90B8-8917-89F395BDADC8}"/>
          </ac:spMkLst>
        </pc:spChg>
        <pc:spChg chg="add">
          <ac:chgData name="Puja Rai" userId="5c4a0adb03ef1781" providerId="LiveId" clId="{EB5CDB5D-47A5-402E-94E5-69DBBFD22450}" dt="2024-01-24T11:05:17.960" v="66"/>
          <ac:spMkLst>
            <pc:docMk/>
            <pc:sldMk cId="1385301567" sldId="260"/>
            <ac:spMk id="4" creationId="{F1A2E593-D559-4B05-B4BA-158383360327}"/>
          </ac:spMkLst>
        </pc:spChg>
        <pc:spChg chg="add mod">
          <ac:chgData name="Puja Rai" userId="5c4a0adb03ef1781" providerId="LiveId" clId="{EB5CDB5D-47A5-402E-94E5-69DBBFD22450}" dt="2024-01-24T11:22:20.745" v="145" actId="1076"/>
          <ac:spMkLst>
            <pc:docMk/>
            <pc:sldMk cId="1385301567" sldId="260"/>
            <ac:spMk id="5" creationId="{B60AD313-6F3D-C828-B14E-9D69890E919B}"/>
          </ac:spMkLst>
        </pc:spChg>
        <pc:spChg chg="add">
          <ac:chgData name="Puja Rai" userId="5c4a0adb03ef1781" providerId="LiveId" clId="{EB5CDB5D-47A5-402E-94E5-69DBBFD22450}" dt="2024-01-24T11:05:32.475" v="68"/>
          <ac:spMkLst>
            <pc:docMk/>
            <pc:sldMk cId="1385301567" sldId="260"/>
            <ac:spMk id="6" creationId="{80A7C838-AD8B-5AA2-4DE1-CB0CC313FF14}"/>
          </ac:spMkLst>
        </pc:spChg>
      </pc:sldChg>
      <pc:sldChg chg="delSp modSp new mod">
        <pc:chgData name="Puja Rai" userId="5c4a0adb03ef1781" providerId="LiveId" clId="{EB5CDB5D-47A5-402E-94E5-69DBBFD22450}" dt="2024-01-24T11:21:02.509" v="144" actId="1076"/>
        <pc:sldMkLst>
          <pc:docMk/>
          <pc:sldMk cId="966257802" sldId="261"/>
        </pc:sldMkLst>
        <pc:spChg chg="del">
          <ac:chgData name="Puja Rai" userId="5c4a0adb03ef1781" providerId="LiveId" clId="{EB5CDB5D-47A5-402E-94E5-69DBBFD22450}" dt="2024-01-24T11:09:40.366" v="133" actId="21"/>
          <ac:spMkLst>
            <pc:docMk/>
            <pc:sldMk cId="966257802" sldId="261"/>
            <ac:spMk id="2" creationId="{892666E1-F747-15CA-DD30-CD1AF03609F7}"/>
          </ac:spMkLst>
        </pc:spChg>
        <pc:spChg chg="mod">
          <ac:chgData name="Puja Rai" userId="5c4a0adb03ef1781" providerId="LiveId" clId="{EB5CDB5D-47A5-402E-94E5-69DBBFD22450}" dt="2024-01-24T11:21:02.509" v="144" actId="1076"/>
          <ac:spMkLst>
            <pc:docMk/>
            <pc:sldMk cId="966257802" sldId="261"/>
            <ac:spMk id="3" creationId="{FCB14199-1585-CF66-2CA4-D1C8B6690E52}"/>
          </ac:spMkLst>
        </pc:spChg>
      </pc:sldChg>
      <pc:sldChg chg="delSp modSp new del mod">
        <pc:chgData name="Puja Rai" userId="5c4a0adb03ef1781" providerId="LiveId" clId="{EB5CDB5D-47A5-402E-94E5-69DBBFD22450}" dt="2024-01-24T10:57:06.386" v="57" actId="2696"/>
        <pc:sldMkLst>
          <pc:docMk/>
          <pc:sldMk cId="1721679178" sldId="261"/>
        </pc:sldMkLst>
        <pc:spChg chg="del">
          <ac:chgData name="Puja Rai" userId="5c4a0adb03ef1781" providerId="LiveId" clId="{EB5CDB5D-47A5-402E-94E5-69DBBFD22450}" dt="2024-01-24T10:51:25.763" v="6" actId="21"/>
          <ac:spMkLst>
            <pc:docMk/>
            <pc:sldMk cId="1721679178" sldId="261"/>
            <ac:spMk id="2" creationId="{6FDC58C8-0FDF-8EF6-46F9-F867BA096BE2}"/>
          </ac:spMkLst>
        </pc:spChg>
        <pc:spChg chg="mod">
          <ac:chgData name="Puja Rai" userId="5c4a0adb03ef1781" providerId="LiveId" clId="{EB5CDB5D-47A5-402E-94E5-69DBBFD22450}" dt="2024-01-24T10:56:41.217" v="55" actId="1076"/>
          <ac:spMkLst>
            <pc:docMk/>
            <pc:sldMk cId="1721679178" sldId="261"/>
            <ac:spMk id="3" creationId="{C0486C14-7034-F687-E52F-11352DE0F10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AAFF15-D61D-427E-8A9D-D2DCEA7B9306}" type="datetimeFigureOut">
              <a:rPr lang="en-IN" smtClean="0"/>
              <a:t>24-01-2024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B22CE11-0565-4488-A07E-0AE60895ED8F}" type="slidenum">
              <a:rPr lang="en-IN" smtClean="0"/>
              <a:t>‹#›</a:t>
            </a:fld>
            <a:endParaRPr lang="en-IN"/>
          </a:p>
        </p:txBody>
      </p:sp>
    </p:spTree>
    <p:extLst>
      <p:ext uri="{BB962C8B-B14F-4D97-AF65-F5344CB8AC3E}">
        <p14:creationId xmlns:p14="http://schemas.microsoft.com/office/powerpoint/2010/main" val="487816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AAFF15-D61D-427E-8A9D-D2DCEA7B9306}"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22CE11-0565-4488-A07E-0AE60895ED8F}" type="slidenum">
              <a:rPr lang="en-IN" smtClean="0"/>
              <a:t>‹#›</a:t>
            </a:fld>
            <a:endParaRPr lang="en-IN"/>
          </a:p>
        </p:txBody>
      </p:sp>
    </p:spTree>
    <p:extLst>
      <p:ext uri="{BB962C8B-B14F-4D97-AF65-F5344CB8AC3E}">
        <p14:creationId xmlns:p14="http://schemas.microsoft.com/office/powerpoint/2010/main" val="37438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AAFF15-D61D-427E-8A9D-D2DCEA7B9306}"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2CE11-0565-4488-A07E-0AE60895ED8F}" type="slidenum">
              <a:rPr lang="en-IN" smtClean="0"/>
              <a:t>‹#›</a:t>
            </a:fld>
            <a:endParaRPr lang="en-IN"/>
          </a:p>
        </p:txBody>
      </p:sp>
    </p:spTree>
    <p:extLst>
      <p:ext uri="{BB962C8B-B14F-4D97-AF65-F5344CB8AC3E}">
        <p14:creationId xmlns:p14="http://schemas.microsoft.com/office/powerpoint/2010/main" val="3024193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AAFF15-D61D-427E-8A9D-D2DCEA7B9306}"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2CE11-0565-4488-A07E-0AE60895ED8F}" type="slidenum">
              <a:rPr lang="en-IN" smtClean="0"/>
              <a:t>‹#›</a:t>
            </a:fld>
            <a:endParaRPr lang="en-IN"/>
          </a:p>
        </p:txBody>
      </p:sp>
    </p:spTree>
    <p:extLst>
      <p:ext uri="{BB962C8B-B14F-4D97-AF65-F5344CB8AC3E}">
        <p14:creationId xmlns:p14="http://schemas.microsoft.com/office/powerpoint/2010/main" val="1050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AAFF15-D61D-427E-8A9D-D2DCEA7B9306}"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2CE11-0565-4488-A07E-0AE60895ED8F}" type="slidenum">
              <a:rPr lang="en-IN" smtClean="0"/>
              <a:t>‹#›</a:t>
            </a:fld>
            <a:endParaRPr lang="en-IN"/>
          </a:p>
        </p:txBody>
      </p:sp>
    </p:spTree>
    <p:extLst>
      <p:ext uri="{BB962C8B-B14F-4D97-AF65-F5344CB8AC3E}">
        <p14:creationId xmlns:p14="http://schemas.microsoft.com/office/powerpoint/2010/main" val="896594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AAFF15-D61D-427E-8A9D-D2DCEA7B9306}"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2CE11-0565-4488-A07E-0AE60895ED8F}" type="slidenum">
              <a:rPr lang="en-IN" smtClean="0"/>
              <a:t>‹#›</a:t>
            </a:fld>
            <a:endParaRPr lang="en-IN"/>
          </a:p>
        </p:txBody>
      </p:sp>
    </p:spTree>
    <p:extLst>
      <p:ext uri="{BB962C8B-B14F-4D97-AF65-F5344CB8AC3E}">
        <p14:creationId xmlns:p14="http://schemas.microsoft.com/office/powerpoint/2010/main" val="712269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AAFF15-D61D-427E-8A9D-D2DCEA7B9306}"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2CE11-0565-4488-A07E-0AE60895ED8F}" type="slidenum">
              <a:rPr lang="en-IN" smtClean="0"/>
              <a:t>‹#›</a:t>
            </a:fld>
            <a:endParaRPr lang="en-IN"/>
          </a:p>
        </p:txBody>
      </p:sp>
    </p:spTree>
    <p:extLst>
      <p:ext uri="{BB962C8B-B14F-4D97-AF65-F5344CB8AC3E}">
        <p14:creationId xmlns:p14="http://schemas.microsoft.com/office/powerpoint/2010/main" val="1477409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AAFF15-D61D-427E-8A9D-D2DCEA7B9306}"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2CE11-0565-4488-A07E-0AE60895ED8F}" type="slidenum">
              <a:rPr lang="en-IN" smtClean="0"/>
              <a:t>‹#›</a:t>
            </a:fld>
            <a:endParaRPr lang="en-IN"/>
          </a:p>
        </p:txBody>
      </p:sp>
    </p:spTree>
    <p:extLst>
      <p:ext uri="{BB962C8B-B14F-4D97-AF65-F5344CB8AC3E}">
        <p14:creationId xmlns:p14="http://schemas.microsoft.com/office/powerpoint/2010/main" val="3975268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AAFF15-D61D-427E-8A9D-D2DCEA7B9306}"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2CE11-0565-4488-A07E-0AE60895ED8F}" type="slidenum">
              <a:rPr lang="en-IN" smtClean="0"/>
              <a:t>‹#›</a:t>
            </a:fld>
            <a:endParaRPr lang="en-IN"/>
          </a:p>
        </p:txBody>
      </p:sp>
    </p:spTree>
    <p:extLst>
      <p:ext uri="{BB962C8B-B14F-4D97-AF65-F5344CB8AC3E}">
        <p14:creationId xmlns:p14="http://schemas.microsoft.com/office/powerpoint/2010/main" val="234745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AAFF15-D61D-427E-8A9D-D2DCEA7B9306}"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B22CE11-0565-4488-A07E-0AE60895ED8F}" type="slidenum">
              <a:rPr lang="en-IN" smtClean="0"/>
              <a:t>‹#›</a:t>
            </a:fld>
            <a:endParaRPr lang="en-IN"/>
          </a:p>
        </p:txBody>
      </p:sp>
    </p:spTree>
    <p:extLst>
      <p:ext uri="{BB962C8B-B14F-4D97-AF65-F5344CB8AC3E}">
        <p14:creationId xmlns:p14="http://schemas.microsoft.com/office/powerpoint/2010/main" val="331208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AAFF15-D61D-427E-8A9D-D2DCEA7B9306}" type="datetimeFigureOut">
              <a:rPr lang="en-IN" smtClean="0"/>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22CE11-0565-4488-A07E-0AE60895ED8F}" type="slidenum">
              <a:rPr lang="en-IN" smtClean="0"/>
              <a:t>‹#›</a:t>
            </a:fld>
            <a:endParaRPr lang="en-IN"/>
          </a:p>
        </p:txBody>
      </p:sp>
    </p:spTree>
    <p:extLst>
      <p:ext uri="{BB962C8B-B14F-4D97-AF65-F5344CB8AC3E}">
        <p14:creationId xmlns:p14="http://schemas.microsoft.com/office/powerpoint/2010/main" val="3617845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AAFF15-D61D-427E-8A9D-D2DCEA7B9306}"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22CE11-0565-4488-A07E-0AE60895ED8F}" type="slidenum">
              <a:rPr lang="en-IN" smtClean="0"/>
              <a:t>‹#›</a:t>
            </a:fld>
            <a:endParaRPr lang="en-IN"/>
          </a:p>
        </p:txBody>
      </p:sp>
    </p:spTree>
    <p:extLst>
      <p:ext uri="{BB962C8B-B14F-4D97-AF65-F5344CB8AC3E}">
        <p14:creationId xmlns:p14="http://schemas.microsoft.com/office/powerpoint/2010/main" val="2411718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AAFF15-D61D-427E-8A9D-D2DCEA7B9306}" type="datetimeFigureOut">
              <a:rPr lang="en-IN" smtClean="0"/>
              <a:t>24-01-2024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22CE11-0565-4488-A07E-0AE60895ED8F}" type="slidenum">
              <a:rPr lang="en-IN" smtClean="0"/>
              <a:t>‹#›</a:t>
            </a:fld>
            <a:endParaRPr lang="en-IN"/>
          </a:p>
        </p:txBody>
      </p:sp>
    </p:spTree>
    <p:extLst>
      <p:ext uri="{BB962C8B-B14F-4D97-AF65-F5344CB8AC3E}">
        <p14:creationId xmlns:p14="http://schemas.microsoft.com/office/powerpoint/2010/main" val="1867854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AAFF15-D61D-427E-8A9D-D2DCEA7B9306}" type="datetimeFigureOut">
              <a:rPr lang="en-IN" smtClean="0"/>
              <a:t>24-01-2024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22CE11-0565-4488-A07E-0AE60895ED8F}" type="slidenum">
              <a:rPr lang="en-IN" smtClean="0"/>
              <a:t>‹#›</a:t>
            </a:fld>
            <a:endParaRPr lang="en-IN"/>
          </a:p>
        </p:txBody>
      </p:sp>
    </p:spTree>
    <p:extLst>
      <p:ext uri="{BB962C8B-B14F-4D97-AF65-F5344CB8AC3E}">
        <p14:creationId xmlns:p14="http://schemas.microsoft.com/office/powerpoint/2010/main" val="386580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AAFF15-D61D-427E-8A9D-D2DCEA7B9306}" type="datetimeFigureOut">
              <a:rPr lang="en-IN" smtClean="0"/>
              <a:t>24-01-2024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22CE11-0565-4488-A07E-0AE60895ED8F}" type="slidenum">
              <a:rPr lang="en-IN" smtClean="0"/>
              <a:t>‹#›</a:t>
            </a:fld>
            <a:endParaRPr lang="en-IN"/>
          </a:p>
        </p:txBody>
      </p:sp>
    </p:spTree>
    <p:extLst>
      <p:ext uri="{BB962C8B-B14F-4D97-AF65-F5344CB8AC3E}">
        <p14:creationId xmlns:p14="http://schemas.microsoft.com/office/powerpoint/2010/main" val="45348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AAFF15-D61D-427E-8A9D-D2DCEA7B9306}"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22CE11-0565-4488-A07E-0AE60895ED8F}" type="slidenum">
              <a:rPr lang="en-IN" smtClean="0"/>
              <a:t>‹#›</a:t>
            </a:fld>
            <a:endParaRPr lang="en-IN"/>
          </a:p>
        </p:txBody>
      </p:sp>
    </p:spTree>
    <p:extLst>
      <p:ext uri="{BB962C8B-B14F-4D97-AF65-F5344CB8AC3E}">
        <p14:creationId xmlns:p14="http://schemas.microsoft.com/office/powerpoint/2010/main" val="2493439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AAFF15-D61D-427E-8A9D-D2DCEA7B9306}" type="datetimeFigureOut">
              <a:rPr lang="en-IN" smtClean="0"/>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22CE11-0565-4488-A07E-0AE60895ED8F}" type="slidenum">
              <a:rPr lang="en-IN" smtClean="0"/>
              <a:t>‹#›</a:t>
            </a:fld>
            <a:endParaRPr lang="en-IN"/>
          </a:p>
        </p:txBody>
      </p:sp>
    </p:spTree>
    <p:extLst>
      <p:ext uri="{BB962C8B-B14F-4D97-AF65-F5344CB8AC3E}">
        <p14:creationId xmlns:p14="http://schemas.microsoft.com/office/powerpoint/2010/main" val="738480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AAFF15-D61D-427E-8A9D-D2DCEA7B9306}" type="datetimeFigureOut">
              <a:rPr lang="en-IN" smtClean="0"/>
              <a:t>24-01-2024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22CE11-0565-4488-A07E-0AE60895ED8F}" type="slidenum">
              <a:rPr lang="en-IN" smtClean="0"/>
              <a:t>‹#›</a:t>
            </a:fld>
            <a:endParaRPr lang="en-IN"/>
          </a:p>
        </p:txBody>
      </p:sp>
    </p:spTree>
    <p:extLst>
      <p:ext uri="{BB962C8B-B14F-4D97-AF65-F5344CB8AC3E}">
        <p14:creationId xmlns:p14="http://schemas.microsoft.com/office/powerpoint/2010/main" val="4128635134"/>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31A2-35AF-F0B4-62C2-D77D5842A84E}"/>
              </a:ext>
            </a:extLst>
          </p:cNvPr>
          <p:cNvSpPr>
            <a:spLocks noGrp="1"/>
          </p:cNvSpPr>
          <p:nvPr>
            <p:ph type="ctrTitle"/>
          </p:nvPr>
        </p:nvSpPr>
        <p:spPr>
          <a:xfrm>
            <a:off x="2948949" y="235260"/>
            <a:ext cx="8574622" cy="2616199"/>
          </a:xfrm>
        </p:spPr>
        <p:txBody>
          <a:bodyPr>
            <a:normAutofit/>
          </a:bodyPr>
          <a:lstStyle/>
          <a:p>
            <a:r>
              <a:rPr lang="en-IN" sz="3200" b="1" kern="0" dirty="0">
                <a:solidFill>
                  <a:srgbClr val="374151"/>
                </a:solidFill>
                <a:effectLst/>
                <a:latin typeface="Segoe UI" panose="020B0502040204020203" pitchFamily="34" charset="0"/>
                <a:ea typeface="Times New Roman" panose="02020603050405020304" pitchFamily="18" charset="0"/>
              </a:rPr>
              <a:t>Journey Through Legends :</a:t>
            </a:r>
            <a:br>
              <a:rPr lang="en-IN" sz="3200" b="1" kern="0" dirty="0">
                <a:solidFill>
                  <a:srgbClr val="374151"/>
                </a:solidFill>
                <a:effectLst/>
                <a:latin typeface="Segoe UI" panose="020B0502040204020203" pitchFamily="34" charset="0"/>
                <a:ea typeface="Times New Roman" panose="02020603050405020304" pitchFamily="18" charset="0"/>
              </a:rPr>
            </a:br>
            <a:r>
              <a:rPr lang="en-IN" sz="3200" b="1" kern="0" dirty="0">
                <a:solidFill>
                  <a:srgbClr val="374151"/>
                </a:solidFill>
                <a:effectLst/>
                <a:latin typeface="Segoe UI" panose="020B0502040204020203" pitchFamily="34" charset="0"/>
                <a:ea typeface="Times New Roman" panose="02020603050405020304" pitchFamily="18" charset="0"/>
              </a:rPr>
              <a:t>The APJ Abdul Kalam Web Tribute</a:t>
            </a:r>
            <a:endParaRPr lang="en-IN" sz="3200" b="1" dirty="0"/>
          </a:p>
        </p:txBody>
      </p:sp>
      <p:sp>
        <p:nvSpPr>
          <p:cNvPr id="3" name="Subtitle 2">
            <a:extLst>
              <a:ext uri="{FF2B5EF4-FFF2-40B4-BE49-F238E27FC236}">
                <a16:creationId xmlns:a16="http://schemas.microsoft.com/office/drawing/2014/main" id="{E854B4F5-6AB7-9807-9CEB-09F27646598D}"/>
              </a:ext>
            </a:extLst>
          </p:cNvPr>
          <p:cNvSpPr>
            <a:spLocks noGrp="1"/>
          </p:cNvSpPr>
          <p:nvPr>
            <p:ph type="subTitle" idx="1"/>
          </p:nvPr>
        </p:nvSpPr>
        <p:spPr>
          <a:xfrm>
            <a:off x="4515377" y="3102416"/>
            <a:ext cx="6987645" cy="1388534"/>
          </a:xfrm>
        </p:spPr>
        <p:txBody>
          <a:bodyPr/>
          <a:lstStyle/>
          <a:p>
            <a:r>
              <a:rPr lang="en-IN" sz="1800" kern="0" dirty="0">
                <a:solidFill>
                  <a:srgbClr val="374151"/>
                </a:solidFill>
                <a:effectLst/>
                <a:latin typeface="Segoe UI" panose="020B0502040204020203" pitchFamily="34" charset="0"/>
                <a:ea typeface="Times New Roman" panose="02020603050405020304" pitchFamily="18" charset="0"/>
              </a:rPr>
              <a:t>Crafted by Bibek &amp; Puja</a:t>
            </a:r>
            <a:endParaRPr lang="en-IN" dirty="0"/>
          </a:p>
        </p:txBody>
      </p:sp>
    </p:spTree>
    <p:extLst>
      <p:ext uri="{BB962C8B-B14F-4D97-AF65-F5344CB8AC3E}">
        <p14:creationId xmlns:p14="http://schemas.microsoft.com/office/powerpoint/2010/main" val="176444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D976-7512-73C2-DE25-67B7CDBE7174}"/>
              </a:ext>
            </a:extLst>
          </p:cNvPr>
          <p:cNvSpPr>
            <a:spLocks noGrp="1"/>
          </p:cNvSpPr>
          <p:nvPr>
            <p:ph type="title"/>
          </p:nvPr>
        </p:nvSpPr>
        <p:spPr>
          <a:xfrm>
            <a:off x="1217183" y="737171"/>
            <a:ext cx="10018713" cy="1752599"/>
          </a:xfrm>
        </p:spPr>
        <p:txBody>
          <a:bodyPr/>
          <a:lstStyle/>
          <a:p>
            <a:r>
              <a:rPr lang="en-IN" sz="28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Introduction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FE1D18C-2C4F-F7CB-DFC7-588330B09152}"/>
              </a:ext>
            </a:extLst>
          </p:cNvPr>
          <p:cNvSpPr>
            <a:spLocks noGrp="1"/>
          </p:cNvSpPr>
          <p:nvPr>
            <p:ph idx="1"/>
          </p:nvPr>
        </p:nvSpPr>
        <p:spPr>
          <a:xfrm>
            <a:off x="1371295" y="1866899"/>
            <a:ext cx="10018713" cy="3124201"/>
          </a:xfrm>
        </p:spPr>
        <p:txBody>
          <a:bodyPr/>
          <a:lstStyle/>
          <a:p>
            <a:r>
              <a:rPr lang="en-US" dirty="0"/>
              <a:t>Welcome to our website, a collaborative effort by Bibek and Puja. We've poured our hearts into this project, combining Bibek's awesome styling skills and my knack for storytelling. Together, we've crafted a digital experience that pays tribute to the incredible Missile Man of India.</a:t>
            </a:r>
            <a:endParaRPr lang="en-IN" dirty="0"/>
          </a:p>
        </p:txBody>
      </p:sp>
    </p:spTree>
    <p:extLst>
      <p:ext uri="{BB962C8B-B14F-4D97-AF65-F5344CB8AC3E}">
        <p14:creationId xmlns:p14="http://schemas.microsoft.com/office/powerpoint/2010/main" val="10168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AA58-7246-BE2B-ED0C-3187A5ABEDE0}"/>
              </a:ext>
            </a:extLst>
          </p:cNvPr>
          <p:cNvSpPr>
            <a:spLocks noGrp="1"/>
          </p:cNvSpPr>
          <p:nvPr>
            <p:ph type="title"/>
          </p:nvPr>
        </p:nvSpPr>
        <p:spPr>
          <a:xfrm>
            <a:off x="1484312" y="685799"/>
            <a:ext cx="10018711" cy="6033499"/>
          </a:xfrm>
        </p:spPr>
        <p:txBody>
          <a:bodyPr>
            <a:normAutofit fontScale="90000"/>
          </a:bodyPr>
          <a:lstStyle/>
          <a:p>
            <a:pPr algn="l"/>
            <a:br>
              <a:rPr lang="en-US" sz="2400" b="0" i="0" dirty="0">
                <a:solidFill>
                  <a:srgbClr val="374151"/>
                </a:solidFill>
                <a:effectLst/>
                <a:latin typeface="Söhne"/>
              </a:rPr>
            </a:br>
            <a:br>
              <a:rPr lang="en-US" sz="2700" b="1" i="0" dirty="0">
                <a:solidFill>
                  <a:srgbClr val="374151"/>
                </a:solidFill>
                <a:effectLst/>
                <a:latin typeface="Söhne"/>
              </a:rPr>
            </a:br>
            <a:br>
              <a:rPr lang="en-US" sz="2700" b="1" i="0" dirty="0">
                <a:solidFill>
                  <a:srgbClr val="374151"/>
                </a:solidFill>
                <a:effectLst/>
                <a:latin typeface="Söhne"/>
              </a:rPr>
            </a:br>
            <a:r>
              <a:rPr lang="en-US" sz="2700" b="1" i="0" dirty="0">
                <a:solidFill>
                  <a:srgbClr val="374151"/>
                </a:solidFill>
                <a:effectLst/>
                <a:latin typeface="Söhne"/>
              </a:rPr>
              <a:t> Features</a:t>
            </a:r>
            <a:br>
              <a:rPr lang="en-US" sz="2700" b="1" i="0" dirty="0">
                <a:solidFill>
                  <a:srgbClr val="374151"/>
                </a:solidFill>
                <a:effectLst/>
                <a:latin typeface="Söhne"/>
              </a:rPr>
            </a:br>
            <a:br>
              <a:rPr lang="en-US" sz="2700" b="0" i="0" dirty="0">
                <a:solidFill>
                  <a:srgbClr val="374151"/>
                </a:solidFill>
                <a:effectLst/>
                <a:latin typeface="Söhne"/>
              </a:rPr>
            </a:br>
            <a:r>
              <a:rPr lang="en-US" sz="2700" b="0" i="0" dirty="0">
                <a:solidFill>
                  <a:srgbClr val="374151"/>
                </a:solidFill>
                <a:effectLst/>
                <a:latin typeface="Söhne"/>
              </a:rPr>
              <a:t>Our website is a digital canvas spread across multiple pages. Each page is designed to provide you with valuable information about the remarkable individual we admire. From a stylish homepage to insightful timelines, famous quotes, and even childhood photos.</a:t>
            </a:r>
            <a:br>
              <a:rPr lang="en-US" sz="1400" b="0" i="0" dirty="0">
                <a:solidFill>
                  <a:srgbClr val="374151"/>
                </a:solidFill>
                <a:effectLst/>
                <a:latin typeface="Söhne"/>
              </a:rPr>
            </a:br>
            <a:br>
              <a:rPr lang="en-US" sz="2400" b="0" i="0" dirty="0">
                <a:solidFill>
                  <a:srgbClr val="374151"/>
                </a:solidFill>
                <a:effectLst/>
                <a:latin typeface="Söhne"/>
              </a:rPr>
            </a:br>
            <a:r>
              <a:rPr lang="en-US" sz="2700" b="1" i="0" dirty="0">
                <a:solidFill>
                  <a:srgbClr val="374151"/>
                </a:solidFill>
                <a:effectLst/>
                <a:latin typeface="Söhne"/>
              </a:rPr>
              <a:t>Website Improvement</a:t>
            </a:r>
            <a:br>
              <a:rPr lang="en-US" sz="2700" b="1" i="0" dirty="0">
                <a:solidFill>
                  <a:srgbClr val="374151"/>
                </a:solidFill>
                <a:effectLst/>
                <a:latin typeface="Söhne"/>
              </a:rPr>
            </a:br>
            <a:br>
              <a:rPr lang="en-US" sz="2700" b="0" i="0" dirty="0">
                <a:solidFill>
                  <a:srgbClr val="374151"/>
                </a:solidFill>
                <a:effectLst/>
                <a:latin typeface="Söhne"/>
              </a:rPr>
            </a:br>
            <a:r>
              <a:rPr lang="en-US" sz="2700" b="0" i="0" dirty="0">
                <a:solidFill>
                  <a:srgbClr val="374151"/>
                </a:solidFill>
                <a:effectLst/>
                <a:latin typeface="Söhne"/>
              </a:rPr>
              <a:t>We're constantly looking to improve your experience. Your feedback matters to us! Let us know how we can enhance our website to make it even more enjoyable for you. We're open to suggestions, and we want to ensure you have the best experience possible.</a:t>
            </a:r>
            <a:br>
              <a:rPr lang="en-US" sz="2700" b="0" i="0" dirty="0">
                <a:solidFill>
                  <a:srgbClr val="374151"/>
                </a:solidFill>
                <a:effectLst/>
                <a:latin typeface="Söhne"/>
              </a:rPr>
            </a:br>
            <a:br>
              <a:rPr lang="en-US" sz="2700" b="0" i="0" dirty="0">
                <a:solidFill>
                  <a:srgbClr val="374151"/>
                </a:solidFill>
                <a:effectLst/>
                <a:latin typeface="Söhne"/>
              </a:rPr>
            </a:br>
            <a:br>
              <a:rPr lang="en-US" sz="2400" b="0" i="0" dirty="0">
                <a:solidFill>
                  <a:srgbClr val="374151"/>
                </a:solidFill>
                <a:effectLst/>
                <a:latin typeface="Söhne"/>
              </a:rPr>
            </a:br>
            <a:br>
              <a:rPr lang="en-US" sz="2400" b="0" i="0" dirty="0">
                <a:solidFill>
                  <a:srgbClr val="374151"/>
                </a:solidFill>
                <a:effectLst/>
                <a:latin typeface="Söhne"/>
              </a:rPr>
            </a:br>
            <a:br>
              <a:rPr lang="en-US" sz="2400" b="0" i="0" dirty="0">
                <a:solidFill>
                  <a:srgbClr val="374151"/>
                </a:solidFill>
                <a:effectLst/>
                <a:latin typeface="Söhne"/>
              </a:rPr>
            </a:br>
            <a:br>
              <a:rPr lang="en-US" sz="2400" b="0" i="0" dirty="0">
                <a:solidFill>
                  <a:srgbClr val="374151"/>
                </a:solidFill>
                <a:effectLst/>
                <a:latin typeface="Söhne"/>
              </a:rPr>
            </a:br>
            <a:br>
              <a:rPr lang="en-US" sz="2400" b="0" i="0" dirty="0">
                <a:solidFill>
                  <a:srgbClr val="374151"/>
                </a:solidFill>
                <a:effectLst/>
                <a:latin typeface="Söhne"/>
              </a:rPr>
            </a:br>
            <a:endParaRPr lang="en-IN" sz="2400" dirty="0"/>
          </a:p>
        </p:txBody>
      </p:sp>
    </p:spTree>
    <p:extLst>
      <p:ext uri="{BB962C8B-B14F-4D97-AF65-F5344CB8AC3E}">
        <p14:creationId xmlns:p14="http://schemas.microsoft.com/office/powerpoint/2010/main" val="2966467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3903-E52F-FA54-EA17-961D3B2F1FAA}"/>
              </a:ext>
            </a:extLst>
          </p:cNvPr>
          <p:cNvSpPr>
            <a:spLocks noGrp="1"/>
          </p:cNvSpPr>
          <p:nvPr>
            <p:ph type="title"/>
          </p:nvPr>
        </p:nvSpPr>
        <p:spPr>
          <a:xfrm>
            <a:off x="1474038" y="1055670"/>
            <a:ext cx="10018711" cy="3048000"/>
          </a:xfrm>
        </p:spPr>
        <p:txBody>
          <a:bodyPr>
            <a:normAutofit fontScale="90000"/>
          </a:bodyPr>
          <a:lstStyle/>
          <a:p>
            <a:pPr algn="l"/>
            <a:br>
              <a:rPr lang="en-US" sz="2700" b="1" i="0" dirty="0">
                <a:solidFill>
                  <a:srgbClr val="374151"/>
                </a:solidFill>
                <a:effectLst/>
                <a:latin typeface="Söhne"/>
              </a:rPr>
            </a:br>
            <a:br>
              <a:rPr lang="en-US" sz="2700" b="1" i="0" dirty="0">
                <a:solidFill>
                  <a:srgbClr val="374151"/>
                </a:solidFill>
                <a:effectLst/>
                <a:latin typeface="Söhne"/>
              </a:rPr>
            </a:br>
            <a:br>
              <a:rPr lang="en-US" sz="2700" b="1" i="0" dirty="0">
                <a:solidFill>
                  <a:srgbClr val="374151"/>
                </a:solidFill>
                <a:effectLst/>
                <a:latin typeface="Söhne"/>
              </a:rPr>
            </a:br>
            <a:br>
              <a:rPr lang="en-US" sz="2700" b="1" i="0" dirty="0">
                <a:solidFill>
                  <a:srgbClr val="374151"/>
                </a:solidFill>
                <a:effectLst/>
                <a:latin typeface="Söhne"/>
              </a:rPr>
            </a:br>
            <a:br>
              <a:rPr lang="en-US" sz="2700" b="1" i="0" dirty="0">
                <a:solidFill>
                  <a:srgbClr val="374151"/>
                </a:solidFill>
                <a:effectLst/>
                <a:latin typeface="Söhne"/>
              </a:rPr>
            </a:br>
            <a:br>
              <a:rPr lang="en-US" sz="2700" b="1" i="0" dirty="0">
                <a:solidFill>
                  <a:srgbClr val="374151"/>
                </a:solidFill>
                <a:effectLst/>
                <a:latin typeface="Söhne"/>
              </a:rPr>
            </a:br>
            <a:r>
              <a:rPr lang="en-US" sz="2700" b="1" i="0" dirty="0">
                <a:solidFill>
                  <a:srgbClr val="374151"/>
                </a:solidFill>
                <a:effectLst/>
                <a:latin typeface="Söhne"/>
              </a:rPr>
              <a:t>Code Review</a:t>
            </a:r>
            <a:br>
              <a:rPr lang="en-US" sz="2700" b="1" i="0" dirty="0">
                <a:solidFill>
                  <a:srgbClr val="374151"/>
                </a:solidFill>
                <a:effectLst/>
                <a:latin typeface="Söhne"/>
              </a:rPr>
            </a:br>
            <a:br>
              <a:rPr lang="en-US" sz="2700" b="0" i="0" dirty="0">
                <a:solidFill>
                  <a:srgbClr val="374151"/>
                </a:solidFill>
                <a:effectLst/>
                <a:latin typeface="Söhne"/>
              </a:rPr>
            </a:br>
            <a:r>
              <a:rPr lang="en-US" sz="2200" dirty="0">
                <a:solidFill>
                  <a:srgbClr val="374151"/>
                </a:solidFill>
                <a:latin typeface="Söhne"/>
              </a:rPr>
              <a:t>L</a:t>
            </a:r>
            <a:r>
              <a:rPr lang="en-US" sz="2200" b="0" i="0" dirty="0">
                <a:solidFill>
                  <a:srgbClr val="374151"/>
                </a:solidFill>
                <a:effectLst/>
                <a:latin typeface="Söhne"/>
              </a:rPr>
              <a:t>et’s unveil the digital wizardry that powers our project. Bibek and I sprinkled some code magic to make things not just visually appealing but smoothly functional.</a:t>
            </a:r>
            <a:br>
              <a:rPr lang="en-US" sz="2200" b="0" i="0" dirty="0">
                <a:solidFill>
                  <a:srgbClr val="374151"/>
                </a:solidFill>
                <a:effectLst/>
                <a:latin typeface="Söhne"/>
              </a:rPr>
            </a:br>
            <a:br>
              <a:rPr lang="en-US" sz="2200" b="0" i="0" dirty="0">
                <a:solidFill>
                  <a:srgbClr val="374151"/>
                </a:solidFill>
                <a:effectLst/>
                <a:latin typeface="Söhne"/>
              </a:rPr>
            </a:br>
            <a:r>
              <a:rPr lang="en-US" sz="2200" b="1" i="0" dirty="0">
                <a:solidFill>
                  <a:srgbClr val="374151"/>
                </a:solidFill>
                <a:effectLst/>
                <a:latin typeface="Söhne"/>
              </a:rPr>
              <a:t>Key Features:</a:t>
            </a:r>
            <a:br>
              <a:rPr lang="en-US" sz="2200" b="1" i="0" dirty="0">
                <a:solidFill>
                  <a:srgbClr val="374151"/>
                </a:solidFill>
                <a:effectLst/>
                <a:latin typeface="Söhne"/>
              </a:rPr>
            </a:br>
            <a:br>
              <a:rPr lang="en-US" sz="2200" b="0" i="0" dirty="0">
                <a:solidFill>
                  <a:srgbClr val="374151"/>
                </a:solidFill>
                <a:effectLst/>
                <a:latin typeface="Söhne"/>
              </a:rPr>
            </a:br>
            <a:r>
              <a:rPr lang="en-US" sz="2200" b="1" i="0" dirty="0">
                <a:solidFill>
                  <a:srgbClr val="374151"/>
                </a:solidFill>
                <a:effectLst/>
                <a:latin typeface="Söhne"/>
              </a:rPr>
              <a:t>Styling Brilliance:</a:t>
            </a:r>
            <a:r>
              <a:rPr lang="en-US" sz="2200" b="0" i="0" dirty="0">
                <a:solidFill>
                  <a:srgbClr val="374151"/>
                </a:solidFill>
                <a:effectLst/>
                <a:latin typeface="Söhne"/>
              </a:rPr>
              <a:t> Bibek's styling finesse is evident. Those image hover effects? Pure magic.</a:t>
            </a:r>
            <a:br>
              <a:rPr lang="en-US" sz="2200" b="0" i="0" dirty="0">
                <a:solidFill>
                  <a:srgbClr val="374151"/>
                </a:solidFill>
                <a:effectLst/>
                <a:latin typeface="Söhne"/>
              </a:rPr>
            </a:br>
            <a:br>
              <a:rPr lang="en-US" sz="2200" b="0" i="0" dirty="0">
                <a:solidFill>
                  <a:srgbClr val="374151"/>
                </a:solidFill>
                <a:effectLst/>
                <a:latin typeface="Söhne"/>
              </a:rPr>
            </a:br>
            <a:r>
              <a:rPr lang="en-US" sz="2200" b="1" i="0" dirty="0">
                <a:solidFill>
                  <a:srgbClr val="374151"/>
                </a:solidFill>
                <a:effectLst/>
                <a:latin typeface="Söhne"/>
              </a:rPr>
              <a:t>Responsive Charm:</a:t>
            </a:r>
            <a:r>
              <a:rPr lang="en-US" sz="2200" b="0" i="0" dirty="0">
                <a:solidFill>
                  <a:srgbClr val="374151"/>
                </a:solidFill>
                <a:effectLst/>
                <a:latin typeface="Söhne"/>
              </a:rPr>
              <a:t> Our website is a shape-shifter, adapting seamlessly to any screen size. </a:t>
            </a:r>
            <a:br>
              <a:rPr lang="en-US" sz="2200" b="0" i="0" dirty="0">
                <a:solidFill>
                  <a:srgbClr val="374151"/>
                </a:solidFill>
                <a:effectLst/>
                <a:latin typeface="Söhne"/>
              </a:rPr>
            </a:br>
            <a:br>
              <a:rPr lang="en-US" sz="2200" b="0" i="0" dirty="0">
                <a:solidFill>
                  <a:srgbClr val="374151"/>
                </a:solidFill>
                <a:effectLst/>
                <a:latin typeface="Söhne"/>
              </a:rPr>
            </a:br>
            <a:r>
              <a:rPr lang="en-US" sz="2200" b="1" i="0" dirty="0">
                <a:solidFill>
                  <a:srgbClr val="374151"/>
                </a:solidFill>
                <a:effectLst/>
                <a:latin typeface="Söhne"/>
              </a:rPr>
              <a:t>Dynamic Header:</a:t>
            </a:r>
            <a:r>
              <a:rPr lang="en-US" sz="2200" b="0" i="0" dirty="0">
                <a:solidFill>
                  <a:srgbClr val="374151"/>
                </a:solidFill>
                <a:effectLst/>
                <a:latin typeface="Söhne"/>
              </a:rPr>
              <a:t> Ever seen a header change colors like a mood ring? Ours does, thanks to some nifty code.</a:t>
            </a:r>
            <a:br>
              <a:rPr lang="en-US" sz="2200" b="0" i="0" dirty="0">
                <a:solidFill>
                  <a:srgbClr val="374151"/>
                </a:solidFill>
                <a:effectLst/>
                <a:latin typeface="Söhne"/>
              </a:rPr>
            </a:br>
            <a:br>
              <a:rPr lang="en-US" sz="2200" b="0" i="0" dirty="0">
                <a:solidFill>
                  <a:srgbClr val="374151"/>
                </a:solidFill>
                <a:effectLst/>
                <a:latin typeface="Söhne"/>
              </a:rPr>
            </a:br>
            <a:br>
              <a:rPr lang="en-US" sz="2200" b="0" i="0" dirty="0">
                <a:solidFill>
                  <a:srgbClr val="374151"/>
                </a:solidFill>
                <a:effectLst/>
                <a:latin typeface="Söhne"/>
              </a:rPr>
            </a:br>
            <a:br>
              <a:rPr lang="en-US" sz="2200" b="0" i="0" dirty="0">
                <a:solidFill>
                  <a:srgbClr val="374151"/>
                </a:solidFill>
                <a:effectLst/>
                <a:latin typeface="Söhne"/>
              </a:rPr>
            </a:br>
            <a:endParaRPr lang="en-IN" sz="2200" dirty="0"/>
          </a:p>
        </p:txBody>
      </p:sp>
    </p:spTree>
    <p:extLst>
      <p:ext uri="{BB962C8B-B14F-4D97-AF65-F5344CB8AC3E}">
        <p14:creationId xmlns:p14="http://schemas.microsoft.com/office/powerpoint/2010/main" val="1258166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A7EE-6EAE-C9AB-3116-F3DECE4A681A}"/>
              </a:ext>
            </a:extLst>
          </p:cNvPr>
          <p:cNvSpPr>
            <a:spLocks noGrp="1"/>
          </p:cNvSpPr>
          <p:nvPr>
            <p:ph type="title"/>
          </p:nvPr>
        </p:nvSpPr>
        <p:spPr>
          <a:xfrm>
            <a:off x="1800225" y="1780956"/>
            <a:ext cx="8930747" cy="2110382"/>
          </a:xfrm>
        </p:spPr>
        <p:txBody>
          <a:bodyPr>
            <a:noAutofit/>
          </a:bodyPr>
          <a:lstStyle/>
          <a:p>
            <a:pPr algn="l"/>
            <a:br>
              <a:rPr lang="en-US" sz="2800" b="1" i="0" dirty="0">
                <a:solidFill>
                  <a:srgbClr val="374151"/>
                </a:solidFill>
                <a:effectLst/>
                <a:latin typeface="Söhne"/>
              </a:rPr>
            </a:br>
            <a:br>
              <a:rPr lang="en-US" sz="2800" b="1" i="0" dirty="0">
                <a:solidFill>
                  <a:srgbClr val="374151"/>
                </a:solidFill>
                <a:effectLst/>
                <a:latin typeface="Söhne"/>
              </a:rPr>
            </a:br>
            <a:br>
              <a:rPr lang="en-US" sz="2800" b="1" i="0" dirty="0">
                <a:solidFill>
                  <a:srgbClr val="374151"/>
                </a:solidFill>
                <a:effectLst/>
                <a:latin typeface="Söhne"/>
              </a:rPr>
            </a:br>
            <a:br>
              <a:rPr lang="en-US" sz="2800" b="1" i="0" dirty="0">
                <a:solidFill>
                  <a:srgbClr val="374151"/>
                </a:solidFill>
                <a:effectLst/>
                <a:latin typeface="Söhne"/>
              </a:rPr>
            </a:br>
            <a:br>
              <a:rPr lang="en-US" sz="2800" b="1" i="0" dirty="0">
                <a:solidFill>
                  <a:srgbClr val="374151"/>
                </a:solidFill>
                <a:effectLst/>
                <a:latin typeface="Söhne"/>
              </a:rPr>
            </a:br>
            <a:br>
              <a:rPr lang="en-US" sz="2400" b="0" i="0" dirty="0">
                <a:solidFill>
                  <a:srgbClr val="374151"/>
                </a:solidFill>
                <a:effectLst/>
                <a:latin typeface="Söhne"/>
              </a:rPr>
            </a:br>
            <a:endParaRPr lang="en-IN" sz="2400" dirty="0"/>
          </a:p>
        </p:txBody>
      </p:sp>
      <p:sp>
        <p:nvSpPr>
          <p:cNvPr id="5" name="Rectangle 3">
            <a:extLst>
              <a:ext uri="{FF2B5EF4-FFF2-40B4-BE49-F238E27FC236}">
                <a16:creationId xmlns:a16="http://schemas.microsoft.com/office/drawing/2014/main" id="{B60AD313-6F3D-C828-B14E-9D69890E919B}"/>
              </a:ext>
            </a:extLst>
          </p:cNvPr>
          <p:cNvSpPr>
            <a:spLocks noChangeArrowheads="1"/>
          </p:cNvSpPr>
          <p:nvPr/>
        </p:nvSpPr>
        <p:spPr bwMode="auto">
          <a:xfrm>
            <a:off x="1461028" y="1058852"/>
            <a:ext cx="10374651"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Söhne"/>
              </a:rPr>
              <a:t>Contribution: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öhne"/>
              </a:rPr>
              <a:t>In crafting "Journey Through Legends: The APJ Abdul Kalam Web Tribute,“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öhne"/>
              </a:rPr>
              <a:t> Bibek worked wonders with his stylish design, adding enchanting hover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öhne"/>
              </a:rPr>
              <a:t>effects and an adaptive layout. My focus was on content curation, incorporating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öhne"/>
              </a:rPr>
              <a:t>timelines, quotes, and childhood photos. The project is a harmonious blend of Bibek’s</a:t>
            </a:r>
            <a:r>
              <a:rPr lang="en-US" altLang="en-US" sz="2400" dirty="0">
                <a:solidFill>
                  <a:srgbClr val="000000"/>
                </a:solidFill>
                <a:latin typeface="Söhne"/>
              </a:rPr>
              <a:t> </a:t>
            </a:r>
            <a:r>
              <a:rPr kumimoji="0" lang="en-US" altLang="en-US" sz="2400" b="0" i="0" u="none" strike="noStrike" cap="none" normalizeH="0" baseline="0" dirty="0">
                <a:ln>
                  <a:noFill/>
                </a:ln>
                <a:solidFill>
                  <a:srgbClr val="000000"/>
                </a:solidFill>
                <a:effectLst/>
                <a:latin typeface="Söhne"/>
              </a:rPr>
              <a:t>visual finesse and my storytelling, forming a digital homage to the Missile Man of India. Together, we've created a special space, encapsulating the incredible life of Dr. Kalam. This collaborative effort symbolizes our shared dedication and passion for commemorating</a:t>
            </a:r>
            <a:r>
              <a:rPr lang="en-US" altLang="en-US" sz="2400" dirty="0">
                <a:solidFill>
                  <a:srgbClr val="000000"/>
                </a:solidFill>
                <a:latin typeface="Söhne"/>
              </a:rPr>
              <a:t> </a:t>
            </a:r>
            <a:r>
              <a:rPr kumimoji="0" lang="en-US" altLang="en-US" sz="2400" b="0" i="0" u="none" strike="noStrike" cap="none" normalizeH="0" baseline="0" dirty="0">
                <a:ln>
                  <a:noFill/>
                </a:ln>
                <a:solidFill>
                  <a:srgbClr val="000000"/>
                </a:solidFill>
                <a:effectLst/>
                <a:latin typeface="Söhne"/>
              </a:rPr>
              <a:t>the legacy of an extraordinary individual.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80A7C838-AD8B-5AA2-4DE1-CB0CC313FF14}"/>
              </a:ext>
            </a:extLst>
          </p:cNvPr>
          <p:cNvSpPr>
            <a:spLocks noChangeArrowheads="1"/>
          </p:cNvSpPr>
          <p:nvPr/>
        </p:nvSpPr>
        <p:spPr bwMode="auto">
          <a:xfrm>
            <a:off x="0" y="0"/>
            <a:ext cx="360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530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B14199-1585-CF66-2CA4-D1C8B6690E52}"/>
              </a:ext>
            </a:extLst>
          </p:cNvPr>
          <p:cNvSpPr>
            <a:spLocks noGrp="1"/>
          </p:cNvSpPr>
          <p:nvPr>
            <p:ph idx="1"/>
          </p:nvPr>
        </p:nvSpPr>
        <p:spPr>
          <a:xfrm>
            <a:off x="1484311" y="1721777"/>
            <a:ext cx="10018713" cy="3124201"/>
          </a:xfrm>
        </p:spPr>
        <p:txBody>
          <a:bodyPr/>
          <a:lstStyle/>
          <a:p>
            <a:r>
              <a:rPr lang="en-US" sz="2400" b="0" i="0" dirty="0">
                <a:solidFill>
                  <a:srgbClr val="374151"/>
                </a:solidFill>
                <a:effectLst/>
                <a:latin typeface="Söhne"/>
              </a:rPr>
              <a:t>Briefly, our dynamic duo, Bibek and I, have joined forces to create a digital masterpiece dedicated to the Missile Man of India. We hope you enjoy exploring our website as much as we enjoyed creating it. Don't hesitate to share your thoughts with us, and thank you for being a part of this journey.</a:t>
            </a:r>
            <a:br>
              <a:rPr lang="en-US" sz="2400" b="0" i="0" dirty="0">
                <a:solidFill>
                  <a:srgbClr val="374151"/>
                </a:solidFill>
                <a:effectLst/>
                <a:latin typeface="Söhne"/>
              </a:rPr>
            </a:br>
            <a:endParaRPr lang="en-IN" dirty="0"/>
          </a:p>
        </p:txBody>
      </p:sp>
    </p:spTree>
    <p:extLst>
      <p:ext uri="{BB962C8B-B14F-4D97-AF65-F5344CB8AC3E}">
        <p14:creationId xmlns:p14="http://schemas.microsoft.com/office/powerpoint/2010/main" val="9662578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Parallax</Template>
  <TotalTime>158</TotalTime>
  <Words>469</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Corbel</vt:lpstr>
      <vt:lpstr>Segoe UI</vt:lpstr>
      <vt:lpstr>Söhne</vt:lpstr>
      <vt:lpstr>Parallax</vt:lpstr>
      <vt:lpstr>Journey Through Legends : The APJ Abdul Kalam Web Tribute</vt:lpstr>
      <vt:lpstr>Introduction </vt:lpstr>
      <vt:lpstr>    Features  Our website is a digital canvas spread across multiple pages. Each page is designed to provide you with valuable information about the remarkable individual we admire. From a stylish homepage to insightful timelines, famous quotes, and even childhood photos.  Website Improvement  We're constantly looking to improve your experience. Your feedback matters to us! Let us know how we can enhance our website to make it even more enjoyable for you. We're open to suggestions, and we want to ensure you have the best experience possible.       </vt:lpstr>
      <vt:lpstr>      Code Review  Let’s unveil the digital wizardry that powers our project. Bibek and I sprinkled some code magic to make things not just visually appealing but smoothly functional.  Key Features:  Styling Brilliance: Bibek's styling finesse is evident. Those image hover effects? Pure magic.  Responsive Charm: Our website is a shape-shifter, adapting seamlessly to any screen size.   Dynamic Header: Ever seen a header change colors like a mood ring? Ours does, thanks to some nifty code.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Journey Through Legends : The APJ Abdul Kalam Web Tribute</dc:title>
  <dc:creator>Puja Rai</dc:creator>
  <cp:lastModifiedBy>Puja Rai</cp:lastModifiedBy>
  <cp:revision>1</cp:revision>
  <dcterms:created xsi:type="dcterms:W3CDTF">2024-01-23T13:50:10Z</dcterms:created>
  <dcterms:modified xsi:type="dcterms:W3CDTF">2024-01-24T11:24:17Z</dcterms:modified>
</cp:coreProperties>
</file>