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6" r:id="rId13"/>
    <p:sldId id="267" r:id="rId14"/>
    <p:sldId id="268" r:id="rId15"/>
    <p:sldId id="269" r:id="rId16"/>
    <p:sldId id="270" r:id="rId17"/>
    <p:sldId id="271" r:id="rId18"/>
    <p:sldId id="278" r:id="rId19"/>
    <p:sldId id="277" r:id="rId20"/>
    <p:sldId id="26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25" y="83272"/>
            <a:ext cx="9660164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Animal Shelter home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211276" cy="240806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Presenters : </a:t>
            </a:r>
            <a:r>
              <a:rPr lang="en-US" dirty="0">
                <a:effectLst/>
              </a:rPr>
              <a:t>Kartik Chawla</a:t>
            </a:r>
          </a:p>
          <a:p>
            <a:pPr algn="r"/>
            <a:r>
              <a:rPr lang="en-US" dirty="0">
                <a:effectLst/>
              </a:rPr>
              <a:t>Prateek Dua</a:t>
            </a:r>
          </a:p>
          <a:p>
            <a:pPr algn="r"/>
            <a:r>
              <a:rPr lang="en-US" dirty="0" err="1">
                <a:effectLst/>
              </a:rPr>
              <a:t>Saloni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Kankaria</a:t>
            </a:r>
            <a:endParaRPr lang="en-US" dirty="0">
              <a:effectLst/>
            </a:endParaRPr>
          </a:p>
          <a:p>
            <a:pPr algn="r"/>
            <a:r>
              <a:rPr lang="en-US" dirty="0" err="1">
                <a:effectLst/>
              </a:rPr>
              <a:t>Chinmaya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Khismatrao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Preston Rollins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Challenges </a:t>
            </a:r>
            <a:r>
              <a:rPr lang="en-IN" dirty="0" smtClean="0">
                <a:effectLst/>
              </a:rPr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effectLst/>
              </a:rPr>
              <a:t>The dataset, had unclear age of animals (column name: estimated age). On the basis of estimated age, we calculated the age of all the animals which were useful for us for all the analysis and prediction.</a:t>
            </a:r>
            <a:endParaRPr lang="en-US" dirty="0">
              <a:effectLst/>
            </a:endParaRPr>
          </a:p>
          <a:p>
            <a:pPr lvl="0"/>
            <a:r>
              <a:rPr lang="en-IN" dirty="0">
                <a:effectLst/>
              </a:rPr>
              <a:t>The zip code attributes have some blank data and some mistyped values.  </a:t>
            </a:r>
            <a:r>
              <a:rPr lang="en-IN" dirty="0" smtClean="0">
                <a:effectLst/>
              </a:rPr>
              <a:t>We have cleaned </a:t>
            </a:r>
            <a:r>
              <a:rPr lang="en-IN" dirty="0">
                <a:effectLst/>
              </a:rPr>
              <a:t>the data by removing incorrect </a:t>
            </a:r>
            <a:r>
              <a:rPr lang="en-IN" dirty="0" smtClean="0">
                <a:effectLst/>
              </a:rPr>
              <a:t>values </a:t>
            </a:r>
            <a:r>
              <a:rPr lang="en-IN" dirty="0">
                <a:effectLst/>
              </a:rPr>
              <a:t>or correcting the </a:t>
            </a:r>
            <a:r>
              <a:rPr lang="en-IN" dirty="0" smtClean="0">
                <a:effectLst/>
              </a:rPr>
              <a:t>data.  </a:t>
            </a:r>
            <a:r>
              <a:rPr lang="en-IN" dirty="0">
                <a:effectLst/>
              </a:rPr>
              <a:t>Once incorrect data </a:t>
            </a:r>
            <a:r>
              <a:rPr lang="en-IN" dirty="0" smtClean="0">
                <a:effectLst/>
              </a:rPr>
              <a:t>was </a:t>
            </a:r>
            <a:r>
              <a:rPr lang="en-IN" dirty="0">
                <a:effectLst/>
              </a:rPr>
              <a:t>removed, </a:t>
            </a:r>
            <a:r>
              <a:rPr lang="en-IN" dirty="0" smtClean="0">
                <a:effectLst/>
              </a:rPr>
              <a:t>we ignored </a:t>
            </a:r>
            <a:r>
              <a:rPr lang="en-IN" dirty="0">
                <a:effectLst/>
              </a:rPr>
              <a:t>blank </a:t>
            </a:r>
            <a:r>
              <a:rPr lang="en-IN" dirty="0" smtClean="0">
                <a:effectLst/>
              </a:rPr>
              <a:t>records.</a:t>
            </a:r>
            <a:endParaRPr lang="en-US" dirty="0">
              <a:effectLst/>
            </a:endParaRPr>
          </a:p>
          <a:p>
            <a:pPr lvl="0"/>
            <a:r>
              <a:rPr lang="en-IN" dirty="0">
                <a:effectLst/>
              </a:rPr>
              <a:t>The dates </a:t>
            </a:r>
            <a:r>
              <a:rPr lang="en-IN" dirty="0" smtClean="0">
                <a:effectLst/>
              </a:rPr>
              <a:t>had </a:t>
            </a:r>
            <a:r>
              <a:rPr lang="en-IN" dirty="0">
                <a:effectLst/>
              </a:rPr>
              <a:t>various formats. We </a:t>
            </a:r>
            <a:r>
              <a:rPr lang="en-IN" dirty="0" smtClean="0">
                <a:effectLst/>
              </a:rPr>
              <a:t>used </a:t>
            </a:r>
            <a:r>
              <a:rPr lang="en-IN" dirty="0">
                <a:effectLst/>
              </a:rPr>
              <a:t>Excel to format all the dates in the same way.  </a:t>
            </a:r>
            <a:r>
              <a:rPr lang="en-IN" dirty="0" smtClean="0">
                <a:effectLst/>
              </a:rPr>
              <a:t>This </a:t>
            </a:r>
            <a:r>
              <a:rPr lang="en-IN" dirty="0">
                <a:effectLst/>
              </a:rPr>
              <a:t>way we </a:t>
            </a:r>
            <a:r>
              <a:rPr lang="en-IN" dirty="0" smtClean="0">
                <a:effectLst/>
              </a:rPr>
              <a:t>did </a:t>
            </a:r>
            <a:r>
              <a:rPr lang="en-IN" dirty="0">
                <a:effectLst/>
              </a:rPr>
              <a:t>set the format </a:t>
            </a:r>
            <a:r>
              <a:rPr lang="en-IN" dirty="0" smtClean="0">
                <a:effectLst/>
              </a:rPr>
              <a:t>of dates as </a:t>
            </a:r>
            <a:r>
              <a:rPr lang="en-IN" dirty="0">
                <a:effectLst/>
              </a:rPr>
              <a:t>required </a:t>
            </a:r>
            <a:r>
              <a:rPr lang="en-IN" dirty="0" smtClean="0">
                <a:effectLst/>
              </a:rPr>
              <a:t>for </a:t>
            </a:r>
            <a:r>
              <a:rPr lang="en-IN" dirty="0">
                <a:effectLst/>
              </a:rPr>
              <a:t>R functions.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541584"/>
            <a:ext cx="10353762" cy="3695136"/>
          </a:xfrm>
        </p:spPr>
        <p:txBody>
          <a:bodyPr/>
          <a:lstStyle/>
          <a:p>
            <a:r>
              <a:rPr lang="en-US" dirty="0" smtClean="0"/>
              <a:t>Euthanization of animals based on various reasons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446415"/>
            <a:ext cx="7838901" cy="47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93" y="799278"/>
            <a:ext cx="10353762" cy="3695136"/>
          </a:xfrm>
        </p:spPr>
        <p:txBody>
          <a:bodyPr/>
          <a:lstStyle/>
          <a:p>
            <a:r>
              <a:rPr lang="en-US" dirty="0" smtClean="0"/>
              <a:t>Euthanization based on Intake type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72" y="1504604"/>
            <a:ext cx="8085050" cy="47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48145"/>
            <a:ext cx="10353762" cy="5043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colored animal is adopted the most?</a:t>
            </a:r>
          </a:p>
          <a:p>
            <a:pPr marL="0" indent="0">
              <a:buNone/>
            </a:pPr>
            <a:r>
              <a:rPr lang="en-US" dirty="0" smtClean="0"/>
              <a:t> Color: 	Black- 8022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1" y="1920240"/>
            <a:ext cx="8312727" cy="42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668" y="508333"/>
            <a:ext cx="10353762" cy="3695136"/>
          </a:xfrm>
        </p:spPr>
        <p:txBody>
          <a:bodyPr/>
          <a:lstStyle/>
          <a:p>
            <a:r>
              <a:rPr lang="en-US" dirty="0" smtClean="0"/>
              <a:t>Which colored cat is most adopted?</a:t>
            </a:r>
          </a:p>
          <a:p>
            <a:r>
              <a:rPr lang="en-US" dirty="0" smtClean="0"/>
              <a:t> Dog: Color- Black : 865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68" y="2254005"/>
            <a:ext cx="579200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5018"/>
            <a:ext cx="10353762" cy="5126182"/>
          </a:xfrm>
        </p:spPr>
        <p:txBody>
          <a:bodyPr/>
          <a:lstStyle/>
          <a:p>
            <a:r>
              <a:rPr lang="en-US" dirty="0" smtClean="0"/>
              <a:t>Which colored cat is adopted the most?</a:t>
            </a:r>
          </a:p>
          <a:p>
            <a:r>
              <a:rPr lang="en-US" dirty="0" smtClean="0"/>
              <a:t>Color: Black- 496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56" y="2160811"/>
            <a:ext cx="579200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49649"/>
            <a:ext cx="10353762" cy="3695136"/>
          </a:xfrm>
        </p:spPr>
        <p:txBody>
          <a:bodyPr/>
          <a:lstStyle/>
          <a:p>
            <a:r>
              <a:rPr lang="en-US" dirty="0" smtClean="0"/>
              <a:t>Which colored Bird is adopted the most?</a:t>
            </a:r>
          </a:p>
          <a:p>
            <a:r>
              <a:rPr lang="en-US" dirty="0" smtClean="0"/>
              <a:t>Color: Red- 5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2" y="2061059"/>
            <a:ext cx="579200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13" y="671571"/>
            <a:ext cx="10353762" cy="6186429"/>
          </a:xfrm>
        </p:spPr>
        <p:txBody>
          <a:bodyPr>
            <a:normAutofit/>
          </a:bodyPr>
          <a:lstStyle/>
          <a:p>
            <a:r>
              <a:rPr lang="en-US" dirty="0" smtClean="0"/>
              <a:t>Similarly,  for Livestock, Guinea pig and rabbit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Livestock                                                                                   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Pig                                                                                               Rabbit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5" y="3962669"/>
            <a:ext cx="3746036" cy="2199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70" y="4022436"/>
            <a:ext cx="3846706" cy="213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5" y="1113905"/>
            <a:ext cx="3746037" cy="2087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69" y="1113906"/>
            <a:ext cx="3846707" cy="20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9" y="584662"/>
            <a:ext cx="2785369" cy="5259185"/>
          </a:xfrm>
        </p:spPr>
        <p:txBody>
          <a:bodyPr/>
          <a:lstStyle/>
          <a:p>
            <a:r>
              <a:rPr lang="en-US" dirty="0" smtClean="0"/>
              <a:t>Adoption based on </a:t>
            </a:r>
            <a:r>
              <a:rPr lang="en-US" dirty="0" err="1" smtClean="0"/>
              <a:t>size,sex</a:t>
            </a:r>
            <a:r>
              <a:rPr lang="en-US" dirty="0" smtClean="0"/>
              <a:t> and age.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095" y="37950"/>
            <a:ext cx="8562107" cy="66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5760"/>
            <a:ext cx="10353761" cy="1570161"/>
          </a:xfrm>
        </p:spPr>
        <p:txBody>
          <a:bodyPr/>
          <a:lstStyle/>
          <a:p>
            <a:r>
              <a:rPr lang="en-US" dirty="0" err="1" smtClean="0"/>
              <a:t>Outcometype</a:t>
            </a:r>
            <a:r>
              <a:rPr lang="en-US" dirty="0" smtClean="0"/>
              <a:t> based on size, sex &amp;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7" y="-64900"/>
            <a:ext cx="11064240" cy="68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Provides data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Types of animals</a:t>
            </a:r>
          </a:p>
          <a:p>
            <a:r>
              <a:rPr lang="en-US" dirty="0" smtClean="0">
                <a:effectLst/>
              </a:rPr>
              <a:t>Breed of animals</a:t>
            </a:r>
          </a:p>
          <a:p>
            <a:r>
              <a:rPr lang="en-US" dirty="0" smtClean="0">
                <a:effectLst/>
              </a:rPr>
              <a:t>Name</a:t>
            </a:r>
          </a:p>
          <a:p>
            <a:r>
              <a:rPr lang="en-US" dirty="0" smtClean="0">
                <a:effectLst/>
              </a:rPr>
              <a:t>Color</a:t>
            </a:r>
          </a:p>
          <a:p>
            <a:r>
              <a:rPr lang="en-US" dirty="0" smtClean="0">
                <a:effectLst/>
              </a:rPr>
              <a:t>Sex</a:t>
            </a:r>
          </a:p>
          <a:p>
            <a:r>
              <a:rPr lang="en-US" dirty="0" smtClean="0">
                <a:effectLst/>
              </a:rPr>
              <a:t>Enter and Leave dates</a:t>
            </a:r>
          </a:p>
          <a:p>
            <a:r>
              <a:rPr lang="en-US" dirty="0" smtClean="0">
                <a:effectLst/>
              </a:rPr>
              <a:t>Reason of entry</a:t>
            </a:r>
            <a:endParaRPr lang="en-US" dirty="0" smtClean="0"/>
          </a:p>
          <a:p>
            <a:r>
              <a:rPr lang="en-US" dirty="0" smtClean="0">
                <a:effectLst/>
              </a:rPr>
              <a:t>Area of Retrieved and found</a:t>
            </a:r>
          </a:p>
        </p:txBody>
      </p:sp>
    </p:spTree>
    <p:extLst>
      <p:ext uri="{BB962C8B-B14F-4D97-AF65-F5344CB8AC3E}">
        <p14:creationId xmlns:p14="http://schemas.microsoft.com/office/powerpoint/2010/main" val="37627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dogs by zip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94" y="2028998"/>
            <a:ext cx="8153361" cy="4654435"/>
          </a:xfrm>
        </p:spPr>
      </p:pic>
    </p:spTree>
    <p:extLst>
      <p:ext uri="{BB962C8B-B14F-4D97-AF65-F5344CB8AC3E}">
        <p14:creationId xmlns:p14="http://schemas.microsoft.com/office/powerpoint/2010/main" val="42422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" y="1555983"/>
            <a:ext cx="9179983" cy="5158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61" y="229662"/>
            <a:ext cx="10353761" cy="1326321"/>
          </a:xfrm>
        </p:spPr>
        <p:txBody>
          <a:bodyPr/>
          <a:lstStyle/>
          <a:p>
            <a:r>
              <a:rPr lang="en-US" dirty="0" smtClean="0"/>
              <a:t>Age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328" y="1858998"/>
            <a:ext cx="10353762" cy="36951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95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Descriptive </a:t>
            </a:r>
            <a:r>
              <a:rPr lang="en-US" dirty="0" smtClean="0">
                <a:effectLst/>
              </a:rPr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21" y="1837113"/>
            <a:ext cx="10757275" cy="460525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>
                <a:effectLst/>
              </a:rPr>
              <a:t>AnimalID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is a 6 digit number preceded by an A. No Null</a:t>
            </a:r>
          </a:p>
          <a:p>
            <a:pPr lvl="0"/>
            <a:r>
              <a:rPr lang="en-US" dirty="0" err="1">
                <a:effectLst/>
              </a:rPr>
              <a:t>AnimalType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Dogs</a:t>
            </a:r>
            <a:r>
              <a:rPr lang="en-US" dirty="0">
                <a:effectLst/>
              </a:rPr>
              <a:t>, Cats, Birds, Guinea pigs, Livestock, Rabbit and others. No Null</a:t>
            </a:r>
          </a:p>
          <a:p>
            <a:pPr lvl="0"/>
            <a:r>
              <a:rPr lang="en-US" dirty="0" err="1">
                <a:effectLst/>
              </a:rPr>
              <a:t>IntakeDate</a:t>
            </a:r>
            <a:r>
              <a:rPr lang="en-US" dirty="0">
                <a:effectLst/>
              </a:rPr>
              <a:t>: The date the animal enters the shelter. Multiple date formats 2011-2015. No Null</a:t>
            </a:r>
          </a:p>
          <a:p>
            <a:pPr lvl="0"/>
            <a:r>
              <a:rPr lang="en-US" dirty="0">
                <a:effectLst/>
              </a:rPr>
              <a:t>Name: The name of the animal. String ~1/3 Null</a:t>
            </a:r>
          </a:p>
          <a:p>
            <a:pPr lvl="0"/>
            <a:r>
              <a:rPr lang="en-US" dirty="0">
                <a:effectLst/>
              </a:rPr>
              <a:t>Breed: The breed of the animal. String ~80% Null</a:t>
            </a:r>
          </a:p>
          <a:p>
            <a:pPr lvl="0"/>
            <a:r>
              <a:rPr lang="en-US" dirty="0" err="1">
                <a:effectLst/>
              </a:rPr>
              <a:t>EstimatedAge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String </a:t>
            </a:r>
            <a:r>
              <a:rPr lang="en-US" dirty="0">
                <a:effectLst/>
              </a:rPr>
              <a:t>with options Infant &lt; 6months, Youth &lt; 1year, &gt;1year, &gt;7years. ~30% Null</a:t>
            </a:r>
          </a:p>
          <a:p>
            <a:pPr lvl="0"/>
            <a:r>
              <a:rPr lang="en-US" dirty="0" err="1">
                <a:effectLst/>
              </a:rPr>
              <a:t>SimAge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age was randomly generated within the range provided by the </a:t>
            </a:r>
            <a:r>
              <a:rPr lang="en-US" dirty="0" err="1">
                <a:effectLst/>
              </a:rPr>
              <a:t>EstimatedAge</a:t>
            </a:r>
            <a:r>
              <a:rPr lang="en-US" dirty="0">
                <a:effectLst/>
              </a:rPr>
              <a:t>. Integer ~30% Null</a:t>
            </a:r>
          </a:p>
          <a:p>
            <a:r>
              <a:rPr lang="en-US" dirty="0">
                <a:effectLst/>
              </a:rPr>
              <a:t>Sex: </a:t>
            </a:r>
            <a:r>
              <a:rPr lang="en-US" dirty="0" smtClean="0">
                <a:effectLst/>
              </a:rPr>
              <a:t>String </a:t>
            </a:r>
            <a:r>
              <a:rPr lang="en-US" dirty="0">
                <a:effectLst/>
              </a:rPr>
              <a:t>with options Male, Female, Spayed, Neutered, or Unknown. 300 Null</a:t>
            </a:r>
          </a:p>
        </p:txBody>
      </p:sp>
    </p:spTree>
    <p:extLst>
      <p:ext uri="{BB962C8B-B14F-4D97-AF65-F5344CB8AC3E}">
        <p14:creationId xmlns:p14="http://schemas.microsoft.com/office/powerpoint/2010/main" val="4150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effectLst/>
              </a:rPr>
              <a:t>Size: </a:t>
            </a:r>
            <a:r>
              <a:rPr lang="en-US" dirty="0" smtClean="0">
                <a:effectLst/>
              </a:rPr>
              <a:t>String </a:t>
            </a:r>
            <a:r>
              <a:rPr lang="en-US" dirty="0">
                <a:effectLst/>
              </a:rPr>
              <a:t>with options small, medium, large, </a:t>
            </a:r>
            <a:r>
              <a:rPr lang="en-US" dirty="0" err="1">
                <a:effectLst/>
              </a:rPr>
              <a:t>xlarge</a:t>
            </a:r>
            <a:r>
              <a:rPr lang="en-US" dirty="0">
                <a:effectLst/>
              </a:rPr>
              <a:t>, toy, puppy, or kitten. 878 Null</a:t>
            </a:r>
          </a:p>
          <a:p>
            <a:pPr lvl="0"/>
            <a:r>
              <a:rPr lang="en-US" dirty="0">
                <a:effectLst/>
              </a:rPr>
              <a:t>Color: </a:t>
            </a:r>
            <a:r>
              <a:rPr lang="en-US" dirty="0" smtClean="0">
                <a:effectLst/>
              </a:rPr>
              <a:t>String </a:t>
            </a:r>
            <a:r>
              <a:rPr lang="en-US" dirty="0">
                <a:effectLst/>
              </a:rPr>
              <a:t>7 Null</a:t>
            </a:r>
          </a:p>
          <a:p>
            <a:pPr lvl="0"/>
            <a:r>
              <a:rPr lang="en-US" dirty="0" err="1">
                <a:effectLst/>
              </a:rPr>
              <a:t>IntakeType</a:t>
            </a:r>
            <a:r>
              <a:rPr lang="en-US" dirty="0">
                <a:effectLst/>
              </a:rPr>
              <a:t>: The reason the animal was brought into the shelter. String with options Disposal Request, For Transport, Foster Return, Impound, Out Patient, Owner Surrender, Reported Found, Reported Lost, Stray. No Null</a:t>
            </a:r>
          </a:p>
          <a:p>
            <a:pPr lvl="0"/>
            <a:r>
              <a:rPr lang="en-US" dirty="0" err="1">
                <a:effectLst/>
              </a:rPr>
              <a:t>OutcomeType</a:t>
            </a:r>
            <a:r>
              <a:rPr lang="en-US" dirty="0">
                <a:effectLst/>
              </a:rPr>
              <a:t>: How the animal left the shelter. String 98 Null</a:t>
            </a:r>
          </a:p>
          <a:p>
            <a:pPr lvl="0"/>
            <a:r>
              <a:rPr lang="en-US" dirty="0" err="1">
                <a:effectLst/>
              </a:rPr>
              <a:t>OutcomeSubtype</a:t>
            </a:r>
            <a:r>
              <a:rPr lang="en-US" dirty="0">
                <a:effectLst/>
              </a:rPr>
              <a:t>: The reason for the </a:t>
            </a:r>
            <a:r>
              <a:rPr lang="en-US" dirty="0" err="1" smtClean="0">
                <a:effectLst/>
              </a:rPr>
              <a:t>OutcomeType.String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~1/3 Null</a:t>
            </a:r>
          </a:p>
          <a:p>
            <a:pPr lvl="0"/>
            <a:r>
              <a:rPr lang="en-US" dirty="0" err="1">
                <a:effectLst/>
              </a:rPr>
              <a:t>ZipWhereFound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Integer </a:t>
            </a:r>
            <a:r>
              <a:rPr lang="en-US" dirty="0">
                <a:effectLst/>
              </a:rPr>
              <a:t>Mostly between 40000-49999 863 Null</a:t>
            </a:r>
          </a:p>
          <a:p>
            <a:pPr lvl="0"/>
            <a:r>
              <a:rPr lang="en-US" dirty="0" err="1">
                <a:effectLst/>
              </a:rPr>
              <a:t>ZipWherePlaced</a:t>
            </a:r>
            <a:r>
              <a:rPr lang="en-US" dirty="0">
                <a:effectLst/>
              </a:rPr>
              <a:t>: </a:t>
            </a:r>
            <a:r>
              <a:rPr lang="en-US" dirty="0" smtClean="0">
                <a:effectLst/>
              </a:rPr>
              <a:t>Integer </a:t>
            </a:r>
            <a:r>
              <a:rPr lang="en-US" dirty="0">
                <a:effectLst/>
              </a:rPr>
              <a:t>~50% Null</a:t>
            </a:r>
          </a:p>
          <a:p>
            <a:pPr lvl="0"/>
            <a:r>
              <a:rPr lang="en-US" dirty="0">
                <a:effectLst/>
              </a:rPr>
              <a:t>Outcome Date: </a:t>
            </a:r>
            <a:r>
              <a:rPr lang="en-US" dirty="0" smtClean="0">
                <a:effectLst/>
              </a:rPr>
              <a:t>Multiple </a:t>
            </a:r>
            <a:r>
              <a:rPr lang="en-US" dirty="0">
                <a:effectLst/>
              </a:rPr>
              <a:t>date formats 2011-2015. No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using r-studio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Graph for Strays per month for years from 2011 to 2015 colored by quarter</a:t>
            </a:r>
            <a:endParaRPr lang="en-US" dirty="0"/>
          </a:p>
        </p:txBody>
      </p:sp>
      <p:pic>
        <p:nvPicPr>
          <p:cNvPr id="4" name="Picture 3" descr="Macintosh HD:Users:ptrollins:Desktop:straysd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47" y="2753042"/>
            <a:ext cx="6217487" cy="390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849155"/>
            <a:ext cx="10353762" cy="3695136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Graph for Adopted Animals by Animal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81" y="1926989"/>
            <a:ext cx="5792008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81" y="5327889"/>
            <a:ext cx="5792008" cy="9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Graph for Stray Animals in every zip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acintosh HD:Users:ptrollins:Desktop:strayszi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2" y="2748482"/>
            <a:ext cx="5390891" cy="3760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3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</a:t>
            </a:r>
            <a:r>
              <a:rPr lang="en-IN" dirty="0" smtClean="0">
                <a:effectLst/>
              </a:rPr>
              <a:t>hat </a:t>
            </a:r>
            <a:r>
              <a:rPr lang="en-IN" dirty="0">
                <a:effectLst/>
              </a:rPr>
              <a:t>factors are most useful in determining whether an animal will be </a:t>
            </a:r>
            <a:r>
              <a:rPr lang="en-IN" dirty="0" smtClean="0">
                <a:effectLst/>
              </a:rPr>
              <a:t>adopted?</a:t>
            </a:r>
          </a:p>
          <a:p>
            <a:r>
              <a:rPr lang="en-IN" dirty="0">
                <a:effectLst/>
              </a:rPr>
              <a:t>D</a:t>
            </a:r>
            <a:r>
              <a:rPr lang="en-IN" dirty="0" smtClean="0">
                <a:effectLst/>
              </a:rPr>
              <a:t>etermine </a:t>
            </a:r>
            <a:r>
              <a:rPr lang="en-IN" dirty="0">
                <a:effectLst/>
              </a:rPr>
              <a:t>which locations </a:t>
            </a:r>
            <a:r>
              <a:rPr lang="en-IN" dirty="0" smtClean="0">
                <a:effectLst/>
              </a:rPr>
              <a:t>mostly </a:t>
            </a:r>
            <a:r>
              <a:rPr lang="en-IN" dirty="0">
                <a:effectLst/>
              </a:rPr>
              <a:t>have </a:t>
            </a:r>
            <a:r>
              <a:rPr lang="en-IN" dirty="0" smtClean="0">
                <a:effectLst/>
              </a:rPr>
              <a:t>strays?</a:t>
            </a:r>
          </a:p>
          <a:p>
            <a:r>
              <a:rPr lang="en-IN" dirty="0" smtClean="0">
                <a:effectLst/>
              </a:rPr>
              <a:t>Predict the colour of animal and types of animal being most adopted</a:t>
            </a:r>
          </a:p>
          <a:p>
            <a:r>
              <a:rPr lang="en-IN" dirty="0">
                <a:effectLst/>
              </a:rPr>
              <a:t>P</a:t>
            </a:r>
            <a:r>
              <a:rPr lang="en-IN" dirty="0" smtClean="0">
                <a:effectLst/>
              </a:rPr>
              <a:t>redict </a:t>
            </a:r>
            <a:r>
              <a:rPr lang="en-IN" dirty="0">
                <a:effectLst/>
              </a:rPr>
              <a:t>age based on various </a:t>
            </a:r>
            <a:r>
              <a:rPr lang="en-IN" dirty="0" smtClean="0">
                <a:effectLst/>
              </a:rPr>
              <a:t>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403</TotalTime>
  <Words>581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Animal Shelter home</vt:lpstr>
      <vt:lpstr>The dataset Provides data about</vt:lpstr>
      <vt:lpstr>PowerPoint Presentation</vt:lpstr>
      <vt:lpstr>Descriptive Analytics</vt:lpstr>
      <vt:lpstr>PowerPoint Presentation</vt:lpstr>
      <vt:lpstr>Graphs using r-studio</vt:lpstr>
      <vt:lpstr>PowerPoint Presentation</vt:lpstr>
      <vt:lpstr>PowerPoint Presentation</vt:lpstr>
      <vt:lpstr>Predictive analysis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Adoption based on size,sex and age.</vt:lpstr>
      <vt:lpstr>Outcometype based on size, sex &amp; age</vt:lpstr>
      <vt:lpstr>Stray dogs by zip</vt:lpstr>
      <vt:lpstr>Age Prediction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dataset</dc:title>
  <dc:creator>kartik chawla</dc:creator>
  <cp:lastModifiedBy>kartik chawla</cp:lastModifiedBy>
  <cp:revision>27</cp:revision>
  <dcterms:created xsi:type="dcterms:W3CDTF">2016-04-28T17:52:53Z</dcterms:created>
  <dcterms:modified xsi:type="dcterms:W3CDTF">2016-05-08T09:43:19Z</dcterms:modified>
</cp:coreProperties>
</file>