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4" r:id="rId3"/>
    <p:sldId id="305" r:id="rId4"/>
    <p:sldId id="315" r:id="rId5"/>
    <p:sldId id="317" r:id="rId6"/>
    <p:sldId id="318" r:id="rId7"/>
    <p:sldId id="319" r:id="rId8"/>
    <p:sldId id="321" r:id="rId9"/>
    <p:sldId id="322" r:id="rId10"/>
    <p:sldId id="323" r:id="rId11"/>
    <p:sldId id="320" r:id="rId12"/>
    <p:sldId id="304" r:id="rId13"/>
    <p:sldId id="316" r:id="rId14"/>
    <p:sldId id="313" r:id="rId15"/>
    <p:sldId id="306" r:id="rId16"/>
    <p:sldId id="307" r:id="rId17"/>
    <p:sldId id="308" r:id="rId18"/>
    <p:sldId id="309" r:id="rId19"/>
    <p:sldId id="310" r:id="rId20"/>
    <p:sldId id="284" r:id="rId21"/>
    <p:sldId id="274" r:id="rId22"/>
    <p:sldId id="277" r:id="rId23"/>
    <p:sldId id="289" r:id="rId24"/>
    <p:sldId id="290" r:id="rId25"/>
    <p:sldId id="295" r:id="rId26"/>
    <p:sldId id="312" r:id="rId27"/>
    <p:sldId id="303" r:id="rId28"/>
    <p:sldId id="299" r:id="rId29"/>
    <p:sldId id="298" r:id="rId30"/>
    <p:sldId id="300" r:id="rId31"/>
    <p:sldId id="292" r:id="rId32"/>
    <p:sldId id="291" r:id="rId33"/>
    <p:sldId id="293" r:id="rId34"/>
    <p:sldId id="302" r:id="rId35"/>
    <p:sldId id="31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3B519-97C1-4820-A4E6-805FB2088D43}" type="doc">
      <dgm:prSet loTypeId="urn:microsoft.com/office/officeart/2011/layout/HexagonRadial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F4D0000-D4D1-49D3-941A-437699C1CD78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360 DEGREE RPA ROLL OUT PLAN</a:t>
          </a:r>
          <a:endParaRPr lang="en-US" dirty="0"/>
        </a:p>
      </dgm:t>
    </dgm:pt>
    <dgm:pt modelId="{FFBDDD3F-1731-4933-AE0B-AD17B99377CF}" type="parTrans" cxnId="{B8EFF414-FDA7-4EEB-AC2F-780FDB63DE63}">
      <dgm:prSet/>
      <dgm:spPr/>
      <dgm:t>
        <a:bodyPr/>
        <a:lstStyle/>
        <a:p>
          <a:endParaRPr lang="en-US"/>
        </a:p>
      </dgm:t>
    </dgm:pt>
    <dgm:pt modelId="{7143093F-4FAE-4FBC-BEF9-1728CC385BFD}" type="sibTrans" cxnId="{B8EFF414-FDA7-4EEB-AC2F-780FDB63DE63}">
      <dgm:prSet/>
      <dgm:spPr/>
      <dgm:t>
        <a:bodyPr/>
        <a:lstStyle/>
        <a:p>
          <a:endParaRPr lang="en-US"/>
        </a:p>
      </dgm:t>
    </dgm:pt>
    <dgm:pt modelId="{90336A28-C372-4D03-A6DC-0FEDA9DC7BDF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DESIGN</a:t>
          </a:r>
          <a:endParaRPr lang="en-US" dirty="0"/>
        </a:p>
      </dgm:t>
    </dgm:pt>
    <dgm:pt modelId="{8AA56E81-E659-4450-99FF-0D821CBCC40C}" type="parTrans" cxnId="{CB132856-68F2-4D73-BE48-518B6D5AEE14}">
      <dgm:prSet/>
      <dgm:spPr/>
      <dgm:t>
        <a:bodyPr/>
        <a:lstStyle/>
        <a:p>
          <a:endParaRPr lang="en-US"/>
        </a:p>
      </dgm:t>
    </dgm:pt>
    <dgm:pt modelId="{70867C90-A755-4939-BDF3-D49BCFE3A744}" type="sibTrans" cxnId="{CB132856-68F2-4D73-BE48-518B6D5AEE14}">
      <dgm:prSet/>
      <dgm:spPr/>
      <dgm:t>
        <a:bodyPr/>
        <a:lstStyle/>
        <a:p>
          <a:endParaRPr lang="en-US"/>
        </a:p>
      </dgm:t>
    </dgm:pt>
    <dgm:pt modelId="{674EA958-60CE-4170-BA71-7C2507AFD27F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MEASURE</a:t>
          </a:r>
          <a:endParaRPr lang="en-US" dirty="0"/>
        </a:p>
      </dgm:t>
    </dgm:pt>
    <dgm:pt modelId="{998A3781-34A4-40B0-97A1-46CA1F05736A}" type="parTrans" cxnId="{C81D4961-B425-4BF2-AB26-D1B86FF7E3BC}">
      <dgm:prSet/>
      <dgm:spPr/>
      <dgm:t>
        <a:bodyPr/>
        <a:lstStyle/>
        <a:p>
          <a:endParaRPr lang="en-US"/>
        </a:p>
      </dgm:t>
    </dgm:pt>
    <dgm:pt modelId="{F0945C1B-4CB2-4780-8EA8-A5E44615A8B3}" type="sibTrans" cxnId="{C81D4961-B425-4BF2-AB26-D1B86FF7E3BC}">
      <dgm:prSet/>
      <dgm:spPr/>
      <dgm:t>
        <a:bodyPr/>
        <a:lstStyle/>
        <a:p>
          <a:endParaRPr lang="en-US"/>
        </a:p>
      </dgm:t>
    </dgm:pt>
    <dgm:pt modelId="{60E7683F-EE5E-4186-9424-0D07D87584F7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ANALYSIS</a:t>
          </a:r>
          <a:endParaRPr lang="en-US" dirty="0"/>
        </a:p>
      </dgm:t>
    </dgm:pt>
    <dgm:pt modelId="{92B040AE-ADB9-4BE8-8756-B31D798549D5}" type="parTrans" cxnId="{1D9B05E6-1151-4C3D-85A5-B2064C3C4BE7}">
      <dgm:prSet/>
      <dgm:spPr/>
      <dgm:t>
        <a:bodyPr/>
        <a:lstStyle/>
        <a:p>
          <a:endParaRPr lang="en-US"/>
        </a:p>
      </dgm:t>
    </dgm:pt>
    <dgm:pt modelId="{0F680650-385A-4AE0-A291-B04D0E5987AB}" type="sibTrans" cxnId="{1D9B05E6-1151-4C3D-85A5-B2064C3C4BE7}">
      <dgm:prSet/>
      <dgm:spPr/>
      <dgm:t>
        <a:bodyPr/>
        <a:lstStyle/>
        <a:p>
          <a:endParaRPr lang="en-US"/>
        </a:p>
      </dgm:t>
    </dgm:pt>
    <dgm:pt modelId="{974F206A-9FF6-4D84-A0EB-BA1FCF0F54C5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IMPLEMENTATION</a:t>
          </a:r>
          <a:endParaRPr lang="en-US" dirty="0"/>
        </a:p>
      </dgm:t>
    </dgm:pt>
    <dgm:pt modelId="{3BAEF15C-3DAB-4D8C-B11D-4CBB29E9D4F4}" type="parTrans" cxnId="{ADDB9C32-2D30-4600-982C-7F6B3790D8CE}">
      <dgm:prSet/>
      <dgm:spPr/>
      <dgm:t>
        <a:bodyPr/>
        <a:lstStyle/>
        <a:p>
          <a:endParaRPr lang="en-US"/>
        </a:p>
      </dgm:t>
    </dgm:pt>
    <dgm:pt modelId="{20D5E429-5CC2-45E5-B71E-9E2C0A3B7B23}" type="sibTrans" cxnId="{ADDB9C32-2D30-4600-982C-7F6B3790D8CE}">
      <dgm:prSet/>
      <dgm:spPr/>
      <dgm:t>
        <a:bodyPr/>
        <a:lstStyle/>
        <a:p>
          <a:endParaRPr lang="en-US"/>
        </a:p>
      </dgm:t>
    </dgm:pt>
    <dgm:pt modelId="{7E609C41-ACAB-48FA-B585-E7384C0A2009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CONTROL</a:t>
          </a:r>
          <a:endParaRPr lang="en-US" dirty="0"/>
        </a:p>
      </dgm:t>
    </dgm:pt>
    <dgm:pt modelId="{6459CF98-9FC8-4644-814B-763175202D3C}" type="parTrans" cxnId="{B0259977-60E3-44BF-A1E3-7103E0175EBD}">
      <dgm:prSet/>
      <dgm:spPr/>
      <dgm:t>
        <a:bodyPr/>
        <a:lstStyle/>
        <a:p>
          <a:endParaRPr lang="en-US"/>
        </a:p>
      </dgm:t>
    </dgm:pt>
    <dgm:pt modelId="{04B6ACF8-B98E-4405-B404-80D733A18D9B}" type="sibTrans" cxnId="{B0259977-60E3-44BF-A1E3-7103E0175EBD}">
      <dgm:prSet/>
      <dgm:spPr/>
      <dgm:t>
        <a:bodyPr/>
        <a:lstStyle/>
        <a:p>
          <a:endParaRPr lang="en-US"/>
        </a:p>
      </dgm:t>
    </dgm:pt>
    <dgm:pt modelId="{A0A91983-BA40-447B-A306-A1B52760C7CC}">
      <dgm:prSet phldrT="[Text]"/>
      <dgm:spPr/>
      <dgm:t>
        <a:bodyPr/>
        <a:lstStyle/>
        <a:p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ONGOING IMPROVEMENS</a:t>
          </a:r>
          <a:endParaRPr lang="en-US" dirty="0"/>
        </a:p>
      </dgm:t>
    </dgm:pt>
    <dgm:pt modelId="{C95CD1D2-A473-49A1-8B5C-06EB03D3CF80}" type="parTrans" cxnId="{0F150AC5-9B5F-4991-B990-E1A63D148575}">
      <dgm:prSet/>
      <dgm:spPr/>
      <dgm:t>
        <a:bodyPr/>
        <a:lstStyle/>
        <a:p>
          <a:endParaRPr lang="en-US"/>
        </a:p>
      </dgm:t>
    </dgm:pt>
    <dgm:pt modelId="{8F8CE7B0-0D19-4C9E-9C49-836A489104FB}" type="sibTrans" cxnId="{0F150AC5-9B5F-4991-B990-E1A63D148575}">
      <dgm:prSet/>
      <dgm:spPr/>
      <dgm:t>
        <a:bodyPr/>
        <a:lstStyle/>
        <a:p>
          <a:endParaRPr lang="en-US"/>
        </a:p>
      </dgm:t>
    </dgm:pt>
    <dgm:pt modelId="{7048E397-1D36-4C13-B914-14B7305FC901}" type="pres">
      <dgm:prSet presAssocID="{FC83B519-97C1-4820-A4E6-805FB2088D4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136727E-4E4E-430B-9D28-C0A3FFB57D76}" type="pres">
      <dgm:prSet presAssocID="{EF4D0000-D4D1-49D3-941A-437699C1CD78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657A1693-803F-4302-AE34-B2BB613BCA48}" type="pres">
      <dgm:prSet presAssocID="{90336A28-C372-4D03-A6DC-0FEDA9DC7BDF}" presName="Accent1" presStyleCnt="0"/>
      <dgm:spPr/>
    </dgm:pt>
    <dgm:pt modelId="{D34F30E1-3564-4DE6-828F-9E7448AED978}" type="pres">
      <dgm:prSet presAssocID="{90336A28-C372-4D03-A6DC-0FEDA9DC7BDF}" presName="Accent" presStyleLbl="bgShp" presStyleIdx="0" presStyleCnt="6"/>
      <dgm:spPr/>
    </dgm:pt>
    <dgm:pt modelId="{CDFCAE23-CAD2-4FA6-9CC4-4920AEC834C8}" type="pres">
      <dgm:prSet presAssocID="{90336A28-C372-4D03-A6DC-0FEDA9DC7BD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79FE2-1D9C-41E7-9D8C-022564665C45}" type="pres">
      <dgm:prSet presAssocID="{674EA958-60CE-4170-BA71-7C2507AFD27F}" presName="Accent2" presStyleCnt="0"/>
      <dgm:spPr/>
    </dgm:pt>
    <dgm:pt modelId="{0CDBEFD4-7D91-4305-B2E4-EC597FA230A0}" type="pres">
      <dgm:prSet presAssocID="{674EA958-60CE-4170-BA71-7C2507AFD27F}" presName="Accent" presStyleLbl="bgShp" presStyleIdx="1" presStyleCnt="6"/>
      <dgm:spPr/>
    </dgm:pt>
    <dgm:pt modelId="{F89F7797-7724-43C1-916C-13D494D77235}" type="pres">
      <dgm:prSet presAssocID="{674EA958-60CE-4170-BA71-7C2507AFD27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5C10-9DC0-4992-9449-BB4DE58CC2B3}" type="pres">
      <dgm:prSet presAssocID="{60E7683F-EE5E-4186-9424-0D07D87584F7}" presName="Accent3" presStyleCnt="0"/>
      <dgm:spPr/>
    </dgm:pt>
    <dgm:pt modelId="{AD84704B-7993-45E0-A21F-F4E2E4FCFC56}" type="pres">
      <dgm:prSet presAssocID="{60E7683F-EE5E-4186-9424-0D07D87584F7}" presName="Accent" presStyleLbl="bgShp" presStyleIdx="2" presStyleCnt="6"/>
      <dgm:spPr/>
    </dgm:pt>
    <dgm:pt modelId="{C7A65011-EF8E-4BFF-A800-AD11E5C66526}" type="pres">
      <dgm:prSet presAssocID="{60E7683F-EE5E-4186-9424-0D07D87584F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3E273-DCB5-4A0F-A467-C29FDF9FF694}" type="pres">
      <dgm:prSet presAssocID="{974F206A-9FF6-4D84-A0EB-BA1FCF0F54C5}" presName="Accent4" presStyleCnt="0"/>
      <dgm:spPr/>
    </dgm:pt>
    <dgm:pt modelId="{383E707D-3BCA-49BC-A114-DC09B1A9171A}" type="pres">
      <dgm:prSet presAssocID="{974F206A-9FF6-4D84-A0EB-BA1FCF0F54C5}" presName="Accent" presStyleLbl="bgShp" presStyleIdx="3" presStyleCnt="6"/>
      <dgm:spPr/>
    </dgm:pt>
    <dgm:pt modelId="{92CDF368-D32F-4C6C-BFAE-DFE22F212C8C}" type="pres">
      <dgm:prSet presAssocID="{974F206A-9FF6-4D84-A0EB-BA1FCF0F54C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C3767-5CD2-44F9-B913-85E6AB7061AF}" type="pres">
      <dgm:prSet presAssocID="{7E609C41-ACAB-48FA-B585-E7384C0A2009}" presName="Accent5" presStyleCnt="0"/>
      <dgm:spPr/>
    </dgm:pt>
    <dgm:pt modelId="{7D39CDB2-3788-410F-B9AD-4FBAC1AF1EE3}" type="pres">
      <dgm:prSet presAssocID="{7E609C41-ACAB-48FA-B585-E7384C0A2009}" presName="Accent" presStyleLbl="bgShp" presStyleIdx="4" presStyleCnt="6"/>
      <dgm:spPr/>
    </dgm:pt>
    <dgm:pt modelId="{495EE342-F875-4ECD-BE7E-8F36443142C0}" type="pres">
      <dgm:prSet presAssocID="{7E609C41-ACAB-48FA-B585-E7384C0A20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86E10-0FF5-4D29-AFEF-6B1CAAF43343}" type="pres">
      <dgm:prSet presAssocID="{A0A91983-BA40-447B-A306-A1B52760C7CC}" presName="Accent6" presStyleCnt="0"/>
      <dgm:spPr/>
    </dgm:pt>
    <dgm:pt modelId="{42890931-0125-405C-A349-8856D07EEBE6}" type="pres">
      <dgm:prSet presAssocID="{A0A91983-BA40-447B-A306-A1B52760C7CC}" presName="Accent" presStyleLbl="bgShp" presStyleIdx="5" presStyleCnt="6"/>
      <dgm:spPr/>
    </dgm:pt>
    <dgm:pt modelId="{51A1FEA8-F096-4C11-A89C-7F91340010C7}" type="pres">
      <dgm:prSet presAssocID="{A0A91983-BA40-447B-A306-A1B52760C7C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619FDE-DA77-48BF-9BDC-576E105776A7}" type="presOf" srcId="{A0A91983-BA40-447B-A306-A1B52760C7CC}" destId="{51A1FEA8-F096-4C11-A89C-7F91340010C7}" srcOrd="0" destOrd="0" presId="urn:microsoft.com/office/officeart/2011/layout/HexagonRadial"/>
    <dgm:cxn modelId="{ADDB9C32-2D30-4600-982C-7F6B3790D8CE}" srcId="{EF4D0000-D4D1-49D3-941A-437699C1CD78}" destId="{974F206A-9FF6-4D84-A0EB-BA1FCF0F54C5}" srcOrd="3" destOrd="0" parTransId="{3BAEF15C-3DAB-4D8C-B11D-4CBB29E9D4F4}" sibTransId="{20D5E429-5CC2-45E5-B71E-9E2C0A3B7B23}"/>
    <dgm:cxn modelId="{87339D22-4D8F-477D-8E58-5D94245D1C3F}" type="presOf" srcId="{FC83B519-97C1-4820-A4E6-805FB2088D43}" destId="{7048E397-1D36-4C13-B914-14B7305FC901}" srcOrd="0" destOrd="0" presId="urn:microsoft.com/office/officeart/2011/layout/HexagonRadial"/>
    <dgm:cxn modelId="{C7B3EE99-5C1A-44AA-8FF6-E4DFAA148D14}" type="presOf" srcId="{EF4D0000-D4D1-49D3-941A-437699C1CD78}" destId="{1136727E-4E4E-430B-9D28-C0A3FFB57D76}" srcOrd="0" destOrd="0" presId="urn:microsoft.com/office/officeart/2011/layout/HexagonRadial"/>
    <dgm:cxn modelId="{B8EFF414-FDA7-4EEB-AC2F-780FDB63DE63}" srcId="{FC83B519-97C1-4820-A4E6-805FB2088D43}" destId="{EF4D0000-D4D1-49D3-941A-437699C1CD78}" srcOrd="0" destOrd="0" parTransId="{FFBDDD3F-1731-4933-AE0B-AD17B99377CF}" sibTransId="{7143093F-4FAE-4FBC-BEF9-1728CC385BFD}"/>
    <dgm:cxn modelId="{CB132856-68F2-4D73-BE48-518B6D5AEE14}" srcId="{EF4D0000-D4D1-49D3-941A-437699C1CD78}" destId="{90336A28-C372-4D03-A6DC-0FEDA9DC7BDF}" srcOrd="0" destOrd="0" parTransId="{8AA56E81-E659-4450-99FF-0D821CBCC40C}" sibTransId="{70867C90-A755-4939-BDF3-D49BCFE3A744}"/>
    <dgm:cxn modelId="{1D9B05E6-1151-4C3D-85A5-B2064C3C4BE7}" srcId="{EF4D0000-D4D1-49D3-941A-437699C1CD78}" destId="{60E7683F-EE5E-4186-9424-0D07D87584F7}" srcOrd="2" destOrd="0" parTransId="{92B040AE-ADB9-4BE8-8756-B31D798549D5}" sibTransId="{0F680650-385A-4AE0-A291-B04D0E5987AB}"/>
    <dgm:cxn modelId="{5DE172A6-9F21-4245-897E-A230833FE70E}" type="presOf" srcId="{674EA958-60CE-4170-BA71-7C2507AFD27F}" destId="{F89F7797-7724-43C1-916C-13D494D77235}" srcOrd="0" destOrd="0" presId="urn:microsoft.com/office/officeart/2011/layout/HexagonRadial"/>
    <dgm:cxn modelId="{C36D7F62-64F4-4902-B0D6-B9F386D79B1E}" type="presOf" srcId="{974F206A-9FF6-4D84-A0EB-BA1FCF0F54C5}" destId="{92CDF368-D32F-4C6C-BFAE-DFE22F212C8C}" srcOrd="0" destOrd="0" presId="urn:microsoft.com/office/officeart/2011/layout/HexagonRadial"/>
    <dgm:cxn modelId="{0F150AC5-9B5F-4991-B990-E1A63D148575}" srcId="{EF4D0000-D4D1-49D3-941A-437699C1CD78}" destId="{A0A91983-BA40-447B-A306-A1B52760C7CC}" srcOrd="5" destOrd="0" parTransId="{C95CD1D2-A473-49A1-8B5C-06EB03D3CF80}" sibTransId="{8F8CE7B0-0D19-4C9E-9C49-836A489104FB}"/>
    <dgm:cxn modelId="{B0259977-60E3-44BF-A1E3-7103E0175EBD}" srcId="{EF4D0000-D4D1-49D3-941A-437699C1CD78}" destId="{7E609C41-ACAB-48FA-B585-E7384C0A2009}" srcOrd="4" destOrd="0" parTransId="{6459CF98-9FC8-4644-814B-763175202D3C}" sibTransId="{04B6ACF8-B98E-4405-B404-80D733A18D9B}"/>
    <dgm:cxn modelId="{C81D4961-B425-4BF2-AB26-D1B86FF7E3BC}" srcId="{EF4D0000-D4D1-49D3-941A-437699C1CD78}" destId="{674EA958-60CE-4170-BA71-7C2507AFD27F}" srcOrd="1" destOrd="0" parTransId="{998A3781-34A4-40B0-97A1-46CA1F05736A}" sibTransId="{F0945C1B-4CB2-4780-8EA8-A5E44615A8B3}"/>
    <dgm:cxn modelId="{F0339EFB-A3D7-4D37-B5CE-D8AD27BFC369}" type="presOf" srcId="{7E609C41-ACAB-48FA-B585-E7384C0A2009}" destId="{495EE342-F875-4ECD-BE7E-8F36443142C0}" srcOrd="0" destOrd="0" presId="urn:microsoft.com/office/officeart/2011/layout/HexagonRadial"/>
    <dgm:cxn modelId="{04FD88B5-BD74-4D88-931F-F236A56D5B02}" type="presOf" srcId="{90336A28-C372-4D03-A6DC-0FEDA9DC7BDF}" destId="{CDFCAE23-CAD2-4FA6-9CC4-4920AEC834C8}" srcOrd="0" destOrd="0" presId="urn:microsoft.com/office/officeart/2011/layout/HexagonRadial"/>
    <dgm:cxn modelId="{E50E39CE-0756-4732-97E1-0465C3ABA087}" type="presOf" srcId="{60E7683F-EE5E-4186-9424-0D07D87584F7}" destId="{C7A65011-EF8E-4BFF-A800-AD11E5C66526}" srcOrd="0" destOrd="0" presId="urn:microsoft.com/office/officeart/2011/layout/HexagonRadial"/>
    <dgm:cxn modelId="{12937ADE-25AF-4763-826A-8BCBB65FC3B6}" type="presParOf" srcId="{7048E397-1D36-4C13-B914-14B7305FC901}" destId="{1136727E-4E4E-430B-9D28-C0A3FFB57D76}" srcOrd="0" destOrd="0" presId="urn:microsoft.com/office/officeart/2011/layout/HexagonRadial"/>
    <dgm:cxn modelId="{45389B3C-9C26-4169-9F70-51D03589E095}" type="presParOf" srcId="{7048E397-1D36-4C13-B914-14B7305FC901}" destId="{657A1693-803F-4302-AE34-B2BB613BCA48}" srcOrd="1" destOrd="0" presId="urn:microsoft.com/office/officeart/2011/layout/HexagonRadial"/>
    <dgm:cxn modelId="{5113D064-657C-461D-8C59-807DF37B0522}" type="presParOf" srcId="{657A1693-803F-4302-AE34-B2BB613BCA48}" destId="{D34F30E1-3564-4DE6-828F-9E7448AED978}" srcOrd="0" destOrd="0" presId="urn:microsoft.com/office/officeart/2011/layout/HexagonRadial"/>
    <dgm:cxn modelId="{0AB6A960-27B4-490E-81F1-21BE3E5759A2}" type="presParOf" srcId="{7048E397-1D36-4C13-B914-14B7305FC901}" destId="{CDFCAE23-CAD2-4FA6-9CC4-4920AEC834C8}" srcOrd="2" destOrd="0" presId="urn:microsoft.com/office/officeart/2011/layout/HexagonRadial"/>
    <dgm:cxn modelId="{576FB334-A590-4FC0-92EA-D349B3B08DB0}" type="presParOf" srcId="{7048E397-1D36-4C13-B914-14B7305FC901}" destId="{AA379FE2-1D9C-41E7-9D8C-022564665C45}" srcOrd="3" destOrd="0" presId="urn:microsoft.com/office/officeart/2011/layout/HexagonRadial"/>
    <dgm:cxn modelId="{C11A70BD-307F-41AB-811D-7D0B3D9C232E}" type="presParOf" srcId="{AA379FE2-1D9C-41E7-9D8C-022564665C45}" destId="{0CDBEFD4-7D91-4305-B2E4-EC597FA230A0}" srcOrd="0" destOrd="0" presId="urn:microsoft.com/office/officeart/2011/layout/HexagonRadial"/>
    <dgm:cxn modelId="{43F4497F-C787-4B1D-9975-6B39D4246FE6}" type="presParOf" srcId="{7048E397-1D36-4C13-B914-14B7305FC901}" destId="{F89F7797-7724-43C1-916C-13D494D77235}" srcOrd="4" destOrd="0" presId="urn:microsoft.com/office/officeart/2011/layout/HexagonRadial"/>
    <dgm:cxn modelId="{BBAEC77F-49AB-44C5-8810-0C318FED0F2F}" type="presParOf" srcId="{7048E397-1D36-4C13-B914-14B7305FC901}" destId="{E4675C10-9DC0-4992-9449-BB4DE58CC2B3}" srcOrd="5" destOrd="0" presId="urn:microsoft.com/office/officeart/2011/layout/HexagonRadial"/>
    <dgm:cxn modelId="{94333178-6B85-4EAB-8BEE-97F43CBFD31C}" type="presParOf" srcId="{E4675C10-9DC0-4992-9449-BB4DE58CC2B3}" destId="{AD84704B-7993-45E0-A21F-F4E2E4FCFC56}" srcOrd="0" destOrd="0" presId="urn:microsoft.com/office/officeart/2011/layout/HexagonRadial"/>
    <dgm:cxn modelId="{FF40C35B-AA67-430B-8DC0-BD4A965CF5D8}" type="presParOf" srcId="{7048E397-1D36-4C13-B914-14B7305FC901}" destId="{C7A65011-EF8E-4BFF-A800-AD11E5C66526}" srcOrd="6" destOrd="0" presId="urn:microsoft.com/office/officeart/2011/layout/HexagonRadial"/>
    <dgm:cxn modelId="{CE019767-9E3B-4393-98B5-AD96060D8C5D}" type="presParOf" srcId="{7048E397-1D36-4C13-B914-14B7305FC901}" destId="{CDA3E273-DCB5-4A0F-A467-C29FDF9FF694}" srcOrd="7" destOrd="0" presId="urn:microsoft.com/office/officeart/2011/layout/HexagonRadial"/>
    <dgm:cxn modelId="{B856C535-E950-4A6B-B5E9-47970FC98800}" type="presParOf" srcId="{CDA3E273-DCB5-4A0F-A467-C29FDF9FF694}" destId="{383E707D-3BCA-49BC-A114-DC09B1A9171A}" srcOrd="0" destOrd="0" presId="urn:microsoft.com/office/officeart/2011/layout/HexagonRadial"/>
    <dgm:cxn modelId="{A07DB8E6-82F7-4EFE-984A-A36E9D947E05}" type="presParOf" srcId="{7048E397-1D36-4C13-B914-14B7305FC901}" destId="{92CDF368-D32F-4C6C-BFAE-DFE22F212C8C}" srcOrd="8" destOrd="0" presId="urn:microsoft.com/office/officeart/2011/layout/HexagonRadial"/>
    <dgm:cxn modelId="{6EA28862-48E7-4C16-AD8C-154E1C57F23E}" type="presParOf" srcId="{7048E397-1D36-4C13-B914-14B7305FC901}" destId="{37BC3767-5CD2-44F9-B913-85E6AB7061AF}" srcOrd="9" destOrd="0" presId="urn:microsoft.com/office/officeart/2011/layout/HexagonRadial"/>
    <dgm:cxn modelId="{E34EEF18-E321-425D-9B9C-1775C1738A6B}" type="presParOf" srcId="{37BC3767-5CD2-44F9-B913-85E6AB7061AF}" destId="{7D39CDB2-3788-410F-B9AD-4FBAC1AF1EE3}" srcOrd="0" destOrd="0" presId="urn:microsoft.com/office/officeart/2011/layout/HexagonRadial"/>
    <dgm:cxn modelId="{99054FFC-AFB1-4675-9D89-4B2F0A8EB4C3}" type="presParOf" srcId="{7048E397-1D36-4C13-B914-14B7305FC901}" destId="{495EE342-F875-4ECD-BE7E-8F36443142C0}" srcOrd="10" destOrd="0" presId="urn:microsoft.com/office/officeart/2011/layout/HexagonRadial"/>
    <dgm:cxn modelId="{2C03846C-48B9-4D16-BC5C-16B3717BC897}" type="presParOf" srcId="{7048E397-1D36-4C13-B914-14B7305FC901}" destId="{F8386E10-0FF5-4D29-AFEF-6B1CAAF43343}" srcOrd="11" destOrd="0" presId="urn:microsoft.com/office/officeart/2011/layout/HexagonRadial"/>
    <dgm:cxn modelId="{D84B2535-101E-42BF-9182-E51A8B9FC32B}" type="presParOf" srcId="{F8386E10-0FF5-4D29-AFEF-6B1CAAF43343}" destId="{42890931-0125-405C-A349-8856D07EEBE6}" srcOrd="0" destOrd="0" presId="urn:microsoft.com/office/officeart/2011/layout/HexagonRadial"/>
    <dgm:cxn modelId="{EF546956-A591-4B51-9055-67102529A809}" type="presParOf" srcId="{7048E397-1D36-4C13-B914-14B7305FC901}" destId="{51A1FEA8-F096-4C11-A89C-7F91340010C7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B6C751-8731-4D3F-B27C-EB3FBA4B78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EDE2E1D-AF79-4866-8A2C-D17F8A847CD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43226507-C792-428B-8198-F6AA574D5FBC}" type="parTrans" cxnId="{2AA0125C-A273-4487-9FC7-A2EE46905649}">
      <dgm:prSet/>
      <dgm:spPr/>
      <dgm:t>
        <a:bodyPr/>
        <a:lstStyle/>
        <a:p>
          <a:endParaRPr lang="en-US"/>
        </a:p>
      </dgm:t>
    </dgm:pt>
    <dgm:pt modelId="{57F365C3-CF9B-44E9-8103-3D838A34DF4C}" type="sibTrans" cxnId="{2AA0125C-A273-4487-9FC7-A2EE46905649}">
      <dgm:prSet/>
      <dgm:spPr/>
      <dgm:t>
        <a:bodyPr/>
        <a:lstStyle/>
        <a:p>
          <a:endParaRPr lang="en-US"/>
        </a:p>
      </dgm:t>
    </dgm:pt>
    <dgm:pt modelId="{329A35E0-9DFA-4484-BAE3-F7B015BE346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Measure</a:t>
          </a:r>
          <a:endParaRPr lang="en-US" dirty="0"/>
        </a:p>
      </dgm:t>
    </dgm:pt>
    <dgm:pt modelId="{EC9E0E14-E927-4CF3-AE06-FD82D9208793}" type="parTrans" cxnId="{7F1DA440-E864-4770-A8DD-3DB52C4E3D42}">
      <dgm:prSet/>
      <dgm:spPr/>
      <dgm:t>
        <a:bodyPr/>
        <a:lstStyle/>
        <a:p>
          <a:endParaRPr lang="en-US"/>
        </a:p>
      </dgm:t>
    </dgm:pt>
    <dgm:pt modelId="{C0715423-CB50-4786-86C8-CE70FCD32BBC}" type="sibTrans" cxnId="{7F1DA440-E864-4770-A8DD-3DB52C4E3D42}">
      <dgm:prSet/>
      <dgm:spPr/>
      <dgm:t>
        <a:bodyPr/>
        <a:lstStyle/>
        <a:p>
          <a:endParaRPr lang="en-US"/>
        </a:p>
      </dgm:t>
    </dgm:pt>
    <dgm:pt modelId="{01B1AEEF-E422-4DE0-A7EB-0A79E6A499B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Analytics</a:t>
          </a:r>
          <a:endParaRPr lang="en-US" dirty="0"/>
        </a:p>
      </dgm:t>
    </dgm:pt>
    <dgm:pt modelId="{A5500AA7-ED97-4475-A3BD-F85CB59D0DE7}" type="parTrans" cxnId="{41A1A436-95EC-4C28-95C2-DA129C0223B4}">
      <dgm:prSet/>
      <dgm:spPr/>
      <dgm:t>
        <a:bodyPr/>
        <a:lstStyle/>
        <a:p>
          <a:endParaRPr lang="en-US"/>
        </a:p>
      </dgm:t>
    </dgm:pt>
    <dgm:pt modelId="{366CC63B-5E29-4BD6-8170-98BA64D37EFD}" type="sibTrans" cxnId="{41A1A436-95EC-4C28-95C2-DA129C0223B4}">
      <dgm:prSet/>
      <dgm:spPr/>
      <dgm:t>
        <a:bodyPr/>
        <a:lstStyle/>
        <a:p>
          <a:endParaRPr lang="en-US"/>
        </a:p>
      </dgm:t>
    </dgm:pt>
    <dgm:pt modelId="{2FE64C89-EA53-4D28-9338-23D9BCA40C7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CF135164-ABF1-413E-B070-DE98CC053E3F}" type="parTrans" cxnId="{B6F62CCE-2555-4E29-A3AB-C37A158524DC}">
      <dgm:prSet/>
      <dgm:spPr/>
      <dgm:t>
        <a:bodyPr/>
        <a:lstStyle/>
        <a:p>
          <a:endParaRPr lang="en-US"/>
        </a:p>
      </dgm:t>
    </dgm:pt>
    <dgm:pt modelId="{72E15B43-B6FD-420D-BBDC-779BF990FFDE}" type="sibTrans" cxnId="{B6F62CCE-2555-4E29-A3AB-C37A158524DC}">
      <dgm:prSet/>
      <dgm:spPr/>
      <dgm:t>
        <a:bodyPr/>
        <a:lstStyle/>
        <a:p>
          <a:endParaRPr lang="en-US"/>
        </a:p>
      </dgm:t>
    </dgm:pt>
    <dgm:pt modelId="{8F50521F-EB56-4FA3-A681-9B1BE716122F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Control &amp; Continuous Improvement</a:t>
          </a:r>
          <a:endParaRPr lang="en-US" dirty="0"/>
        </a:p>
      </dgm:t>
    </dgm:pt>
    <dgm:pt modelId="{68705D54-0BC1-40C5-97C2-809C1C1296E8}" type="parTrans" cxnId="{1A7C8BC0-0DDE-42FD-ADCC-1D443F69F47A}">
      <dgm:prSet/>
      <dgm:spPr/>
      <dgm:t>
        <a:bodyPr/>
        <a:lstStyle/>
        <a:p>
          <a:endParaRPr lang="en-US"/>
        </a:p>
      </dgm:t>
    </dgm:pt>
    <dgm:pt modelId="{816E6D14-BF03-4318-8546-B2DC4D5B91B8}" type="sibTrans" cxnId="{1A7C8BC0-0DDE-42FD-ADCC-1D443F69F47A}">
      <dgm:prSet/>
      <dgm:spPr/>
      <dgm:t>
        <a:bodyPr/>
        <a:lstStyle/>
        <a:p>
          <a:endParaRPr lang="en-US"/>
        </a:p>
      </dgm:t>
    </dgm:pt>
    <dgm:pt modelId="{C44944C9-032D-424E-9AA2-E3472F98F0F4}" type="pres">
      <dgm:prSet presAssocID="{E2B6C751-8731-4D3F-B27C-EB3FBA4B7818}" presName="Name0" presStyleCnt="0">
        <dgm:presLayoutVars>
          <dgm:dir/>
          <dgm:animLvl val="lvl"/>
          <dgm:resizeHandles val="exact"/>
        </dgm:presLayoutVars>
      </dgm:prSet>
      <dgm:spPr/>
    </dgm:pt>
    <dgm:pt modelId="{6B7B27D9-39D1-450B-8108-DB18EC2239B6}" type="pres">
      <dgm:prSet presAssocID="{1EDE2E1D-AF79-4866-8A2C-D17F8A847CD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5B6BE-306F-483C-BB5A-D5765D6CC270}" type="pres">
      <dgm:prSet presAssocID="{57F365C3-CF9B-44E9-8103-3D838A34DF4C}" presName="parTxOnlySpace" presStyleCnt="0"/>
      <dgm:spPr/>
    </dgm:pt>
    <dgm:pt modelId="{EA296AC7-87CC-49E7-A874-5E39F0BDBE5C}" type="pres">
      <dgm:prSet presAssocID="{329A35E0-9DFA-4484-BAE3-F7B015BE346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5568D-D123-4671-B920-EAD6ACA7296D}" type="pres">
      <dgm:prSet presAssocID="{C0715423-CB50-4786-86C8-CE70FCD32BBC}" presName="parTxOnlySpace" presStyleCnt="0"/>
      <dgm:spPr/>
    </dgm:pt>
    <dgm:pt modelId="{57799203-033B-4669-A2E0-89B08D9BF0C5}" type="pres">
      <dgm:prSet presAssocID="{01B1AEEF-E422-4DE0-A7EB-0A79E6A499B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FAF72-3649-4A01-9AC8-9CC7D31F7697}" type="pres">
      <dgm:prSet presAssocID="{366CC63B-5E29-4BD6-8170-98BA64D37EFD}" presName="parTxOnlySpace" presStyleCnt="0"/>
      <dgm:spPr/>
    </dgm:pt>
    <dgm:pt modelId="{9494BACB-C4C0-49AA-AC6C-31E402F4C630}" type="pres">
      <dgm:prSet presAssocID="{2FE64C89-EA53-4D28-9338-23D9BCA40C7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B48F8-52BE-45F4-A713-597966180696}" type="pres">
      <dgm:prSet presAssocID="{72E15B43-B6FD-420D-BBDC-779BF990FFDE}" presName="parTxOnlySpace" presStyleCnt="0"/>
      <dgm:spPr/>
    </dgm:pt>
    <dgm:pt modelId="{E9028BD8-8AFD-43C5-991B-578A217CD652}" type="pres">
      <dgm:prSet presAssocID="{8F50521F-EB56-4FA3-A681-9B1BE716122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85BBD5-A101-462A-9AF8-B24AB7D46BE3}" type="presOf" srcId="{E2B6C751-8731-4D3F-B27C-EB3FBA4B7818}" destId="{C44944C9-032D-424E-9AA2-E3472F98F0F4}" srcOrd="0" destOrd="0" presId="urn:microsoft.com/office/officeart/2005/8/layout/chevron1"/>
    <dgm:cxn modelId="{DD9F45F7-4828-47E5-AF3E-A6FB4778DC2E}" type="presOf" srcId="{01B1AEEF-E422-4DE0-A7EB-0A79E6A499B4}" destId="{57799203-033B-4669-A2E0-89B08D9BF0C5}" srcOrd="0" destOrd="0" presId="urn:microsoft.com/office/officeart/2005/8/layout/chevron1"/>
    <dgm:cxn modelId="{78C868D3-13F4-45BD-882B-BB6B43D212BC}" type="presOf" srcId="{329A35E0-9DFA-4484-BAE3-F7B015BE346E}" destId="{EA296AC7-87CC-49E7-A874-5E39F0BDBE5C}" srcOrd="0" destOrd="0" presId="urn:microsoft.com/office/officeart/2005/8/layout/chevron1"/>
    <dgm:cxn modelId="{2AA0125C-A273-4487-9FC7-A2EE46905649}" srcId="{E2B6C751-8731-4D3F-B27C-EB3FBA4B7818}" destId="{1EDE2E1D-AF79-4866-8A2C-D17F8A847CDC}" srcOrd="0" destOrd="0" parTransId="{43226507-C792-428B-8198-F6AA574D5FBC}" sibTransId="{57F365C3-CF9B-44E9-8103-3D838A34DF4C}"/>
    <dgm:cxn modelId="{5311D55E-9C81-4FF0-8CD1-5F8789219DBE}" type="presOf" srcId="{2FE64C89-EA53-4D28-9338-23D9BCA40C7E}" destId="{9494BACB-C4C0-49AA-AC6C-31E402F4C630}" srcOrd="0" destOrd="0" presId="urn:microsoft.com/office/officeart/2005/8/layout/chevron1"/>
    <dgm:cxn modelId="{F8362130-C8E2-4F12-AA30-C3D87493FBC5}" type="presOf" srcId="{1EDE2E1D-AF79-4866-8A2C-D17F8A847CDC}" destId="{6B7B27D9-39D1-450B-8108-DB18EC2239B6}" srcOrd="0" destOrd="0" presId="urn:microsoft.com/office/officeart/2005/8/layout/chevron1"/>
    <dgm:cxn modelId="{41A1A436-95EC-4C28-95C2-DA129C0223B4}" srcId="{E2B6C751-8731-4D3F-B27C-EB3FBA4B7818}" destId="{01B1AEEF-E422-4DE0-A7EB-0A79E6A499B4}" srcOrd="2" destOrd="0" parTransId="{A5500AA7-ED97-4475-A3BD-F85CB59D0DE7}" sibTransId="{366CC63B-5E29-4BD6-8170-98BA64D37EFD}"/>
    <dgm:cxn modelId="{1A7C8BC0-0DDE-42FD-ADCC-1D443F69F47A}" srcId="{E2B6C751-8731-4D3F-B27C-EB3FBA4B7818}" destId="{8F50521F-EB56-4FA3-A681-9B1BE716122F}" srcOrd="4" destOrd="0" parTransId="{68705D54-0BC1-40C5-97C2-809C1C1296E8}" sibTransId="{816E6D14-BF03-4318-8546-B2DC4D5B91B8}"/>
    <dgm:cxn modelId="{27164965-556C-48B4-B3B4-1A665BF517B9}" type="presOf" srcId="{8F50521F-EB56-4FA3-A681-9B1BE716122F}" destId="{E9028BD8-8AFD-43C5-991B-578A217CD652}" srcOrd="0" destOrd="0" presId="urn:microsoft.com/office/officeart/2005/8/layout/chevron1"/>
    <dgm:cxn modelId="{B6F62CCE-2555-4E29-A3AB-C37A158524DC}" srcId="{E2B6C751-8731-4D3F-B27C-EB3FBA4B7818}" destId="{2FE64C89-EA53-4D28-9338-23D9BCA40C7E}" srcOrd="3" destOrd="0" parTransId="{CF135164-ABF1-413E-B070-DE98CC053E3F}" sibTransId="{72E15B43-B6FD-420D-BBDC-779BF990FFDE}"/>
    <dgm:cxn modelId="{7F1DA440-E864-4770-A8DD-3DB52C4E3D42}" srcId="{E2B6C751-8731-4D3F-B27C-EB3FBA4B7818}" destId="{329A35E0-9DFA-4484-BAE3-F7B015BE346E}" srcOrd="1" destOrd="0" parTransId="{EC9E0E14-E927-4CF3-AE06-FD82D9208793}" sibTransId="{C0715423-CB50-4786-86C8-CE70FCD32BBC}"/>
    <dgm:cxn modelId="{8C3BD718-71B0-45BA-84B5-8EDDED76D3FC}" type="presParOf" srcId="{C44944C9-032D-424E-9AA2-E3472F98F0F4}" destId="{6B7B27D9-39D1-450B-8108-DB18EC2239B6}" srcOrd="0" destOrd="0" presId="urn:microsoft.com/office/officeart/2005/8/layout/chevron1"/>
    <dgm:cxn modelId="{13F94302-F0F0-4C35-85F4-1994C8835DB2}" type="presParOf" srcId="{C44944C9-032D-424E-9AA2-E3472F98F0F4}" destId="{D1C5B6BE-306F-483C-BB5A-D5765D6CC270}" srcOrd="1" destOrd="0" presId="urn:microsoft.com/office/officeart/2005/8/layout/chevron1"/>
    <dgm:cxn modelId="{1A31FD62-EC02-4406-8C72-F9AEFC47B326}" type="presParOf" srcId="{C44944C9-032D-424E-9AA2-E3472F98F0F4}" destId="{EA296AC7-87CC-49E7-A874-5E39F0BDBE5C}" srcOrd="2" destOrd="0" presId="urn:microsoft.com/office/officeart/2005/8/layout/chevron1"/>
    <dgm:cxn modelId="{EB6A85AD-313C-411F-8C47-A7E2B4078EBB}" type="presParOf" srcId="{C44944C9-032D-424E-9AA2-E3472F98F0F4}" destId="{28F5568D-D123-4671-B920-EAD6ACA7296D}" srcOrd="3" destOrd="0" presId="urn:microsoft.com/office/officeart/2005/8/layout/chevron1"/>
    <dgm:cxn modelId="{8B428BA5-FCB0-4683-B2A0-D30E9C5C3702}" type="presParOf" srcId="{C44944C9-032D-424E-9AA2-E3472F98F0F4}" destId="{57799203-033B-4669-A2E0-89B08D9BF0C5}" srcOrd="4" destOrd="0" presId="urn:microsoft.com/office/officeart/2005/8/layout/chevron1"/>
    <dgm:cxn modelId="{C255C712-0367-4C7E-B9B6-0EF31C0E4539}" type="presParOf" srcId="{C44944C9-032D-424E-9AA2-E3472F98F0F4}" destId="{EAEFAF72-3649-4A01-9AC8-9CC7D31F7697}" srcOrd="5" destOrd="0" presId="urn:microsoft.com/office/officeart/2005/8/layout/chevron1"/>
    <dgm:cxn modelId="{3FF3B4DE-D46F-491D-9586-0047802B85DF}" type="presParOf" srcId="{C44944C9-032D-424E-9AA2-E3472F98F0F4}" destId="{9494BACB-C4C0-49AA-AC6C-31E402F4C630}" srcOrd="6" destOrd="0" presId="urn:microsoft.com/office/officeart/2005/8/layout/chevron1"/>
    <dgm:cxn modelId="{B0C8CB1C-96F0-4B5C-B16C-42A6F5DDA7C0}" type="presParOf" srcId="{C44944C9-032D-424E-9AA2-E3472F98F0F4}" destId="{EFDB48F8-52BE-45F4-A713-597966180696}" srcOrd="7" destOrd="0" presId="urn:microsoft.com/office/officeart/2005/8/layout/chevron1"/>
    <dgm:cxn modelId="{0E0858DA-6B8D-46A4-97A9-806730CB5452}" type="presParOf" srcId="{C44944C9-032D-424E-9AA2-E3472F98F0F4}" destId="{E9028BD8-8AFD-43C5-991B-578A217CD65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727E-4E4E-430B-9D28-C0A3FFB57D76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360 DEGREE RPA ROLL OUT PLAN</a:t>
          </a:r>
          <a:endParaRPr lang="en-US" sz="1200" kern="1200" dirty="0"/>
        </a:p>
      </dsp:txBody>
      <dsp:txXfrm>
        <a:off x="3321004" y="2066564"/>
        <a:ext cx="1485474" cy="1284995"/>
      </dsp:txXfrm>
    </dsp:sp>
    <dsp:sp modelId="{0CDBEFD4-7D91-4305-B2E4-EC597FA230A0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CAE23-CAD2-4FA6-9CC4-4920AEC834C8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</a:t>
          </a:r>
          <a:endParaRPr lang="en-US" sz="1200" kern="1200" dirty="0"/>
        </a:p>
      </dsp:txBody>
      <dsp:txXfrm>
        <a:off x="3459220" y="261045"/>
        <a:ext cx="1217310" cy="1053116"/>
      </dsp:txXfrm>
    </dsp:sp>
    <dsp:sp modelId="{AD84704B-7993-45E0-A21F-F4E2E4FCFC56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F7797-7724-43C1-916C-13D494D77235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</a:t>
          </a:r>
          <a:endParaRPr lang="en-US" sz="1200" kern="1200" dirty="0"/>
        </a:p>
      </dsp:txBody>
      <dsp:txXfrm>
        <a:off x="5129106" y="1229902"/>
        <a:ext cx="1217310" cy="1053116"/>
      </dsp:txXfrm>
    </dsp:sp>
    <dsp:sp modelId="{383E707D-3BCA-49BC-A114-DC09B1A9171A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65011-EF8E-4BFF-A800-AD11E5C66526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</a:t>
          </a:r>
          <a:endParaRPr lang="en-US" sz="1200" kern="1200" dirty="0"/>
        </a:p>
      </dsp:txBody>
      <dsp:txXfrm>
        <a:off x="5129106" y="3134564"/>
        <a:ext cx="1217310" cy="1053116"/>
      </dsp:txXfrm>
    </dsp:sp>
    <dsp:sp modelId="{7D39CDB2-3788-410F-B9AD-4FBAC1AF1EE3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DF368-D32F-4C6C-BFAE-DFE22F212C8C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IMPLEMENTATION</a:t>
          </a:r>
          <a:endParaRPr lang="en-US" sz="1200" kern="1200" dirty="0"/>
        </a:p>
      </dsp:txBody>
      <dsp:txXfrm>
        <a:off x="3459220" y="4104505"/>
        <a:ext cx="1217310" cy="1053116"/>
      </dsp:txXfrm>
    </dsp:sp>
    <dsp:sp modelId="{42890931-0125-405C-A349-8856D07EEBE6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E342-F875-4ECD-BE7E-8F36443142C0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</a:t>
          </a:r>
          <a:endParaRPr lang="en-US" sz="1200" kern="1200" dirty="0"/>
        </a:p>
      </dsp:txBody>
      <dsp:txXfrm>
        <a:off x="1781582" y="3135647"/>
        <a:ext cx="1217310" cy="1053116"/>
      </dsp:txXfrm>
    </dsp:sp>
    <dsp:sp modelId="{51A1FEA8-F096-4C11-A89C-7F91340010C7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ONGOING IMPROVEMENS</a:t>
          </a:r>
          <a:endParaRPr lang="en-US" sz="1200" kern="1200" dirty="0"/>
        </a:p>
      </dsp:txBody>
      <dsp:txXfrm>
        <a:off x="1781582" y="1227735"/>
        <a:ext cx="1217310" cy="105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B27D9-39D1-450B-8108-DB18EC2239B6}">
      <dsp:nvSpPr>
        <dsp:cNvPr id="0" name=""/>
        <dsp:cNvSpPr/>
      </dsp:nvSpPr>
      <dsp:spPr>
        <a:xfrm>
          <a:off x="2884" y="0"/>
          <a:ext cx="2567628" cy="731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</a:t>
          </a:r>
          <a:endParaRPr lang="en-US" sz="1600" kern="1200" dirty="0"/>
        </a:p>
      </dsp:txBody>
      <dsp:txXfrm>
        <a:off x="368644" y="0"/>
        <a:ext cx="1836108" cy="731520"/>
      </dsp:txXfrm>
    </dsp:sp>
    <dsp:sp modelId="{EA296AC7-87CC-49E7-A874-5E39F0BDBE5C}">
      <dsp:nvSpPr>
        <dsp:cNvPr id="0" name=""/>
        <dsp:cNvSpPr/>
      </dsp:nvSpPr>
      <dsp:spPr>
        <a:xfrm>
          <a:off x="2313750" y="0"/>
          <a:ext cx="2567628" cy="73152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Measure</a:t>
          </a:r>
          <a:endParaRPr lang="en-US" sz="1600" kern="1200" dirty="0"/>
        </a:p>
      </dsp:txBody>
      <dsp:txXfrm>
        <a:off x="2679510" y="0"/>
        <a:ext cx="1836108" cy="731520"/>
      </dsp:txXfrm>
    </dsp:sp>
    <dsp:sp modelId="{57799203-033B-4669-A2E0-89B08D9BF0C5}">
      <dsp:nvSpPr>
        <dsp:cNvPr id="0" name=""/>
        <dsp:cNvSpPr/>
      </dsp:nvSpPr>
      <dsp:spPr>
        <a:xfrm>
          <a:off x="4624616" y="0"/>
          <a:ext cx="2567628" cy="731520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Analytics</a:t>
          </a:r>
          <a:endParaRPr lang="en-US" sz="1600" kern="1200" dirty="0"/>
        </a:p>
      </dsp:txBody>
      <dsp:txXfrm>
        <a:off x="4990376" y="0"/>
        <a:ext cx="1836108" cy="731520"/>
      </dsp:txXfrm>
    </dsp:sp>
    <dsp:sp modelId="{9494BACB-C4C0-49AA-AC6C-31E402F4C630}">
      <dsp:nvSpPr>
        <dsp:cNvPr id="0" name=""/>
        <dsp:cNvSpPr/>
      </dsp:nvSpPr>
      <dsp:spPr>
        <a:xfrm>
          <a:off x="6935482" y="0"/>
          <a:ext cx="2567628" cy="73152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Implementation</a:t>
          </a:r>
          <a:endParaRPr lang="en-US" sz="1600" kern="1200" dirty="0"/>
        </a:p>
      </dsp:txBody>
      <dsp:txXfrm>
        <a:off x="7301242" y="0"/>
        <a:ext cx="1836108" cy="731520"/>
      </dsp:txXfrm>
    </dsp:sp>
    <dsp:sp modelId="{E9028BD8-8AFD-43C5-991B-578A217CD652}">
      <dsp:nvSpPr>
        <dsp:cNvPr id="0" name=""/>
        <dsp:cNvSpPr/>
      </dsp:nvSpPr>
      <dsp:spPr>
        <a:xfrm>
          <a:off x="9246348" y="0"/>
          <a:ext cx="2567628" cy="731520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Control &amp; Continuous Improvement</a:t>
          </a:r>
          <a:endParaRPr lang="en-US" sz="1600" kern="1200" dirty="0"/>
        </a:p>
      </dsp:txBody>
      <dsp:txXfrm>
        <a:off x="9612108" y="0"/>
        <a:ext cx="1836108" cy="73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F0718-8EDF-435B-AC04-908EC33398DC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128A3-E22B-47EF-A915-25D4C8457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3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2AFF-C4B7-47B8-B189-5317F4B8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E0859-4FD9-4B5F-8993-94D717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3F50-5C45-42A5-BFB0-AAF7EA60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2F68-0269-4D4E-92EB-F8692C76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892F-4AF7-4C3F-9FE4-2B99C947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7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B5BE-749F-4E0B-BE22-B313E3B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CE35D-3ACE-43EA-B322-84DDE4D44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E40E-D229-49AE-A037-59BB3FB4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21D-C5D7-4C25-9573-96F386E7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4967-DF6E-46A5-AE7A-FF0613BB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6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E2C28-546A-4215-B7DC-0DD5C3402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3D2DF-0184-45DC-B77C-B200E20B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D290-1860-46DF-8D2A-8AA9F9E3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3BF2-126A-4BFB-8684-192D181A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F8CD3-9A91-4C37-A9CB-59682FC4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B679-B9A3-4C96-9D30-C2E2794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866-82D8-4868-9A5C-1B132D1C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6B8A-578E-47F1-AE18-69FC5D04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C64A-EA95-49E5-A582-D7E19369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FA61-435D-48FC-913E-EE74D226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1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F5F9-00BA-4804-AE53-1214239F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FFC9-E8B3-4D13-9E27-26723F1F4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CED8-D5BB-4E78-8E76-3D04C63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F8CC-F470-4E4A-B5E1-D0345B4B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1090-9C82-481A-B70D-5885892E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3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1EF0-D25E-47A5-BE5D-E496EEFA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1402-9249-44DF-AC47-2F100431D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C018D-8BAF-45F3-99D5-F3D17E350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48667-06C1-4932-9A55-19FE7524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46E47-5A0A-4B40-A227-CF3E57C3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D173-C641-4985-AE4F-75371D16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B244-7508-4CF3-BDD5-0D842A23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EADF6-1012-45B7-B72D-4330E92D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45389-C0F1-4EDB-B477-90EAC00A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B89D-B248-4EBE-8383-250058EF8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43C56-BCD9-4341-88AF-CC7D4545F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8F3F1-B619-4E22-B9E2-09718888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14215-BB19-48E7-901D-30A79238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C8891-FF96-4683-8DF1-94DAACEC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3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2AF9-594E-4E15-ACA4-9A63713E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A5D2C-14F6-4AE0-B52B-B5E60E24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9DC9B-6C88-4017-8B1C-3AD21797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F604B-863F-4E59-BA31-1138D6BA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2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554CA-6EAB-45F4-B202-1655008F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7BA5B-A560-4254-93D0-284DCE13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6D91-EFC6-4B55-8192-07F59007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7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23C6-5EF2-487B-A54F-591856C9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08B7-8D80-4821-90DC-316FC2F1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177A-BA16-4335-AA70-84A717578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8CCE-797D-49C3-92F0-2F2749F7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D0FDA-2883-4B45-BAA6-1DA2B64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B3FD2-3B0B-4C61-8868-07F5114B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8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2CE2-934A-4822-8181-13C176D0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AADC8-6790-4D8C-8CB9-239C7379F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B86DE-CD0E-47F0-A23F-F40C47D68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527A-F1D0-4541-83AB-E7F78290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DA0A0-B551-4E86-A920-C3A329AA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9D63A-FC77-419F-A826-78AE20C6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AC9E0-0DF1-4128-BB64-6144EC63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F462-84B4-4BDF-AB5F-6AB528C9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3666E-9AC2-4524-B864-82AAB4B3E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BA10-F96B-498C-94B4-CE1CB34373EF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6D8E-3254-41B6-9467-27AF520EB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440C-34C2-4199-9086-1C67DC12C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google.co.in/url?sa=i&amp;rct=j&amp;q=&amp;esrc=s&amp;source=images&amp;cd=&amp;cad=rja&amp;uact=8&amp;ved=0ahUKEwjK8__Q6ZrZAhWJP48KHX9AAr4QjRwIBw&amp;url=https://www.horsesforsources.com/automation-AI%20forecast_110417&amp;psig=AOvVaw0MXYpWZr4kP4AozRjbkZrB&amp;ust=1518334125190231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oogle.co.in/url?sa=i&amp;rct=j&amp;q=&amp;esrc=s&amp;source=images&amp;cd=&amp;cad=rja&amp;uact=8&amp;ved=0ahUKEwiFtqWp65rZAhWJPo8KHQgfBvEQjRwIBw&amp;url=https://www.tractica.com/newsroom/press-releases/robotic-process-automation-market-to-reach-5-1-billion-by-2025/&amp;psig=AOvVaw1TwqUpLhXKW_3APAxChoFH&amp;ust=1518334512430264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8E820-89A4-44C7-AB9F-0792211B2FC3}"/>
              </a:ext>
            </a:extLst>
          </p:cNvPr>
          <p:cNvSpPr txBox="1"/>
          <p:nvPr/>
        </p:nvSpPr>
        <p:spPr>
          <a:xfrm>
            <a:off x="1884075" y="2385388"/>
            <a:ext cx="8487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 smtClean="0">
                <a:solidFill>
                  <a:srgbClr val="002060"/>
                </a:solidFill>
              </a:rPr>
              <a:t>Robotics Process Automation</a:t>
            </a:r>
          </a:p>
          <a:p>
            <a:pPr algn="ctr"/>
            <a:r>
              <a:rPr lang="en-IN" sz="4000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en-IN" sz="4000" dirty="0" smtClean="0">
                <a:solidFill>
                  <a:srgbClr val="002060"/>
                </a:solidFill>
              </a:rPr>
              <a:t>WHAT, WHY AND HOW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92"/>
            <a:ext cx="12192000" cy="64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0050" y="0"/>
            <a:ext cx="125920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8E820-89A4-44C7-AB9F-0792211B2FC3}"/>
              </a:ext>
            </a:extLst>
          </p:cNvPr>
          <p:cNvSpPr txBox="1"/>
          <p:nvPr/>
        </p:nvSpPr>
        <p:spPr>
          <a:xfrm>
            <a:off x="1729528" y="2949570"/>
            <a:ext cx="8487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002060"/>
                </a:solidFill>
              </a:rPr>
              <a:t>WHAT IS RPA and How it is Different from Cognitive Intelligence?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2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-1" y="237790"/>
            <a:ext cx="12192001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  RPA History &amp; Terminologies:</a:t>
            </a:r>
          </a:p>
          <a:p>
            <a:endParaRPr lang="en-GB" sz="2800" b="1" dirty="0" smtClean="0"/>
          </a:p>
          <a:p>
            <a:r>
              <a:rPr lang="en-US" sz="2200" b="1" dirty="0" smtClean="0"/>
              <a:t>  RPA</a:t>
            </a:r>
            <a:r>
              <a:rPr lang="en-US" dirty="0"/>
              <a:t> emerged in the 2000s – Blue prism released their first product in 2003, UiPath and Automation anywhere released their </a:t>
            </a:r>
            <a:r>
              <a:rPr lang="en-US" dirty="0" smtClean="0"/>
              <a:t>     automation </a:t>
            </a:r>
            <a:r>
              <a:rPr lang="en-US" dirty="0"/>
              <a:t>libraries around the same time 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b="1" dirty="0" smtClean="0"/>
              <a:t>  RDA	:	</a:t>
            </a:r>
            <a:r>
              <a:rPr lang="en-US" dirty="0" smtClean="0"/>
              <a:t>Robotic Desktop Automation </a:t>
            </a:r>
            <a:r>
              <a:rPr lang="en-US" dirty="0"/>
              <a:t>tools install on a single machine for one user and can perform data scraping, </a:t>
            </a:r>
            <a:r>
              <a:rPr lang="en-US" dirty="0" smtClean="0"/>
              <a:t>			Excel </a:t>
            </a:r>
            <a:r>
              <a:rPr lang="en-US" dirty="0"/>
              <a:t>automation, file transfers, report generation</a:t>
            </a:r>
            <a:endParaRPr lang="en-US" dirty="0" smtClean="0"/>
          </a:p>
          <a:p>
            <a:r>
              <a:rPr lang="en-GB" sz="2200" b="1" dirty="0" smtClean="0"/>
              <a:t>  RPA	:</a:t>
            </a:r>
            <a:r>
              <a:rPr lang="en-GB" dirty="0" smtClean="0"/>
              <a:t> </a:t>
            </a:r>
            <a:r>
              <a:rPr lang="en-US" dirty="0" smtClean="0"/>
              <a:t>	Robotic Process Automation - business process automation technology based on software robots (bots) or 			on Artificial Intelligence (Structured + Semi structured) (Ex: Invoice Processing)</a:t>
            </a:r>
          </a:p>
          <a:p>
            <a:r>
              <a:rPr lang="en-US" sz="2200" b="1" dirty="0" smtClean="0"/>
              <a:t>  IPA	:	</a:t>
            </a:r>
            <a:r>
              <a:rPr lang="en-US" dirty="0" smtClean="0"/>
              <a:t>Intelligent Process Automation (Decision power, Unstructured, Intelligent Process)</a:t>
            </a:r>
          </a:p>
          <a:p>
            <a:r>
              <a:rPr lang="en-US" sz="2200" b="1" dirty="0"/>
              <a:t> </a:t>
            </a:r>
            <a:r>
              <a:rPr lang="en-US" sz="2200" b="1" dirty="0" smtClean="0"/>
              <a:t> </a:t>
            </a:r>
            <a:r>
              <a:rPr lang="en-GB" sz="2000" b="1" dirty="0"/>
              <a:t>C/AI</a:t>
            </a:r>
            <a:r>
              <a:rPr lang="en-GB" sz="3200" b="1" dirty="0"/>
              <a:t>	:</a:t>
            </a:r>
            <a:r>
              <a:rPr lang="en-GB" sz="2400" dirty="0"/>
              <a:t> </a:t>
            </a:r>
            <a:r>
              <a:rPr lang="en-US" sz="2400" dirty="0"/>
              <a:t>	</a:t>
            </a:r>
            <a:r>
              <a:rPr lang="en-US" dirty="0"/>
              <a:t>Cognitive / Artificial Intelligence (RPA + Unstructured)</a:t>
            </a:r>
          </a:p>
          <a:p>
            <a:r>
              <a:rPr lang="en-US" sz="2200" b="1" dirty="0" smtClean="0"/>
              <a:t>  NLP	:</a:t>
            </a:r>
            <a:r>
              <a:rPr lang="en-US" dirty="0" smtClean="0"/>
              <a:t> 	Natural Language Processing</a:t>
            </a:r>
          </a:p>
          <a:p>
            <a:r>
              <a:rPr lang="en-US" sz="2200" b="1" dirty="0"/>
              <a:t> </a:t>
            </a:r>
            <a:r>
              <a:rPr lang="en-US" sz="2200" b="1" dirty="0" smtClean="0"/>
              <a:t> </a:t>
            </a:r>
            <a:r>
              <a:rPr lang="en-GB" sz="2200" b="1" dirty="0" smtClean="0"/>
              <a:t>BOT	:</a:t>
            </a:r>
            <a:r>
              <a:rPr lang="en-GB" b="1" dirty="0" smtClean="0"/>
              <a:t> </a:t>
            </a:r>
            <a:r>
              <a:rPr lang="en-GB" b="1" dirty="0"/>
              <a:t>	</a:t>
            </a:r>
            <a:r>
              <a:rPr lang="en-US" dirty="0"/>
              <a:t>BOTS are </a:t>
            </a:r>
            <a:r>
              <a:rPr lang="en-US" dirty="0" smtClean="0"/>
              <a:t>configurable </a:t>
            </a:r>
            <a:r>
              <a:rPr lang="en-US" dirty="0"/>
              <a:t>software set up to perform the tasks you assign and control.</a:t>
            </a:r>
          </a:p>
          <a:p>
            <a:r>
              <a:rPr lang="en-GB" b="1" dirty="0"/>
              <a:t>	</a:t>
            </a:r>
            <a:r>
              <a:rPr lang="en-GB" b="1" dirty="0" smtClean="0"/>
              <a:t>	</a:t>
            </a:r>
            <a:r>
              <a:rPr lang="en-US" dirty="0" smtClean="0"/>
              <a:t>BOT </a:t>
            </a:r>
            <a:r>
              <a:rPr lang="en-US" dirty="0"/>
              <a:t>is a software application that runs </a:t>
            </a:r>
            <a:r>
              <a:rPr lang="en-US" b="1" dirty="0"/>
              <a:t>automated</a:t>
            </a:r>
            <a:r>
              <a:rPr lang="en-US" dirty="0"/>
              <a:t> tasks (scripts) over the Internet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  Structured </a:t>
            </a:r>
            <a:r>
              <a:rPr lang="en-US" b="1" dirty="0"/>
              <a:t>data</a:t>
            </a:r>
            <a:r>
              <a:rPr lang="en-US" dirty="0"/>
              <a:t> means the </a:t>
            </a:r>
            <a:r>
              <a:rPr lang="en-US" b="1" dirty="0"/>
              <a:t>data</a:t>
            </a:r>
            <a:r>
              <a:rPr lang="en-US" dirty="0"/>
              <a:t> have the schema. </a:t>
            </a:r>
            <a:r>
              <a:rPr lang="en-US" b="1" dirty="0"/>
              <a:t>data</a:t>
            </a:r>
            <a:r>
              <a:rPr lang="en-US" dirty="0"/>
              <a:t> should be </a:t>
            </a:r>
            <a:r>
              <a:rPr lang="en-US" b="1" dirty="0"/>
              <a:t>structured</a:t>
            </a:r>
            <a:r>
              <a:rPr lang="en-US" dirty="0"/>
              <a:t> format like tabular rows and columns format. </a:t>
            </a:r>
            <a:endParaRPr lang="en-US" dirty="0" smtClean="0"/>
          </a:p>
          <a:p>
            <a:r>
              <a:rPr lang="en-US" b="1" dirty="0" smtClean="0"/>
              <a:t>  Semi</a:t>
            </a:r>
            <a:r>
              <a:rPr lang="en-US" dirty="0" smtClean="0"/>
              <a:t>-</a:t>
            </a:r>
            <a:r>
              <a:rPr lang="en-US" b="1" dirty="0" smtClean="0"/>
              <a:t>structured</a:t>
            </a:r>
            <a:r>
              <a:rPr lang="en-US" dirty="0"/>
              <a:t> means some raw </a:t>
            </a:r>
            <a:r>
              <a:rPr lang="en-US" b="1" dirty="0"/>
              <a:t>data</a:t>
            </a:r>
            <a:r>
              <a:rPr lang="en-US" dirty="0"/>
              <a:t> like JSON and XML </a:t>
            </a:r>
            <a:r>
              <a:rPr lang="en-US" dirty="0" smtClean="0"/>
              <a:t>data.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  Unstructured </a:t>
            </a:r>
            <a:r>
              <a:rPr lang="en-US" b="1" dirty="0"/>
              <a:t>data</a:t>
            </a:r>
            <a:r>
              <a:rPr lang="en-US" dirty="0"/>
              <a:t> means the </a:t>
            </a:r>
            <a:r>
              <a:rPr lang="en-US" b="1" dirty="0"/>
              <a:t>data</a:t>
            </a:r>
            <a:r>
              <a:rPr lang="en-US" dirty="0"/>
              <a:t> should not have any schema like </a:t>
            </a:r>
            <a:r>
              <a:rPr lang="en-US" dirty="0" smtClean="0"/>
              <a:t>videos ,images ,logs </a:t>
            </a:r>
          </a:p>
          <a:p>
            <a:r>
              <a:rPr lang="en-US" b="1" dirty="0"/>
              <a:t> </a:t>
            </a:r>
            <a:r>
              <a:rPr lang="en-US" b="1" dirty="0" smtClean="0"/>
              <a:t> Attended BOTS</a:t>
            </a:r>
            <a:r>
              <a:rPr lang="en-US" dirty="0" smtClean="0"/>
              <a:t> are the once which require human intervention (Front End)</a:t>
            </a:r>
          </a:p>
          <a:p>
            <a:r>
              <a:rPr lang="en-US" b="1" dirty="0" smtClean="0"/>
              <a:t>  Unattended BOTS</a:t>
            </a:r>
            <a:r>
              <a:rPr lang="en-US" dirty="0" smtClean="0"/>
              <a:t> </a:t>
            </a:r>
            <a:r>
              <a:rPr lang="en-US" dirty="0"/>
              <a:t>are the once which </a:t>
            </a:r>
            <a:r>
              <a:rPr lang="en-US" dirty="0" smtClean="0"/>
              <a:t>doesn’t require </a:t>
            </a:r>
            <a:r>
              <a:rPr lang="en-US" dirty="0"/>
              <a:t>human intervention </a:t>
            </a:r>
            <a:r>
              <a:rPr lang="en-US" dirty="0" smtClean="0"/>
              <a:t>(Back </a:t>
            </a:r>
            <a:r>
              <a:rPr lang="en-US" dirty="0"/>
              <a:t>End)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-1" y="237790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RPA </a:t>
            </a:r>
            <a:r>
              <a:rPr lang="en-GB" sz="2800" b="1" dirty="0"/>
              <a:t>and AI are the key components of SDA with different approaches to solve business problems</a:t>
            </a:r>
            <a:endParaRPr lang="en-IN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6" y="1288089"/>
            <a:ext cx="10319800" cy="488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-1" y="237790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When </a:t>
            </a:r>
            <a:r>
              <a:rPr lang="en-GB" sz="2800" b="1" dirty="0"/>
              <a:t>combined together, RPA and AI create a smart digital workforce and can lead to end-to-end process automation</a:t>
            </a:r>
            <a:endParaRPr lang="en-IN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12" y="1191897"/>
            <a:ext cx="10617758" cy="50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4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90525"/>
            <a:ext cx="11791950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-1" y="237790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Among </a:t>
            </a:r>
            <a:r>
              <a:rPr lang="en-GB" sz="2800" b="1" dirty="0"/>
              <a:t>the various next-generation technology levers in global services, Service Delivery Automation (SDA) is the most powerful</a:t>
            </a:r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23" y="1433782"/>
            <a:ext cx="9598949" cy="457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1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0025" y="201231"/>
            <a:ext cx="1179195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7993" y="6220496"/>
            <a:ext cx="1367776" cy="33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90525"/>
            <a:ext cx="116871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09"/>
            <a:ext cx="12201245" cy="63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8E820-89A4-44C7-AB9F-0792211B2FC3}"/>
              </a:ext>
            </a:extLst>
          </p:cNvPr>
          <p:cNvSpPr txBox="1"/>
          <p:nvPr/>
        </p:nvSpPr>
        <p:spPr>
          <a:xfrm>
            <a:off x="1729528" y="2949570"/>
            <a:ext cx="848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002060"/>
                </a:solidFill>
              </a:rPr>
              <a:t>About RPA Market Size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218941" y="336584"/>
            <a:ext cx="1097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Market Size for Robotics Process Automation and Big Data Analytics</a:t>
            </a:r>
            <a:endParaRPr lang="en-IN" sz="2800" b="1" dirty="0"/>
          </a:p>
        </p:txBody>
      </p:sp>
      <p:pic>
        <p:nvPicPr>
          <p:cNvPr id="2050" name="Picture 2" descr="Image result for Market Size for Robotics Process Automation and Big Data Analytics by geography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" b="12430"/>
          <a:stretch/>
        </p:blipFill>
        <p:spPr bwMode="auto">
          <a:xfrm>
            <a:off x="740510" y="1017431"/>
            <a:ext cx="9935447" cy="45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 descr="Related imag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" t="13319" b="4805"/>
          <a:stretch/>
        </p:blipFill>
        <p:spPr bwMode="auto">
          <a:xfrm>
            <a:off x="682578" y="386366"/>
            <a:ext cx="9775065" cy="58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3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-1" y="237790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Smart </a:t>
            </a:r>
            <a:r>
              <a:rPr lang="en-GB" sz="2800" b="1" dirty="0"/>
              <a:t>workforce is leveraged for digital transformation of business operations</a:t>
            </a:r>
            <a:endParaRPr lang="en-IN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27" y="958536"/>
            <a:ext cx="10132252" cy="481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7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-1" y="237790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Smart </a:t>
            </a:r>
            <a:r>
              <a:rPr lang="en-GB" sz="2800" b="1" dirty="0"/>
              <a:t>workforce is leveraged for digital transformation of business operations</a:t>
            </a:r>
            <a:endParaRPr lang="en-IN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3" y="965245"/>
            <a:ext cx="10938323" cy="520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9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0" y="23088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RPA Product – Gartner/Everest Rating</a:t>
            </a:r>
            <a:endParaRPr lang="en-IN" sz="2400" b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7"/>
          <a:stretch/>
        </p:blipFill>
        <p:spPr bwMode="auto">
          <a:xfrm>
            <a:off x="1542009" y="1133341"/>
            <a:ext cx="9469980" cy="464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86" y="566245"/>
            <a:ext cx="8520926" cy="57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06731" y="862149"/>
            <a:ext cx="9627326" cy="5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0" y="23088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Industry Specific Use Cases – Insurance Appeal Process</a:t>
            </a:r>
            <a:endParaRPr lang="en-IN" sz="2400" b="1" dirty="0"/>
          </a:p>
        </p:txBody>
      </p:sp>
      <p:pic>
        <p:nvPicPr>
          <p:cNvPr id="7" name="Picture 6" descr="http://blog.appliedai.com/wp-content/uploads/2017/07/workfusion-appeals-handl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2"/>
          <a:stretch/>
        </p:blipFill>
        <p:spPr bwMode="auto">
          <a:xfrm>
            <a:off x="474483" y="1095912"/>
            <a:ext cx="11361202" cy="51889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8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0" y="23088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Industry Specific Use Cases – Insurance Claim Processing</a:t>
            </a:r>
            <a:endParaRPr lang="en-IN" sz="2400" b="1" dirty="0"/>
          </a:p>
        </p:txBody>
      </p:sp>
      <p:pic>
        <p:nvPicPr>
          <p:cNvPr id="13" name="Picture 12" descr="http://blog.appliedai.com/wp-content/uploads/2017/07/claims-processing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"/>
          <a:stretch/>
        </p:blipFill>
        <p:spPr bwMode="auto">
          <a:xfrm>
            <a:off x="461052" y="1098897"/>
            <a:ext cx="10730136" cy="50181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0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72" y="212035"/>
            <a:ext cx="12236371" cy="63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0" y="23088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Industry Specific Use Cases – Invoice Processing</a:t>
            </a:r>
            <a:endParaRPr lang="en-IN" sz="2400" b="1" dirty="0"/>
          </a:p>
        </p:txBody>
      </p:sp>
      <p:pic>
        <p:nvPicPr>
          <p:cNvPr id="8" name="Picture 7" descr="http://blog.appliedai.com/wp-content/uploads/2017/07/invoice-processing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7"/>
          <a:stretch/>
        </p:blipFill>
        <p:spPr bwMode="auto">
          <a:xfrm>
            <a:off x="352700" y="1001533"/>
            <a:ext cx="11513713" cy="52704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40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0" y="2736291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STEP BY STEP APPROACH FOR RPA</a:t>
            </a:r>
          </a:p>
          <a:p>
            <a:pPr algn="ctr"/>
            <a:r>
              <a:rPr lang="en-GB" sz="2800" b="1" dirty="0" smtClean="0"/>
              <a:t> IMPLEMENTATION and FRAMEWORK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22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-2" y="250668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Robotics Process Automation Framework &amp; Solution Tenets are based on Six Sigma DMAIC approach for effective implementation and </a:t>
            </a:r>
            <a:r>
              <a:rPr lang="en-US" sz="2400" b="1" dirty="0" smtClean="0"/>
              <a:t>continuous Improvements</a:t>
            </a:r>
            <a:endParaRPr lang="en-IN" sz="24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80795822"/>
              </p:ext>
            </p:extLst>
          </p:nvPr>
        </p:nvGraphicFramePr>
        <p:xfrm>
          <a:off x="1698170" y="10825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38620837"/>
              </p:ext>
            </p:extLst>
          </p:nvPr>
        </p:nvGraphicFramePr>
        <p:xfrm>
          <a:off x="168812" y="831628"/>
          <a:ext cx="11816862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6929" y="123742"/>
            <a:ext cx="11129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Effective Onboarding results in successful roll outs for our RPA Solution as Customer is always the Fulcrum of the overall implementation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8812" y="1620898"/>
            <a:ext cx="225864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Process Understanding</a:t>
            </a:r>
            <a:b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Input / Output Source Management and discovery</a:t>
            </a:r>
            <a:b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Understanding of AS IS Infrastructure and Connectivity of Systems</a:t>
            </a:r>
            <a:b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Business Understanding and Controls within AS IS Process</a:t>
            </a:r>
            <a:b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Understanding Current Challenges</a:t>
            </a:r>
            <a:endParaRPr lang="en-US" sz="1300" dirty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7458" y="1620898"/>
            <a:ext cx="225864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Volume Analysis</a:t>
            </a:r>
            <a:b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chemeClr val="accent6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Measure the overall Volume Arrival Pattern of the Business</a:t>
            </a:r>
            <a:b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chemeClr val="accent6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Measure and Understand the overall Systems, Connectivity and Overall Downtime Management Schedule</a:t>
            </a:r>
            <a:b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chemeClr val="accent6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Bifurcate the Processes for Attended Vs Unattended Steps within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6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47920" y="1620898"/>
            <a:ext cx="225864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Create TO BE Process for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Risk Mitigated Approach for TO BE PROCESS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Interlink and Connectivity with Systems and RPA 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System Integration Framework and BOT Framework for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Customer Sign Off on TO BE PROCESS MAP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25360" y="1522422"/>
            <a:ext cx="225864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Create BOT and Program as per Signed Off TO BE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6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Testing through Test Cases across the In Scope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6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Host the Bots into RPA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6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Soft Go Live on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6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Roll Out the BOTS across Customer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6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Dashboard : Exception Management and Bot Management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71465" y="1522422"/>
            <a:ext cx="225864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BOT efficiency management for minimizing Falls outs and Exceptions</a:t>
            </a:r>
            <a:b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Continuous Improvements across BOT for effective Operations</a:t>
            </a:r>
            <a:b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Bring Cognitive Features within the BOTS implemented</a:t>
            </a:r>
            <a:b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</a:br>
            <a:endParaRPr lang="en-US" sz="1300" dirty="0" smtClean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BOT Rationalization for effective cost optimization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28802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0" y="2736291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cap="all" dirty="0" smtClean="0"/>
              <a:t>Q &amp; A</a:t>
            </a:r>
            <a:endParaRPr lang="en-IN" sz="5000" b="1" cap="all" dirty="0"/>
          </a:p>
        </p:txBody>
      </p:sp>
    </p:spTree>
    <p:extLst>
      <p:ext uri="{BB962C8B-B14F-4D97-AF65-F5344CB8AC3E}">
        <p14:creationId xmlns:p14="http://schemas.microsoft.com/office/powerpoint/2010/main" val="18782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0" y="2736291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cap="all" dirty="0" smtClean="0"/>
              <a:t>Thank You</a:t>
            </a:r>
            <a:endParaRPr lang="en-IN" sz="5000" b="1" cap="all" dirty="0"/>
          </a:p>
        </p:txBody>
      </p:sp>
    </p:spTree>
    <p:extLst>
      <p:ext uri="{BB962C8B-B14F-4D97-AF65-F5344CB8AC3E}">
        <p14:creationId xmlns:p14="http://schemas.microsoft.com/office/powerpoint/2010/main" val="461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35"/>
            <a:ext cx="12192000" cy="64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35"/>
            <a:ext cx="12192000" cy="64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35"/>
            <a:ext cx="12192000" cy="64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0050" y="-1"/>
            <a:ext cx="12592050" cy="69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35"/>
            <a:ext cx="12192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318</Words>
  <Application>Microsoft Office PowerPoint</Application>
  <PresentationFormat>Widescreen</PresentationFormat>
  <Paragraphs>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Krati Malhotra</dc:creator>
  <cp:lastModifiedBy>H S, Praveen K</cp:lastModifiedBy>
  <cp:revision>76</cp:revision>
  <dcterms:created xsi:type="dcterms:W3CDTF">2017-11-15T11:22:35Z</dcterms:created>
  <dcterms:modified xsi:type="dcterms:W3CDTF">2020-05-22T08:09:56Z</dcterms:modified>
</cp:coreProperties>
</file>