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704" r:id="rId6"/>
  </p:sldMasterIdLst>
  <p:notesMasterIdLst>
    <p:notesMasterId r:id="rId15"/>
  </p:notesMasterIdLst>
  <p:handoutMasterIdLst>
    <p:handoutMasterId r:id="rId16"/>
  </p:handoutMasterIdLst>
  <p:sldIdLst>
    <p:sldId id="476" r:id="rId7"/>
    <p:sldId id="662" r:id="rId8"/>
    <p:sldId id="671" r:id="rId9"/>
    <p:sldId id="669" r:id="rId10"/>
    <p:sldId id="663" r:id="rId11"/>
    <p:sldId id="672" r:id="rId12"/>
    <p:sldId id="664" r:id="rId13"/>
    <p:sldId id="6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628"/>
    <a:srgbClr val="666666"/>
    <a:srgbClr val="FFAA99"/>
    <a:srgbClr val="FFD9B2"/>
    <a:srgbClr val="2B8D8D"/>
    <a:srgbClr val="FFFFFF"/>
    <a:srgbClr val="5A5A5A"/>
    <a:srgbClr val="FFEBE7"/>
    <a:srgbClr val="FFFFE7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5711" autoAdjust="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6/11/2020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4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7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05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28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 lang="cs-CZ">
              <a:solidFill>
                <a:srgbClr val="363534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159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 </a:t>
            </a:r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 lang="cs-CZ"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74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81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22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076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28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6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775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89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9835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78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24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2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6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06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4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12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26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smtClean="0"/>
              <a:t> </a:t>
            </a:r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695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67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64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227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34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0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88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smtClean="0">
                <a:latin typeface="+mn-lt"/>
              </a:rPr>
              <a:t>© 2019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mtClean="0">
                <a:solidFill>
                  <a:srgbClr val="363534"/>
                </a:solidFill>
              </a:rPr>
              <a:t>© 2019 CGI Group Inc.</a:t>
            </a:r>
            <a:endParaRPr lang="en-US" sz="1000" dirty="0">
              <a:solidFill>
                <a:srgbClr val="363534"/>
              </a:solidFill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ovardhan.chakravarthy@cgi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cgi.com/apac-asdc/MTMX_Repository.git" TargetMode="External"/><Relationship Id="rId7" Type="http://schemas.openxmlformats.org/officeDocument/2006/relationships/hyperlink" Target="https://www.atlassian.com/git/tutorials/inspecting-a-repository#git-status" TargetMode="External"/><Relationship Id="rId2" Type="http://schemas.openxmlformats.org/officeDocument/2006/relationships/hyperlink" Target="https://www.atlassian.com/git/tutorials/setting-up-a-repository/git-clon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tlassian.com/git/tutorials/syncing#git-push" TargetMode="External"/><Relationship Id="rId5" Type="http://schemas.openxmlformats.org/officeDocument/2006/relationships/hyperlink" Target="https://www.atlassian.com/git/tutorials/saving-changes#git-commit" TargetMode="External"/><Relationship Id="rId4" Type="http://schemas.openxmlformats.org/officeDocument/2006/relationships/hyperlink" Target="https://www.atlassian.com/git/tutorials/saving-changes#git-ad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"/>
          <a:stretch/>
        </p:blipFill>
        <p:spPr>
          <a:xfrm>
            <a:off x="-1" y="118920"/>
            <a:ext cx="11832545" cy="6015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48300" y="1925468"/>
            <a:ext cx="6177644" cy="18210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CGI </a:t>
            </a:r>
            <a:r>
              <a:rPr lang="en-US" sz="3200" dirty="0" smtClean="0"/>
              <a:t>GIT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dirty="0">
                <a:solidFill>
                  <a:srgbClr val="5A5A5A"/>
                </a:solidFill>
                <a:ea typeface="+mn-ea"/>
                <a:cs typeface="Arial" pitchFamily="34" charset="0"/>
              </a:rPr>
              <a:t>Brief Overview</a:t>
            </a:r>
            <a:br>
              <a:rPr lang="en-US" sz="2400" b="1" dirty="0">
                <a:solidFill>
                  <a:srgbClr val="5A5A5A"/>
                </a:solidFill>
                <a:ea typeface="+mn-ea"/>
                <a:cs typeface="Arial" pitchFamily="34" charset="0"/>
              </a:rPr>
            </a:br>
            <a:r>
              <a:rPr lang="en-US" sz="2400" b="1" dirty="0" smtClean="0">
                <a:solidFill>
                  <a:srgbClr val="5A5A5A"/>
                </a:solidFill>
                <a:ea typeface="+mn-ea"/>
                <a:cs typeface="Arial" pitchFamily="34" charset="0"/>
              </a:rPr>
              <a:t>June</a:t>
            </a:r>
            <a:r>
              <a:rPr lang="en-US" sz="2400" b="1" dirty="0" smtClean="0">
                <a:solidFill>
                  <a:srgbClr val="5A5A5A"/>
                </a:solidFill>
                <a:ea typeface="+mn-ea"/>
                <a:cs typeface="Arial" pitchFamily="34" charset="0"/>
              </a:rPr>
              <a:t>, 2020</a:t>
            </a:r>
            <a:endParaRPr lang="en-US" sz="2400" b="1" dirty="0">
              <a:solidFill>
                <a:srgbClr val="5A5A5A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9028945" y="1"/>
            <a:ext cx="3166763" cy="3168735"/>
            <a:chOff x="1260" y="0"/>
            <a:chExt cx="3240" cy="32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 err="1" smtClean="0"/>
              <a:t>June</a:t>
            </a:r>
            <a:r>
              <a:rPr lang="fr-FR" dirty="0" smtClean="0"/>
              <a:t> 2020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Overview </a:t>
            </a:r>
            <a:r>
              <a:rPr lang="en-US" dirty="0"/>
              <a:t>of CGI </a:t>
            </a:r>
            <a:r>
              <a:rPr lang="en-US" dirty="0" smtClean="0"/>
              <a:t>GIT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Request </a:t>
            </a:r>
            <a:r>
              <a:rPr lang="en-US" dirty="0"/>
              <a:t>to use CGI GIT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Check-In and Check-Out of </a:t>
            </a:r>
            <a:r>
              <a:rPr lang="en-US" dirty="0"/>
              <a:t>Code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Explore </a:t>
            </a:r>
            <a:r>
              <a:rPr lang="en-US" dirty="0"/>
              <a:t>repositories within CGI </a:t>
            </a:r>
            <a:r>
              <a:rPr lang="en-US" dirty="0" smtClean="0"/>
              <a:t>GIT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02611"/>
            <a:ext cx="9989819" cy="920750"/>
          </a:xfrm>
        </p:spPr>
        <p:txBody>
          <a:bodyPr/>
          <a:lstStyle/>
          <a:p>
            <a:pPr marL="342900" indent="-342900"/>
            <a:r>
              <a:rPr lang="en-US" dirty="0"/>
              <a:t>	</a:t>
            </a:r>
            <a:r>
              <a:rPr lang="en-US" dirty="0" smtClean="0"/>
              <a:t>			Overview </a:t>
            </a:r>
            <a:r>
              <a:rPr lang="en-US" dirty="0"/>
              <a:t>of CGI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424545" y="1268413"/>
            <a:ext cx="7509164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74903"/>
            <a:ext cx="9989819" cy="7011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A3C56-E491-49B2-93F3-63532DF516B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635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08829" y="1226848"/>
            <a:ext cx="10948943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		Request </a:t>
            </a:r>
            <a:r>
              <a:rPr lang="en-US" dirty="0"/>
              <a:t>to use CGI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60000"/>
              </a:lnSpc>
            </a:pPr>
            <a:r>
              <a:rPr lang="en-US" dirty="0" smtClean="0"/>
              <a:t>Send an email to </a:t>
            </a:r>
            <a:r>
              <a:rPr lang="en-US" u="sng" dirty="0">
                <a:hlinkClick r:id="rId2"/>
              </a:rPr>
              <a:t>Govardhan </a:t>
            </a:r>
            <a:r>
              <a:rPr lang="en-US" u="sng" dirty="0" smtClean="0">
                <a:hlinkClick r:id="rId2"/>
              </a:rPr>
              <a:t>Chakravarthy</a:t>
            </a:r>
            <a:r>
              <a:rPr lang="en-US" u="sng" dirty="0" smtClean="0"/>
              <a:t> with below details. </a:t>
            </a:r>
          </a:p>
          <a:p>
            <a:pPr fontAlgn="base">
              <a:lnSpc>
                <a:spcPct val="160000"/>
              </a:lnSpc>
            </a:pPr>
            <a:endParaRPr lang="en-US" dirty="0" smtClean="0"/>
          </a:p>
          <a:p>
            <a:pPr marL="342900" indent="-34290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Name </a:t>
            </a:r>
            <a:r>
              <a:rPr lang="en-US" dirty="0"/>
              <a:t>: MTMX Transformation.</a:t>
            </a:r>
          </a:p>
          <a:p>
            <a:pPr marL="342900" indent="-34290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Description : Transforming SWIFT MT Messages to ISO 20022 MX Messages.  </a:t>
            </a:r>
          </a:p>
          <a:p>
            <a:pPr marL="342900" indent="-34290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List of Contributors: Subbanarasa.puttana@cgi.com and hariharakumar.kondaveeti@cgi.com </a:t>
            </a:r>
          </a:p>
          <a:p>
            <a:pPr marL="342900" indent="-34290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/>
              <a:t>Owner: vikas.jalan@cgi.com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	</a:t>
            </a:r>
            <a:r>
              <a:rPr lang="en-US" smtClean="0"/>
              <a:t>	Check-In and </a:t>
            </a:r>
            <a:r>
              <a:rPr lang="en-US"/>
              <a:t>Check-Out </a:t>
            </a:r>
            <a:r>
              <a:rPr lang="en-US" smtClean="0"/>
              <a:t>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60000"/>
              </a:lnSpc>
            </a:pPr>
            <a:r>
              <a:rPr lang="en-US" b="1" u="sng" dirty="0" smtClean="0"/>
              <a:t>Basic GIT commands</a:t>
            </a:r>
          </a:p>
          <a:p>
            <a:pPr fontAlgn="base">
              <a:lnSpc>
                <a:spcPct val="160000"/>
              </a:lnSpc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Check out a </a:t>
            </a:r>
            <a:r>
              <a:rPr lang="en-US" dirty="0">
                <a:hlinkClick r:id="rId2"/>
              </a:rPr>
              <a:t>repository</a:t>
            </a:r>
            <a:r>
              <a:rPr lang="en-US" dirty="0"/>
              <a:t>  Ex: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/>
              <a:t>clone </a:t>
            </a:r>
            <a:r>
              <a:rPr lang="en-US" dirty="0">
                <a:hlinkClick r:id="rId3"/>
              </a:rPr>
              <a:t>https://</a:t>
            </a:r>
            <a:r>
              <a:rPr lang="en-US" dirty="0">
                <a:hlinkClick r:id="rId3"/>
              </a:rPr>
              <a:t>git.cgi.com/apac-asdc/MTMX_Repository.git</a:t>
            </a: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hlinkClick r:id="rId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Add files</a:t>
            </a:r>
            <a:r>
              <a:rPr lang="en-US" dirty="0"/>
              <a:t> Ex: </a:t>
            </a:r>
            <a:r>
              <a:rPr lang="en-US" dirty="0" err="1"/>
              <a:t>git</a:t>
            </a:r>
            <a:r>
              <a:rPr lang="en-US" dirty="0"/>
              <a:t> add *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hlinkClick r:id="rId5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Commit</a:t>
            </a:r>
            <a:r>
              <a:rPr lang="en-US" dirty="0"/>
              <a:t> Ex: </a:t>
            </a:r>
            <a:r>
              <a:rPr lang="en-US" dirty="0" err="1"/>
              <a:t>git</a:t>
            </a:r>
            <a:r>
              <a:rPr lang="en-US" dirty="0"/>
              <a:t> commit -m "Commit message“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hlinkClick r:id="rId6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Push</a:t>
            </a:r>
            <a:r>
              <a:rPr lang="en-US" dirty="0"/>
              <a:t> Ex: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hlinkClick r:id="rId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Status</a:t>
            </a:r>
            <a:r>
              <a:rPr lang="en-US" dirty="0"/>
              <a:t> Ex: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856511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Explore </a:t>
            </a:r>
            <a:r>
              <a:rPr lang="en-US" dirty="0"/>
              <a:t>repositories within CGI </a:t>
            </a:r>
            <a:r>
              <a:rPr lang="en-US" dirty="0" smtClean="0"/>
              <a:t>GIT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417637"/>
            <a:ext cx="10848109" cy="50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85738"/>
            <a:ext cx="9989819" cy="5592209"/>
          </a:xfrm>
        </p:spPr>
        <p:txBody>
          <a:bodyPr/>
          <a:lstStyle/>
          <a:p>
            <a:r>
              <a:rPr lang="en-US" smtClean="0"/>
              <a:t>					Q </a:t>
            </a:r>
            <a:r>
              <a:rPr lang="en-US" dirty="0" smtClean="0"/>
              <a:t>&amp; 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solidFill>
                  <a:srgbClr val="363534"/>
                </a:solidFill>
              </a:rPr>
              <a:pPr/>
              <a:t>8</a:t>
            </a:fld>
            <a:endParaRPr lang="en-US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1_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d95a5b16-1b8d-4c7c-9ebf-89c0983b697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BB88AFB-AE99-4ACE-8F98-F2C42826189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59D596B-70A2-4C0C-8BE7-8A6788661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3715</TotalTime>
  <Words>164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Verdana</vt:lpstr>
      <vt:lpstr>Wingdings</vt:lpstr>
      <vt:lpstr>CGI Widescreen Beet</vt:lpstr>
      <vt:lpstr>1_CGI Widescreen Beet</vt:lpstr>
      <vt:lpstr>CGI GIT Brief Overview June, 2020</vt:lpstr>
      <vt:lpstr>Agenda </vt:lpstr>
      <vt:lpstr>    Overview of CGI GIT</vt:lpstr>
      <vt:lpstr>Overview cont.</vt:lpstr>
      <vt:lpstr>   Request to use CGI GIT</vt:lpstr>
      <vt:lpstr>   Check-In and Check-Out of Code</vt:lpstr>
      <vt:lpstr>PowerPoint Presentation</vt:lpstr>
      <vt:lpstr>     Q &amp; A 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lastModifiedBy>Puttana, Subbanarasa R</cp:lastModifiedBy>
  <cp:revision>1063</cp:revision>
  <dcterms:created xsi:type="dcterms:W3CDTF">2018-03-29T13:37:19Z</dcterms:created>
  <dcterms:modified xsi:type="dcterms:W3CDTF">2020-06-11T03:44:10Z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