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704" r:id="rId6"/>
  </p:sldMasterIdLst>
  <p:notesMasterIdLst>
    <p:notesMasterId r:id="rId17"/>
  </p:notesMasterIdLst>
  <p:handoutMasterIdLst>
    <p:handoutMasterId r:id="rId18"/>
  </p:handoutMasterIdLst>
  <p:sldIdLst>
    <p:sldId id="476" r:id="rId7"/>
    <p:sldId id="662" r:id="rId8"/>
    <p:sldId id="669" r:id="rId9"/>
    <p:sldId id="663" r:id="rId10"/>
    <p:sldId id="664" r:id="rId11"/>
    <p:sldId id="671" r:id="rId12"/>
    <p:sldId id="672" r:id="rId13"/>
    <p:sldId id="673" r:id="rId14"/>
    <p:sldId id="670" r:id="rId15"/>
    <p:sldId id="6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628"/>
    <a:srgbClr val="666666"/>
    <a:srgbClr val="FFAA99"/>
    <a:srgbClr val="FFD9B2"/>
    <a:srgbClr val="2B8D8D"/>
    <a:srgbClr val="FFFFFF"/>
    <a:srgbClr val="5A5A5A"/>
    <a:srgbClr val="FFEBE7"/>
    <a:srgbClr val="FFFFE7"/>
    <a:srgbClr val="E67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9" autoAdjust="0"/>
    <p:restoredTop sz="95711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9/28/2020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34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37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7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/>
              <a:t>Confidentia</a:t>
            </a:r>
            <a:r>
              <a:rPr lang="en-US" smtClean="0"/>
              <a:t>l</a:t>
            </a:r>
            <a:endParaRPr lang="en-US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-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7" name="Group 4" title="&lt;IGNORE&gt;"/>
          <p:cNvGrpSpPr>
            <a:grpSpLocks noChangeAspect="1"/>
          </p:cNvGrpSpPr>
          <p:nvPr userDrawn="1"/>
        </p:nvGrpSpPr>
        <p:grpSpPr bwMode="gray">
          <a:xfrm>
            <a:off x="9025200" y="0"/>
            <a:ext cx="3166763" cy="3168734"/>
            <a:chOff x="1260" y="0"/>
            <a:chExt cx="3240" cy="32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05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SzPct val="90000"/>
            </a:pPr>
            <a:endParaRPr lang="en-US" sz="1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28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159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 </a:t>
            </a:r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 lang="cs-CZ"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40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981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221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076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288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465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775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grpSp>
        <p:nvGrpSpPr>
          <p:cNvPr id="5" name="Group 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10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11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2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4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18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7789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err="1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  <p:grpSp>
        <p:nvGrpSpPr>
          <p:cNvPr id="26" name="Group 25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7" name="Rectangle 26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8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9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5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9835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378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SzPct val="90000"/>
              </a:pPr>
              <a:endParaRPr lang="en-US" sz="1600" b="1" dirty="0">
                <a:solidFill>
                  <a:srgbClr val="FFFFFF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363534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24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27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69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06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45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112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265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smtClean="0"/>
              <a:t> </a:t>
            </a:r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cs-CZ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6695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679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648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363534"/>
              </a:solidFill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0227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340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9007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smtClean="0">
                <a:solidFill>
                  <a:srgbClr val="363534"/>
                </a:solidFill>
              </a:rPr>
              <a:t>Confidentia</a:t>
            </a:r>
            <a:r>
              <a:rPr smtClean="0">
                <a:solidFill>
                  <a:srgbClr val="363534"/>
                </a:solidFill>
              </a:rPr>
              <a:t>l</a:t>
            </a:r>
            <a:endParaRPr>
              <a:solidFill>
                <a:srgbClr val="363534"/>
              </a:solidFill>
            </a:endParaRPr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88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cs-CZ" dirty="0" err="1" smtClean="0"/>
              <a:t>Confidentia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smtClean="0">
                <a:latin typeface="+mn-lt"/>
              </a:rPr>
              <a:t>© 2019 CGI Group Inc.</a:t>
            </a:r>
            <a:endParaRPr lang="en-US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/>
              <a:t>April 2019</a:t>
            </a:r>
            <a:endParaRPr lang="en-US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CGI Internal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363534"/>
                </a:solidFill>
              </a:endParaRPr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>
                <a:solidFill>
                  <a:srgbClr val="363534"/>
                </a:solidFill>
              </a:rPr>
              <a:pPr/>
              <a:t>‹#›</a:t>
            </a:fld>
            <a:endParaRPr lang="en-US">
              <a:solidFill>
                <a:srgbClr val="363534"/>
              </a:solidFill>
            </a:endParaRPr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>
                <a:solidFill>
                  <a:srgbClr val="363534"/>
                </a:solidFill>
              </a:rPr>
              <a:t> </a:t>
            </a:r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000" smtClean="0">
                <a:solidFill>
                  <a:srgbClr val="363534"/>
                </a:solidFill>
              </a:rPr>
              <a:t>© 2019 CGI Group Inc.</a:t>
            </a:r>
            <a:endParaRPr lang="en-US" sz="1000" dirty="0">
              <a:solidFill>
                <a:srgbClr val="363534"/>
              </a:solidFill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fr-FR" smtClean="0">
                <a:solidFill>
                  <a:srgbClr val="363534"/>
                </a:solidFill>
              </a:rPr>
              <a:t>April 2019</a:t>
            </a:r>
            <a:endParaRPr lang="en-US" dirty="0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.org/dyn/closer.cgi?path=/kafka/2.4.0/kafka_2.11-2.4.0.tgz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1"/>
          <a:stretch/>
        </p:blipFill>
        <p:spPr>
          <a:xfrm>
            <a:off x="-1" y="160484"/>
            <a:ext cx="11832545" cy="6015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448300" y="1925468"/>
            <a:ext cx="6177644" cy="18210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Kafka Knowledge Grooming</a:t>
            </a:r>
            <a:br>
              <a:rPr lang="en-US" sz="3200" dirty="0" smtClean="0"/>
            </a:br>
            <a: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  <a:t>Brief Overview</a:t>
            </a:r>
            <a:br>
              <a:rPr lang="en-US" sz="2400" b="1" dirty="0">
                <a:solidFill>
                  <a:srgbClr val="5A5A5A"/>
                </a:solidFill>
                <a:ea typeface="+mn-ea"/>
                <a:cs typeface="Arial" pitchFamily="34" charset="0"/>
              </a:rPr>
            </a:br>
            <a:r>
              <a:rPr lang="en-US" sz="2400" b="1" dirty="0" smtClean="0">
                <a:solidFill>
                  <a:srgbClr val="5A5A5A"/>
                </a:solidFill>
                <a:ea typeface="+mn-ea"/>
                <a:cs typeface="Arial" pitchFamily="34" charset="0"/>
              </a:rPr>
              <a:t>Jan, 2020</a:t>
            </a:r>
            <a:endParaRPr lang="en-US" sz="2400" b="1" dirty="0">
              <a:solidFill>
                <a:srgbClr val="5A5A5A"/>
              </a:solidFill>
              <a:ea typeface="+mn-ea"/>
              <a:cs typeface="Arial" pitchFamily="34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9028945" y="1"/>
            <a:ext cx="3166763" cy="3168735"/>
            <a:chOff x="1260" y="0"/>
            <a:chExt cx="3240" cy="324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260" y="0"/>
              <a:ext cx="324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gray">
            <a:xfrm>
              <a:off x="1260" y="0"/>
              <a:ext cx="3240" cy="3240"/>
            </a:xfrm>
            <a:custGeom>
              <a:avLst/>
              <a:gdLst>
                <a:gd name="T0" fmla="*/ 0 w 3240"/>
                <a:gd name="T1" fmla="*/ 0 h 3240"/>
                <a:gd name="T2" fmla="*/ 0 w 3240"/>
                <a:gd name="T3" fmla="*/ 374 h 3240"/>
                <a:gd name="T4" fmla="*/ 2866 w 3240"/>
                <a:gd name="T5" fmla="*/ 374 h 3240"/>
                <a:gd name="T6" fmla="*/ 2866 w 3240"/>
                <a:gd name="T7" fmla="*/ 3240 h 3240"/>
                <a:gd name="T8" fmla="*/ 3240 w 3240"/>
                <a:gd name="T9" fmla="*/ 3240 h 3240"/>
                <a:gd name="T10" fmla="*/ 3240 w 3240"/>
                <a:gd name="T11" fmla="*/ 0 h 3240"/>
                <a:gd name="T12" fmla="*/ 0 w 3240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0" h="3240">
                  <a:moveTo>
                    <a:pt x="0" y="0"/>
                  </a:moveTo>
                  <a:lnTo>
                    <a:pt x="0" y="374"/>
                  </a:lnTo>
                  <a:lnTo>
                    <a:pt x="2866" y="374"/>
                  </a:lnTo>
                  <a:lnTo>
                    <a:pt x="2866" y="3240"/>
                  </a:lnTo>
                  <a:lnTo>
                    <a:pt x="3240" y="3240"/>
                  </a:lnTo>
                  <a:lnTo>
                    <a:pt x="32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gray">
            <a:xfrm>
              <a:off x="1938" y="1380"/>
              <a:ext cx="1814" cy="132"/>
            </a:xfrm>
            <a:custGeom>
              <a:avLst/>
              <a:gdLst>
                <a:gd name="T0" fmla="*/ 10511 w 10511"/>
                <a:gd name="T1" fmla="*/ 603 h 769"/>
                <a:gd name="T2" fmla="*/ 10353 w 10511"/>
                <a:gd name="T3" fmla="*/ 36 h 769"/>
                <a:gd name="T4" fmla="*/ 10210 w 10511"/>
                <a:gd name="T5" fmla="*/ 251 h 769"/>
                <a:gd name="T6" fmla="*/ 9927 w 10511"/>
                <a:gd name="T7" fmla="*/ 356 h 769"/>
                <a:gd name="T8" fmla="*/ 9378 w 10511"/>
                <a:gd name="T9" fmla="*/ 384 h 769"/>
                <a:gd name="T10" fmla="*/ 9461 w 10511"/>
                <a:gd name="T11" fmla="*/ 461 h 769"/>
                <a:gd name="T12" fmla="*/ 9629 w 10511"/>
                <a:gd name="T13" fmla="*/ 229 h 769"/>
                <a:gd name="T14" fmla="*/ 8751 w 10511"/>
                <a:gd name="T15" fmla="*/ 231 h 769"/>
                <a:gd name="T16" fmla="*/ 9294 w 10511"/>
                <a:gd name="T17" fmla="*/ 603 h 769"/>
                <a:gd name="T18" fmla="*/ 8952 w 10511"/>
                <a:gd name="T19" fmla="*/ 603 h 769"/>
                <a:gd name="T20" fmla="*/ 8754 w 10511"/>
                <a:gd name="T21" fmla="*/ 603 h 769"/>
                <a:gd name="T22" fmla="*/ 8543 w 10511"/>
                <a:gd name="T23" fmla="*/ 538 h 769"/>
                <a:gd name="T24" fmla="*/ 8370 w 10511"/>
                <a:gd name="T25" fmla="*/ 230 h 769"/>
                <a:gd name="T26" fmla="*/ 8305 w 10511"/>
                <a:gd name="T27" fmla="*/ 166 h 769"/>
                <a:gd name="T28" fmla="*/ 7719 w 10511"/>
                <a:gd name="T29" fmla="*/ 157 h 769"/>
                <a:gd name="T30" fmla="*/ 8049 w 10511"/>
                <a:gd name="T31" fmla="*/ 603 h 769"/>
                <a:gd name="T32" fmla="*/ 7779 w 10511"/>
                <a:gd name="T33" fmla="*/ 317 h 769"/>
                <a:gd name="T34" fmla="*/ 7509 w 10511"/>
                <a:gd name="T35" fmla="*/ 603 h 769"/>
                <a:gd name="T36" fmla="*/ 7255 w 10511"/>
                <a:gd name="T37" fmla="*/ 157 h 769"/>
                <a:gd name="T38" fmla="*/ 7287 w 10511"/>
                <a:gd name="T39" fmla="*/ 227 h 769"/>
                <a:gd name="T40" fmla="*/ 6977 w 10511"/>
                <a:gd name="T41" fmla="*/ 220 h 769"/>
                <a:gd name="T42" fmla="*/ 6334 w 10511"/>
                <a:gd name="T43" fmla="*/ 223 h 769"/>
                <a:gd name="T44" fmla="*/ 6492 w 10511"/>
                <a:gd name="T45" fmla="*/ 612 h 769"/>
                <a:gd name="T46" fmla="*/ 6545 w 10511"/>
                <a:gd name="T47" fmla="*/ 539 h 769"/>
                <a:gd name="T48" fmla="*/ 6367 w 10511"/>
                <a:gd name="T49" fmla="*/ 315 h 769"/>
                <a:gd name="T50" fmla="*/ 5933 w 10511"/>
                <a:gd name="T51" fmla="*/ 501 h 769"/>
                <a:gd name="T52" fmla="*/ 5840 w 10511"/>
                <a:gd name="T53" fmla="*/ 480 h 769"/>
                <a:gd name="T54" fmla="*/ 6147 w 10511"/>
                <a:gd name="T55" fmla="*/ 307 h 769"/>
                <a:gd name="T56" fmla="*/ 5262 w 10511"/>
                <a:gd name="T57" fmla="*/ 173 h 769"/>
                <a:gd name="T58" fmla="*/ 5351 w 10511"/>
                <a:gd name="T59" fmla="*/ 550 h 769"/>
                <a:gd name="T60" fmla="*/ 5252 w 10511"/>
                <a:gd name="T61" fmla="*/ 256 h 769"/>
                <a:gd name="T62" fmla="*/ 4864 w 10511"/>
                <a:gd name="T63" fmla="*/ 161 h 769"/>
                <a:gd name="T64" fmla="*/ 4894 w 10511"/>
                <a:gd name="T65" fmla="*/ 220 h 769"/>
                <a:gd name="T66" fmla="*/ 4614 w 10511"/>
                <a:gd name="T67" fmla="*/ 230 h 769"/>
                <a:gd name="T68" fmla="*/ 4512 w 10511"/>
                <a:gd name="T69" fmla="*/ 599 h 769"/>
                <a:gd name="T70" fmla="*/ 4527 w 10511"/>
                <a:gd name="T71" fmla="*/ 167 h 769"/>
                <a:gd name="T72" fmla="*/ 3839 w 10511"/>
                <a:gd name="T73" fmla="*/ 173 h 769"/>
                <a:gd name="T74" fmla="*/ 3928 w 10511"/>
                <a:gd name="T75" fmla="*/ 550 h 769"/>
                <a:gd name="T76" fmla="*/ 3828 w 10511"/>
                <a:gd name="T77" fmla="*/ 256 h 769"/>
                <a:gd name="T78" fmla="*/ 3339 w 10511"/>
                <a:gd name="T79" fmla="*/ 390 h 769"/>
                <a:gd name="T80" fmla="*/ 3379 w 10511"/>
                <a:gd name="T81" fmla="*/ 596 h 769"/>
                <a:gd name="T82" fmla="*/ 3637 w 10511"/>
                <a:gd name="T83" fmla="*/ 240 h 769"/>
                <a:gd name="T84" fmla="*/ 3171 w 10511"/>
                <a:gd name="T85" fmla="*/ 251 h 769"/>
                <a:gd name="T86" fmla="*/ 2889 w 10511"/>
                <a:gd name="T87" fmla="*/ 356 h 769"/>
                <a:gd name="T88" fmla="*/ 2340 w 10511"/>
                <a:gd name="T89" fmla="*/ 384 h 769"/>
                <a:gd name="T90" fmla="*/ 2423 w 10511"/>
                <a:gd name="T91" fmla="*/ 461 h 769"/>
                <a:gd name="T92" fmla="*/ 2590 w 10511"/>
                <a:gd name="T93" fmla="*/ 229 h 769"/>
                <a:gd name="T94" fmla="*/ 2181 w 10511"/>
                <a:gd name="T95" fmla="*/ 166 h 769"/>
                <a:gd name="T96" fmla="*/ 1962 w 10511"/>
                <a:gd name="T97" fmla="*/ 259 h 769"/>
                <a:gd name="T98" fmla="*/ 1893 w 10511"/>
                <a:gd name="T99" fmla="*/ 167 h 769"/>
                <a:gd name="T100" fmla="*/ 1541 w 10511"/>
                <a:gd name="T101" fmla="*/ 173 h 769"/>
                <a:gd name="T102" fmla="*/ 1630 w 10511"/>
                <a:gd name="T103" fmla="*/ 550 h 769"/>
                <a:gd name="T104" fmla="*/ 1530 w 10511"/>
                <a:gd name="T105" fmla="*/ 256 h 769"/>
                <a:gd name="T106" fmla="*/ 1043 w 10511"/>
                <a:gd name="T107" fmla="*/ 272 h 769"/>
                <a:gd name="T108" fmla="*/ 1281 w 10511"/>
                <a:gd name="T109" fmla="*/ 381 h 769"/>
                <a:gd name="T110" fmla="*/ 1357 w 10511"/>
                <a:gd name="T111" fmla="*/ 386 h 769"/>
                <a:gd name="T112" fmla="*/ 1015 w 10511"/>
                <a:gd name="T113" fmla="*/ 769 h 769"/>
                <a:gd name="T114" fmla="*/ 880 w 10511"/>
                <a:gd name="T115" fmla="*/ 603 h 769"/>
                <a:gd name="T116" fmla="*/ 80 w 10511"/>
                <a:gd name="T117" fmla="*/ 25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511" h="769">
                  <a:moveTo>
                    <a:pt x="10511" y="167"/>
                  </a:moveTo>
                  <a:cubicBezTo>
                    <a:pt x="10511" y="230"/>
                    <a:pt x="10511" y="230"/>
                    <a:pt x="10511" y="230"/>
                  </a:cubicBezTo>
                  <a:cubicBezTo>
                    <a:pt x="10424" y="230"/>
                    <a:pt x="10424" y="230"/>
                    <a:pt x="10424" y="230"/>
                  </a:cubicBezTo>
                  <a:cubicBezTo>
                    <a:pt x="10424" y="501"/>
                    <a:pt x="10424" y="501"/>
                    <a:pt x="10424" y="501"/>
                  </a:cubicBezTo>
                  <a:cubicBezTo>
                    <a:pt x="10424" y="509"/>
                    <a:pt x="10425" y="516"/>
                    <a:pt x="10427" y="521"/>
                  </a:cubicBezTo>
                  <a:cubicBezTo>
                    <a:pt x="10428" y="526"/>
                    <a:pt x="10431" y="530"/>
                    <a:pt x="10435" y="533"/>
                  </a:cubicBezTo>
                  <a:cubicBezTo>
                    <a:pt x="10439" y="536"/>
                    <a:pt x="10444" y="538"/>
                    <a:pt x="10451" y="538"/>
                  </a:cubicBezTo>
                  <a:cubicBezTo>
                    <a:pt x="10458" y="540"/>
                    <a:pt x="10467" y="540"/>
                    <a:pt x="10478" y="540"/>
                  </a:cubicBezTo>
                  <a:cubicBezTo>
                    <a:pt x="10511" y="540"/>
                    <a:pt x="10511" y="540"/>
                    <a:pt x="10511" y="540"/>
                  </a:cubicBezTo>
                  <a:cubicBezTo>
                    <a:pt x="10511" y="603"/>
                    <a:pt x="10511" y="603"/>
                    <a:pt x="10511" y="603"/>
                  </a:cubicBezTo>
                  <a:cubicBezTo>
                    <a:pt x="10457" y="603"/>
                    <a:pt x="10457" y="603"/>
                    <a:pt x="10457" y="603"/>
                  </a:cubicBezTo>
                  <a:cubicBezTo>
                    <a:pt x="10438" y="603"/>
                    <a:pt x="10422" y="602"/>
                    <a:pt x="10409" y="599"/>
                  </a:cubicBezTo>
                  <a:cubicBezTo>
                    <a:pt x="10396" y="597"/>
                    <a:pt x="10385" y="592"/>
                    <a:pt x="10377" y="585"/>
                  </a:cubicBezTo>
                  <a:cubicBezTo>
                    <a:pt x="10369" y="579"/>
                    <a:pt x="10363" y="569"/>
                    <a:pt x="10359" y="557"/>
                  </a:cubicBezTo>
                  <a:cubicBezTo>
                    <a:pt x="10355" y="544"/>
                    <a:pt x="10353" y="528"/>
                    <a:pt x="10353" y="508"/>
                  </a:cubicBezTo>
                  <a:cubicBezTo>
                    <a:pt x="10353" y="230"/>
                    <a:pt x="10353" y="230"/>
                    <a:pt x="10353" y="230"/>
                  </a:cubicBezTo>
                  <a:cubicBezTo>
                    <a:pt x="10278" y="230"/>
                    <a:pt x="10278" y="230"/>
                    <a:pt x="10278" y="230"/>
                  </a:cubicBezTo>
                  <a:cubicBezTo>
                    <a:pt x="10278" y="167"/>
                    <a:pt x="10278" y="167"/>
                    <a:pt x="10278" y="167"/>
                  </a:cubicBezTo>
                  <a:cubicBezTo>
                    <a:pt x="10353" y="167"/>
                    <a:pt x="10353" y="167"/>
                    <a:pt x="10353" y="167"/>
                  </a:cubicBezTo>
                  <a:cubicBezTo>
                    <a:pt x="10353" y="36"/>
                    <a:pt x="10353" y="36"/>
                    <a:pt x="10353" y="36"/>
                  </a:cubicBezTo>
                  <a:cubicBezTo>
                    <a:pt x="10424" y="36"/>
                    <a:pt x="10424" y="36"/>
                    <a:pt x="10424" y="36"/>
                  </a:cubicBezTo>
                  <a:cubicBezTo>
                    <a:pt x="10424" y="167"/>
                    <a:pt x="10424" y="167"/>
                    <a:pt x="10424" y="167"/>
                  </a:cubicBezTo>
                  <a:lnTo>
                    <a:pt x="10511" y="167"/>
                  </a:lnTo>
                  <a:close/>
                  <a:moveTo>
                    <a:pt x="9923" y="167"/>
                  </a:moveTo>
                  <a:cubicBezTo>
                    <a:pt x="9923" y="236"/>
                    <a:pt x="9923" y="236"/>
                    <a:pt x="9923" y="236"/>
                  </a:cubicBezTo>
                  <a:cubicBezTo>
                    <a:pt x="9925" y="236"/>
                    <a:pt x="9925" y="236"/>
                    <a:pt x="9925" y="236"/>
                  </a:cubicBezTo>
                  <a:cubicBezTo>
                    <a:pt x="9955" y="183"/>
                    <a:pt x="10002" y="157"/>
                    <a:pt x="10067" y="157"/>
                  </a:cubicBezTo>
                  <a:cubicBezTo>
                    <a:pt x="10095" y="157"/>
                    <a:pt x="10119" y="160"/>
                    <a:pt x="10138" y="168"/>
                  </a:cubicBezTo>
                  <a:cubicBezTo>
                    <a:pt x="10157" y="176"/>
                    <a:pt x="10173" y="187"/>
                    <a:pt x="10185" y="201"/>
                  </a:cubicBezTo>
                  <a:cubicBezTo>
                    <a:pt x="10196" y="215"/>
                    <a:pt x="10205" y="232"/>
                    <a:pt x="10210" y="251"/>
                  </a:cubicBezTo>
                  <a:cubicBezTo>
                    <a:pt x="10215" y="271"/>
                    <a:pt x="10217" y="293"/>
                    <a:pt x="10217" y="316"/>
                  </a:cubicBezTo>
                  <a:cubicBezTo>
                    <a:pt x="10217" y="603"/>
                    <a:pt x="10217" y="603"/>
                    <a:pt x="10217" y="603"/>
                  </a:cubicBezTo>
                  <a:cubicBezTo>
                    <a:pt x="10145" y="603"/>
                    <a:pt x="10145" y="603"/>
                    <a:pt x="10145" y="603"/>
                  </a:cubicBezTo>
                  <a:cubicBezTo>
                    <a:pt x="10145" y="308"/>
                    <a:pt x="10145" y="308"/>
                    <a:pt x="10145" y="308"/>
                  </a:cubicBezTo>
                  <a:cubicBezTo>
                    <a:pt x="10145" y="281"/>
                    <a:pt x="10137" y="259"/>
                    <a:pt x="10121" y="243"/>
                  </a:cubicBezTo>
                  <a:cubicBezTo>
                    <a:pt x="10106" y="228"/>
                    <a:pt x="10084" y="220"/>
                    <a:pt x="10056" y="220"/>
                  </a:cubicBezTo>
                  <a:cubicBezTo>
                    <a:pt x="10034" y="220"/>
                    <a:pt x="10015" y="223"/>
                    <a:pt x="10000" y="230"/>
                  </a:cubicBezTo>
                  <a:cubicBezTo>
                    <a:pt x="9983" y="237"/>
                    <a:pt x="9970" y="246"/>
                    <a:pt x="9959" y="259"/>
                  </a:cubicBezTo>
                  <a:cubicBezTo>
                    <a:pt x="9949" y="271"/>
                    <a:pt x="9941" y="286"/>
                    <a:pt x="9935" y="302"/>
                  </a:cubicBezTo>
                  <a:cubicBezTo>
                    <a:pt x="9930" y="319"/>
                    <a:pt x="9927" y="337"/>
                    <a:pt x="9927" y="356"/>
                  </a:cubicBezTo>
                  <a:cubicBezTo>
                    <a:pt x="9927" y="603"/>
                    <a:pt x="9927" y="603"/>
                    <a:pt x="9927" y="603"/>
                  </a:cubicBezTo>
                  <a:cubicBezTo>
                    <a:pt x="9856" y="603"/>
                    <a:pt x="9856" y="603"/>
                    <a:pt x="9856" y="603"/>
                  </a:cubicBezTo>
                  <a:cubicBezTo>
                    <a:pt x="9856" y="167"/>
                    <a:pt x="9856" y="167"/>
                    <a:pt x="9856" y="167"/>
                  </a:cubicBezTo>
                  <a:lnTo>
                    <a:pt x="9923" y="167"/>
                  </a:lnTo>
                  <a:close/>
                  <a:moveTo>
                    <a:pt x="9711" y="575"/>
                  </a:moveTo>
                  <a:cubicBezTo>
                    <a:pt x="9678" y="600"/>
                    <a:pt x="9637" y="612"/>
                    <a:pt x="9588" y="612"/>
                  </a:cubicBezTo>
                  <a:cubicBezTo>
                    <a:pt x="9553" y="612"/>
                    <a:pt x="9523" y="607"/>
                    <a:pt x="9497" y="595"/>
                  </a:cubicBezTo>
                  <a:cubicBezTo>
                    <a:pt x="9472" y="584"/>
                    <a:pt x="9450" y="568"/>
                    <a:pt x="9433" y="548"/>
                  </a:cubicBezTo>
                  <a:cubicBezTo>
                    <a:pt x="9415" y="528"/>
                    <a:pt x="9402" y="504"/>
                    <a:pt x="9393" y="476"/>
                  </a:cubicBezTo>
                  <a:cubicBezTo>
                    <a:pt x="9385" y="447"/>
                    <a:pt x="9380" y="417"/>
                    <a:pt x="9378" y="384"/>
                  </a:cubicBezTo>
                  <a:cubicBezTo>
                    <a:pt x="9378" y="350"/>
                    <a:pt x="9384" y="320"/>
                    <a:pt x="9394" y="293"/>
                  </a:cubicBezTo>
                  <a:cubicBezTo>
                    <a:pt x="9404" y="265"/>
                    <a:pt x="9418" y="241"/>
                    <a:pt x="9437" y="221"/>
                  </a:cubicBezTo>
                  <a:cubicBezTo>
                    <a:pt x="9455" y="200"/>
                    <a:pt x="9476" y="185"/>
                    <a:pt x="9501" y="173"/>
                  </a:cubicBezTo>
                  <a:cubicBezTo>
                    <a:pt x="9526" y="162"/>
                    <a:pt x="9554" y="157"/>
                    <a:pt x="9584" y="157"/>
                  </a:cubicBezTo>
                  <a:cubicBezTo>
                    <a:pt x="9622" y="157"/>
                    <a:pt x="9655" y="164"/>
                    <a:pt x="9680" y="181"/>
                  </a:cubicBezTo>
                  <a:cubicBezTo>
                    <a:pt x="9706" y="197"/>
                    <a:pt x="9727" y="217"/>
                    <a:pt x="9742" y="242"/>
                  </a:cubicBezTo>
                  <a:cubicBezTo>
                    <a:pt x="9757" y="266"/>
                    <a:pt x="9768" y="294"/>
                    <a:pt x="9774" y="323"/>
                  </a:cubicBezTo>
                  <a:cubicBezTo>
                    <a:pt x="9780" y="352"/>
                    <a:pt x="9782" y="380"/>
                    <a:pt x="9781" y="406"/>
                  </a:cubicBezTo>
                  <a:cubicBezTo>
                    <a:pt x="9454" y="406"/>
                    <a:pt x="9454" y="406"/>
                    <a:pt x="9454" y="406"/>
                  </a:cubicBezTo>
                  <a:cubicBezTo>
                    <a:pt x="9454" y="425"/>
                    <a:pt x="9456" y="444"/>
                    <a:pt x="9461" y="461"/>
                  </a:cubicBezTo>
                  <a:cubicBezTo>
                    <a:pt x="9466" y="478"/>
                    <a:pt x="9475" y="493"/>
                    <a:pt x="9486" y="506"/>
                  </a:cubicBezTo>
                  <a:cubicBezTo>
                    <a:pt x="9497" y="520"/>
                    <a:pt x="9511" y="530"/>
                    <a:pt x="9529" y="538"/>
                  </a:cubicBezTo>
                  <a:cubicBezTo>
                    <a:pt x="9546" y="546"/>
                    <a:pt x="9567" y="550"/>
                    <a:pt x="9590" y="550"/>
                  </a:cubicBezTo>
                  <a:cubicBezTo>
                    <a:pt x="9621" y="550"/>
                    <a:pt x="9646" y="543"/>
                    <a:pt x="9665" y="529"/>
                  </a:cubicBezTo>
                  <a:cubicBezTo>
                    <a:pt x="9685" y="515"/>
                    <a:pt x="9698" y="493"/>
                    <a:pt x="9703" y="465"/>
                  </a:cubicBezTo>
                  <a:cubicBezTo>
                    <a:pt x="9775" y="465"/>
                    <a:pt x="9775" y="465"/>
                    <a:pt x="9775" y="465"/>
                  </a:cubicBezTo>
                  <a:cubicBezTo>
                    <a:pt x="9765" y="513"/>
                    <a:pt x="9744" y="550"/>
                    <a:pt x="9711" y="575"/>
                  </a:cubicBezTo>
                  <a:moveTo>
                    <a:pt x="9694" y="295"/>
                  </a:moveTo>
                  <a:cubicBezTo>
                    <a:pt x="9687" y="280"/>
                    <a:pt x="9679" y="267"/>
                    <a:pt x="9668" y="256"/>
                  </a:cubicBezTo>
                  <a:cubicBezTo>
                    <a:pt x="9657" y="245"/>
                    <a:pt x="9644" y="236"/>
                    <a:pt x="9629" y="229"/>
                  </a:cubicBezTo>
                  <a:cubicBezTo>
                    <a:pt x="9614" y="223"/>
                    <a:pt x="9597" y="220"/>
                    <a:pt x="9580" y="220"/>
                  </a:cubicBezTo>
                  <a:cubicBezTo>
                    <a:pt x="9561" y="220"/>
                    <a:pt x="9544" y="223"/>
                    <a:pt x="9529" y="229"/>
                  </a:cubicBezTo>
                  <a:cubicBezTo>
                    <a:pt x="9514" y="236"/>
                    <a:pt x="9502" y="245"/>
                    <a:pt x="9491" y="256"/>
                  </a:cubicBezTo>
                  <a:cubicBezTo>
                    <a:pt x="9480" y="267"/>
                    <a:pt x="9472" y="281"/>
                    <a:pt x="9466" y="295"/>
                  </a:cubicBezTo>
                  <a:cubicBezTo>
                    <a:pt x="9459" y="310"/>
                    <a:pt x="9456" y="326"/>
                    <a:pt x="9454" y="343"/>
                  </a:cubicBezTo>
                  <a:cubicBezTo>
                    <a:pt x="9705" y="343"/>
                    <a:pt x="9705" y="343"/>
                    <a:pt x="9705" y="343"/>
                  </a:cubicBezTo>
                  <a:cubicBezTo>
                    <a:pt x="9704" y="326"/>
                    <a:pt x="9700" y="310"/>
                    <a:pt x="9694" y="295"/>
                  </a:cubicBezTo>
                  <a:moveTo>
                    <a:pt x="8750" y="167"/>
                  </a:moveTo>
                  <a:cubicBezTo>
                    <a:pt x="8750" y="231"/>
                    <a:pt x="8750" y="231"/>
                    <a:pt x="8750" y="231"/>
                  </a:cubicBezTo>
                  <a:cubicBezTo>
                    <a:pt x="8751" y="231"/>
                    <a:pt x="8751" y="231"/>
                    <a:pt x="8751" y="231"/>
                  </a:cubicBezTo>
                  <a:cubicBezTo>
                    <a:pt x="8784" y="181"/>
                    <a:pt x="8831" y="157"/>
                    <a:pt x="8892" y="157"/>
                  </a:cubicBezTo>
                  <a:cubicBezTo>
                    <a:pt x="8919" y="157"/>
                    <a:pt x="8944" y="162"/>
                    <a:pt x="8966" y="173"/>
                  </a:cubicBezTo>
                  <a:cubicBezTo>
                    <a:pt x="8988" y="185"/>
                    <a:pt x="9003" y="204"/>
                    <a:pt x="9012" y="231"/>
                  </a:cubicBezTo>
                  <a:cubicBezTo>
                    <a:pt x="9027" y="207"/>
                    <a:pt x="9046" y="189"/>
                    <a:pt x="9070" y="176"/>
                  </a:cubicBezTo>
                  <a:cubicBezTo>
                    <a:pt x="9094" y="163"/>
                    <a:pt x="9120" y="157"/>
                    <a:pt x="9149" y="157"/>
                  </a:cubicBezTo>
                  <a:cubicBezTo>
                    <a:pt x="9171" y="157"/>
                    <a:pt x="9191" y="159"/>
                    <a:pt x="9209" y="164"/>
                  </a:cubicBezTo>
                  <a:cubicBezTo>
                    <a:pt x="9226" y="168"/>
                    <a:pt x="9241" y="176"/>
                    <a:pt x="9254" y="186"/>
                  </a:cubicBezTo>
                  <a:cubicBezTo>
                    <a:pt x="9267" y="196"/>
                    <a:pt x="9277" y="209"/>
                    <a:pt x="9284" y="225"/>
                  </a:cubicBezTo>
                  <a:cubicBezTo>
                    <a:pt x="9290" y="241"/>
                    <a:pt x="9294" y="261"/>
                    <a:pt x="9294" y="283"/>
                  </a:cubicBezTo>
                  <a:cubicBezTo>
                    <a:pt x="9294" y="603"/>
                    <a:pt x="9294" y="603"/>
                    <a:pt x="9294" y="603"/>
                  </a:cubicBezTo>
                  <a:cubicBezTo>
                    <a:pt x="9222" y="603"/>
                    <a:pt x="9222" y="603"/>
                    <a:pt x="9222" y="603"/>
                  </a:cubicBezTo>
                  <a:cubicBezTo>
                    <a:pt x="9222" y="317"/>
                    <a:pt x="9222" y="317"/>
                    <a:pt x="9222" y="317"/>
                  </a:cubicBezTo>
                  <a:cubicBezTo>
                    <a:pt x="9222" y="303"/>
                    <a:pt x="9221" y="291"/>
                    <a:pt x="9219" y="279"/>
                  </a:cubicBezTo>
                  <a:cubicBezTo>
                    <a:pt x="9217" y="267"/>
                    <a:pt x="9213" y="257"/>
                    <a:pt x="9206" y="248"/>
                  </a:cubicBezTo>
                  <a:cubicBezTo>
                    <a:pt x="9200" y="239"/>
                    <a:pt x="9191" y="233"/>
                    <a:pt x="9181" y="227"/>
                  </a:cubicBezTo>
                  <a:cubicBezTo>
                    <a:pt x="9170" y="222"/>
                    <a:pt x="9155" y="220"/>
                    <a:pt x="9138" y="220"/>
                  </a:cubicBezTo>
                  <a:cubicBezTo>
                    <a:pt x="9103" y="220"/>
                    <a:pt x="9075" y="230"/>
                    <a:pt x="9054" y="250"/>
                  </a:cubicBezTo>
                  <a:cubicBezTo>
                    <a:pt x="9034" y="270"/>
                    <a:pt x="9024" y="297"/>
                    <a:pt x="9024" y="331"/>
                  </a:cubicBezTo>
                  <a:cubicBezTo>
                    <a:pt x="9024" y="603"/>
                    <a:pt x="9024" y="603"/>
                    <a:pt x="9024" y="603"/>
                  </a:cubicBezTo>
                  <a:cubicBezTo>
                    <a:pt x="8952" y="603"/>
                    <a:pt x="8952" y="603"/>
                    <a:pt x="8952" y="603"/>
                  </a:cubicBezTo>
                  <a:cubicBezTo>
                    <a:pt x="8952" y="317"/>
                    <a:pt x="8952" y="317"/>
                    <a:pt x="8952" y="317"/>
                  </a:cubicBezTo>
                  <a:cubicBezTo>
                    <a:pt x="8952" y="303"/>
                    <a:pt x="8951" y="290"/>
                    <a:pt x="8948" y="278"/>
                  </a:cubicBezTo>
                  <a:cubicBezTo>
                    <a:pt x="8946" y="266"/>
                    <a:pt x="8941" y="256"/>
                    <a:pt x="8936" y="247"/>
                  </a:cubicBezTo>
                  <a:cubicBezTo>
                    <a:pt x="8929" y="238"/>
                    <a:pt x="8921" y="232"/>
                    <a:pt x="8911" y="227"/>
                  </a:cubicBezTo>
                  <a:cubicBezTo>
                    <a:pt x="8900" y="222"/>
                    <a:pt x="8887" y="220"/>
                    <a:pt x="8870" y="220"/>
                  </a:cubicBezTo>
                  <a:cubicBezTo>
                    <a:pt x="8849" y="220"/>
                    <a:pt x="8832" y="224"/>
                    <a:pt x="8817" y="233"/>
                  </a:cubicBezTo>
                  <a:cubicBezTo>
                    <a:pt x="8802" y="241"/>
                    <a:pt x="8790" y="251"/>
                    <a:pt x="8780" y="263"/>
                  </a:cubicBezTo>
                  <a:cubicBezTo>
                    <a:pt x="8771" y="275"/>
                    <a:pt x="8765" y="287"/>
                    <a:pt x="8760" y="300"/>
                  </a:cubicBezTo>
                  <a:cubicBezTo>
                    <a:pt x="8756" y="312"/>
                    <a:pt x="8754" y="323"/>
                    <a:pt x="8754" y="331"/>
                  </a:cubicBezTo>
                  <a:cubicBezTo>
                    <a:pt x="8754" y="603"/>
                    <a:pt x="8754" y="603"/>
                    <a:pt x="8754" y="603"/>
                  </a:cubicBezTo>
                  <a:cubicBezTo>
                    <a:pt x="8682" y="603"/>
                    <a:pt x="8682" y="603"/>
                    <a:pt x="8682" y="603"/>
                  </a:cubicBezTo>
                  <a:cubicBezTo>
                    <a:pt x="8682" y="167"/>
                    <a:pt x="8682" y="167"/>
                    <a:pt x="8682" y="167"/>
                  </a:cubicBezTo>
                  <a:lnTo>
                    <a:pt x="8750" y="167"/>
                  </a:lnTo>
                  <a:close/>
                  <a:moveTo>
                    <a:pt x="8603" y="167"/>
                  </a:moveTo>
                  <a:cubicBezTo>
                    <a:pt x="8603" y="230"/>
                    <a:pt x="8603" y="230"/>
                    <a:pt x="8603" y="230"/>
                  </a:cubicBezTo>
                  <a:cubicBezTo>
                    <a:pt x="8516" y="230"/>
                    <a:pt x="8516" y="230"/>
                    <a:pt x="8516" y="230"/>
                  </a:cubicBezTo>
                  <a:cubicBezTo>
                    <a:pt x="8516" y="501"/>
                    <a:pt x="8516" y="501"/>
                    <a:pt x="8516" y="501"/>
                  </a:cubicBezTo>
                  <a:cubicBezTo>
                    <a:pt x="8516" y="509"/>
                    <a:pt x="8517" y="516"/>
                    <a:pt x="8518" y="521"/>
                  </a:cubicBezTo>
                  <a:cubicBezTo>
                    <a:pt x="8519" y="526"/>
                    <a:pt x="8522" y="530"/>
                    <a:pt x="8526" y="533"/>
                  </a:cubicBezTo>
                  <a:cubicBezTo>
                    <a:pt x="8530" y="536"/>
                    <a:pt x="8536" y="538"/>
                    <a:pt x="8543" y="538"/>
                  </a:cubicBezTo>
                  <a:cubicBezTo>
                    <a:pt x="8550" y="540"/>
                    <a:pt x="8559" y="540"/>
                    <a:pt x="8570" y="540"/>
                  </a:cubicBezTo>
                  <a:cubicBezTo>
                    <a:pt x="8603" y="540"/>
                    <a:pt x="8603" y="540"/>
                    <a:pt x="8603" y="540"/>
                  </a:cubicBezTo>
                  <a:cubicBezTo>
                    <a:pt x="8603" y="603"/>
                    <a:pt x="8603" y="603"/>
                    <a:pt x="8603" y="603"/>
                  </a:cubicBezTo>
                  <a:cubicBezTo>
                    <a:pt x="8548" y="603"/>
                    <a:pt x="8548" y="603"/>
                    <a:pt x="8548" y="603"/>
                  </a:cubicBezTo>
                  <a:cubicBezTo>
                    <a:pt x="8529" y="603"/>
                    <a:pt x="8513" y="602"/>
                    <a:pt x="8500" y="599"/>
                  </a:cubicBezTo>
                  <a:cubicBezTo>
                    <a:pt x="8487" y="597"/>
                    <a:pt x="8476" y="592"/>
                    <a:pt x="8468" y="585"/>
                  </a:cubicBezTo>
                  <a:cubicBezTo>
                    <a:pt x="8460" y="579"/>
                    <a:pt x="8454" y="569"/>
                    <a:pt x="8450" y="557"/>
                  </a:cubicBezTo>
                  <a:cubicBezTo>
                    <a:pt x="8446" y="544"/>
                    <a:pt x="8444" y="528"/>
                    <a:pt x="8444" y="508"/>
                  </a:cubicBezTo>
                  <a:cubicBezTo>
                    <a:pt x="8444" y="230"/>
                    <a:pt x="8444" y="230"/>
                    <a:pt x="8444" y="230"/>
                  </a:cubicBezTo>
                  <a:cubicBezTo>
                    <a:pt x="8370" y="230"/>
                    <a:pt x="8370" y="230"/>
                    <a:pt x="8370" y="230"/>
                  </a:cubicBezTo>
                  <a:cubicBezTo>
                    <a:pt x="8370" y="167"/>
                    <a:pt x="8370" y="167"/>
                    <a:pt x="8370" y="167"/>
                  </a:cubicBezTo>
                  <a:cubicBezTo>
                    <a:pt x="8444" y="167"/>
                    <a:pt x="8444" y="167"/>
                    <a:pt x="8444" y="167"/>
                  </a:cubicBezTo>
                  <a:cubicBezTo>
                    <a:pt x="8444" y="36"/>
                    <a:pt x="8444" y="36"/>
                    <a:pt x="8444" y="36"/>
                  </a:cubicBezTo>
                  <a:cubicBezTo>
                    <a:pt x="8516" y="36"/>
                    <a:pt x="8516" y="36"/>
                    <a:pt x="8516" y="36"/>
                  </a:cubicBezTo>
                  <a:cubicBezTo>
                    <a:pt x="8516" y="167"/>
                    <a:pt x="8516" y="167"/>
                    <a:pt x="8516" y="167"/>
                  </a:cubicBezTo>
                  <a:lnTo>
                    <a:pt x="8603" y="167"/>
                  </a:lnTo>
                  <a:close/>
                  <a:moveTo>
                    <a:pt x="8305" y="603"/>
                  </a:moveTo>
                  <a:cubicBezTo>
                    <a:pt x="8233" y="603"/>
                    <a:pt x="8233" y="603"/>
                    <a:pt x="8233" y="603"/>
                  </a:cubicBezTo>
                  <a:cubicBezTo>
                    <a:pt x="8233" y="166"/>
                    <a:pt x="8233" y="166"/>
                    <a:pt x="8233" y="166"/>
                  </a:cubicBezTo>
                  <a:cubicBezTo>
                    <a:pt x="8305" y="166"/>
                    <a:pt x="8305" y="166"/>
                    <a:pt x="8305" y="166"/>
                  </a:cubicBezTo>
                  <a:lnTo>
                    <a:pt x="8305" y="603"/>
                  </a:lnTo>
                  <a:close/>
                  <a:moveTo>
                    <a:pt x="8233" y="0"/>
                  </a:moveTo>
                  <a:cubicBezTo>
                    <a:pt x="8305" y="0"/>
                    <a:pt x="8305" y="0"/>
                    <a:pt x="8305" y="0"/>
                  </a:cubicBezTo>
                  <a:cubicBezTo>
                    <a:pt x="8305" y="88"/>
                    <a:pt x="8305" y="88"/>
                    <a:pt x="8305" y="88"/>
                  </a:cubicBezTo>
                  <a:cubicBezTo>
                    <a:pt x="8233" y="88"/>
                    <a:pt x="8233" y="88"/>
                    <a:pt x="8233" y="88"/>
                  </a:cubicBezTo>
                  <a:lnTo>
                    <a:pt x="8233" y="0"/>
                  </a:lnTo>
                  <a:close/>
                  <a:moveTo>
                    <a:pt x="7576" y="167"/>
                  </a:moveTo>
                  <a:cubicBezTo>
                    <a:pt x="7576" y="231"/>
                    <a:pt x="7576" y="231"/>
                    <a:pt x="7576" y="231"/>
                  </a:cubicBezTo>
                  <a:cubicBezTo>
                    <a:pt x="7578" y="231"/>
                    <a:pt x="7578" y="231"/>
                    <a:pt x="7578" y="231"/>
                  </a:cubicBezTo>
                  <a:cubicBezTo>
                    <a:pt x="7611" y="181"/>
                    <a:pt x="7657" y="157"/>
                    <a:pt x="7719" y="157"/>
                  </a:cubicBezTo>
                  <a:cubicBezTo>
                    <a:pt x="7746" y="157"/>
                    <a:pt x="7770" y="162"/>
                    <a:pt x="7792" y="173"/>
                  </a:cubicBezTo>
                  <a:cubicBezTo>
                    <a:pt x="7814" y="185"/>
                    <a:pt x="7830" y="204"/>
                    <a:pt x="7839" y="231"/>
                  </a:cubicBezTo>
                  <a:cubicBezTo>
                    <a:pt x="7853" y="207"/>
                    <a:pt x="7873" y="189"/>
                    <a:pt x="7897" y="176"/>
                  </a:cubicBezTo>
                  <a:cubicBezTo>
                    <a:pt x="7920" y="163"/>
                    <a:pt x="7947" y="157"/>
                    <a:pt x="7976" y="157"/>
                  </a:cubicBezTo>
                  <a:cubicBezTo>
                    <a:pt x="7998" y="157"/>
                    <a:pt x="8017" y="159"/>
                    <a:pt x="8035" y="164"/>
                  </a:cubicBezTo>
                  <a:cubicBezTo>
                    <a:pt x="8053" y="168"/>
                    <a:pt x="8068" y="176"/>
                    <a:pt x="8081" y="186"/>
                  </a:cubicBezTo>
                  <a:cubicBezTo>
                    <a:pt x="8094" y="196"/>
                    <a:pt x="8103" y="209"/>
                    <a:pt x="8110" y="225"/>
                  </a:cubicBezTo>
                  <a:cubicBezTo>
                    <a:pt x="8117" y="241"/>
                    <a:pt x="8121" y="261"/>
                    <a:pt x="8121" y="283"/>
                  </a:cubicBezTo>
                  <a:cubicBezTo>
                    <a:pt x="8121" y="603"/>
                    <a:pt x="8121" y="603"/>
                    <a:pt x="8121" y="603"/>
                  </a:cubicBezTo>
                  <a:cubicBezTo>
                    <a:pt x="8049" y="603"/>
                    <a:pt x="8049" y="603"/>
                    <a:pt x="8049" y="603"/>
                  </a:cubicBezTo>
                  <a:cubicBezTo>
                    <a:pt x="8049" y="317"/>
                    <a:pt x="8049" y="317"/>
                    <a:pt x="8049" y="317"/>
                  </a:cubicBezTo>
                  <a:cubicBezTo>
                    <a:pt x="8049" y="303"/>
                    <a:pt x="8048" y="291"/>
                    <a:pt x="8046" y="279"/>
                  </a:cubicBezTo>
                  <a:cubicBezTo>
                    <a:pt x="8043" y="267"/>
                    <a:pt x="8039" y="257"/>
                    <a:pt x="8033" y="248"/>
                  </a:cubicBezTo>
                  <a:cubicBezTo>
                    <a:pt x="8027" y="239"/>
                    <a:pt x="8018" y="233"/>
                    <a:pt x="8007" y="227"/>
                  </a:cubicBezTo>
                  <a:cubicBezTo>
                    <a:pt x="7996" y="222"/>
                    <a:pt x="7982" y="220"/>
                    <a:pt x="7965" y="220"/>
                  </a:cubicBezTo>
                  <a:cubicBezTo>
                    <a:pt x="7929" y="220"/>
                    <a:pt x="7901" y="230"/>
                    <a:pt x="7881" y="250"/>
                  </a:cubicBezTo>
                  <a:cubicBezTo>
                    <a:pt x="7861" y="270"/>
                    <a:pt x="7851" y="297"/>
                    <a:pt x="7851" y="331"/>
                  </a:cubicBezTo>
                  <a:cubicBezTo>
                    <a:pt x="7851" y="603"/>
                    <a:pt x="7851" y="603"/>
                    <a:pt x="7851" y="603"/>
                  </a:cubicBezTo>
                  <a:cubicBezTo>
                    <a:pt x="7779" y="603"/>
                    <a:pt x="7779" y="603"/>
                    <a:pt x="7779" y="603"/>
                  </a:cubicBezTo>
                  <a:cubicBezTo>
                    <a:pt x="7779" y="317"/>
                    <a:pt x="7779" y="317"/>
                    <a:pt x="7779" y="317"/>
                  </a:cubicBezTo>
                  <a:cubicBezTo>
                    <a:pt x="7779" y="303"/>
                    <a:pt x="7778" y="290"/>
                    <a:pt x="7775" y="278"/>
                  </a:cubicBezTo>
                  <a:cubicBezTo>
                    <a:pt x="7773" y="266"/>
                    <a:pt x="7768" y="256"/>
                    <a:pt x="7762" y="247"/>
                  </a:cubicBezTo>
                  <a:cubicBezTo>
                    <a:pt x="7756" y="238"/>
                    <a:pt x="7748" y="232"/>
                    <a:pt x="7737" y="227"/>
                  </a:cubicBezTo>
                  <a:cubicBezTo>
                    <a:pt x="7727" y="222"/>
                    <a:pt x="7713" y="220"/>
                    <a:pt x="7697" y="220"/>
                  </a:cubicBezTo>
                  <a:cubicBezTo>
                    <a:pt x="7676" y="220"/>
                    <a:pt x="7658" y="224"/>
                    <a:pt x="7643" y="233"/>
                  </a:cubicBezTo>
                  <a:cubicBezTo>
                    <a:pt x="7628" y="241"/>
                    <a:pt x="7616" y="251"/>
                    <a:pt x="7607" y="263"/>
                  </a:cubicBezTo>
                  <a:cubicBezTo>
                    <a:pt x="7598" y="275"/>
                    <a:pt x="7591" y="287"/>
                    <a:pt x="7587" y="300"/>
                  </a:cubicBezTo>
                  <a:cubicBezTo>
                    <a:pt x="7583" y="312"/>
                    <a:pt x="7581" y="323"/>
                    <a:pt x="7581" y="331"/>
                  </a:cubicBezTo>
                  <a:cubicBezTo>
                    <a:pt x="7581" y="603"/>
                    <a:pt x="7581" y="603"/>
                    <a:pt x="7581" y="603"/>
                  </a:cubicBezTo>
                  <a:cubicBezTo>
                    <a:pt x="7509" y="603"/>
                    <a:pt x="7509" y="603"/>
                    <a:pt x="7509" y="603"/>
                  </a:cubicBezTo>
                  <a:cubicBezTo>
                    <a:pt x="7509" y="167"/>
                    <a:pt x="7509" y="167"/>
                    <a:pt x="7509" y="167"/>
                  </a:cubicBezTo>
                  <a:lnTo>
                    <a:pt x="7576" y="167"/>
                  </a:lnTo>
                  <a:close/>
                  <a:moveTo>
                    <a:pt x="6856" y="167"/>
                  </a:moveTo>
                  <a:cubicBezTo>
                    <a:pt x="6856" y="231"/>
                    <a:pt x="6856" y="231"/>
                    <a:pt x="6856" y="231"/>
                  </a:cubicBezTo>
                  <a:cubicBezTo>
                    <a:pt x="6858" y="231"/>
                    <a:pt x="6858" y="231"/>
                    <a:pt x="6858" y="231"/>
                  </a:cubicBezTo>
                  <a:cubicBezTo>
                    <a:pt x="6891" y="181"/>
                    <a:pt x="6938" y="157"/>
                    <a:pt x="6999" y="157"/>
                  </a:cubicBezTo>
                  <a:cubicBezTo>
                    <a:pt x="7026" y="157"/>
                    <a:pt x="7050" y="162"/>
                    <a:pt x="7072" y="173"/>
                  </a:cubicBezTo>
                  <a:cubicBezTo>
                    <a:pt x="7094" y="185"/>
                    <a:pt x="7110" y="204"/>
                    <a:pt x="7119" y="231"/>
                  </a:cubicBezTo>
                  <a:cubicBezTo>
                    <a:pt x="7133" y="207"/>
                    <a:pt x="7153" y="189"/>
                    <a:pt x="7177" y="176"/>
                  </a:cubicBezTo>
                  <a:cubicBezTo>
                    <a:pt x="7200" y="163"/>
                    <a:pt x="7227" y="157"/>
                    <a:pt x="7255" y="157"/>
                  </a:cubicBezTo>
                  <a:cubicBezTo>
                    <a:pt x="7277" y="157"/>
                    <a:pt x="7297" y="159"/>
                    <a:pt x="7315" y="164"/>
                  </a:cubicBezTo>
                  <a:cubicBezTo>
                    <a:pt x="7333" y="168"/>
                    <a:pt x="7348" y="176"/>
                    <a:pt x="7361" y="186"/>
                  </a:cubicBezTo>
                  <a:cubicBezTo>
                    <a:pt x="7373" y="196"/>
                    <a:pt x="7383" y="209"/>
                    <a:pt x="7390" y="225"/>
                  </a:cubicBezTo>
                  <a:cubicBezTo>
                    <a:pt x="7397" y="241"/>
                    <a:pt x="7401" y="261"/>
                    <a:pt x="7401" y="283"/>
                  </a:cubicBezTo>
                  <a:cubicBezTo>
                    <a:pt x="7401" y="603"/>
                    <a:pt x="7401" y="603"/>
                    <a:pt x="7401" y="603"/>
                  </a:cubicBezTo>
                  <a:cubicBezTo>
                    <a:pt x="7329" y="603"/>
                    <a:pt x="7329" y="603"/>
                    <a:pt x="7329" y="603"/>
                  </a:cubicBezTo>
                  <a:cubicBezTo>
                    <a:pt x="7329" y="317"/>
                    <a:pt x="7329" y="317"/>
                    <a:pt x="7329" y="317"/>
                  </a:cubicBezTo>
                  <a:cubicBezTo>
                    <a:pt x="7329" y="303"/>
                    <a:pt x="7328" y="291"/>
                    <a:pt x="7326" y="279"/>
                  </a:cubicBezTo>
                  <a:cubicBezTo>
                    <a:pt x="7323" y="267"/>
                    <a:pt x="7319" y="257"/>
                    <a:pt x="7313" y="248"/>
                  </a:cubicBezTo>
                  <a:cubicBezTo>
                    <a:pt x="7307" y="239"/>
                    <a:pt x="7298" y="233"/>
                    <a:pt x="7287" y="227"/>
                  </a:cubicBezTo>
                  <a:cubicBezTo>
                    <a:pt x="7276" y="222"/>
                    <a:pt x="7262" y="220"/>
                    <a:pt x="7245" y="220"/>
                  </a:cubicBezTo>
                  <a:cubicBezTo>
                    <a:pt x="7209" y="220"/>
                    <a:pt x="7181" y="230"/>
                    <a:pt x="7161" y="250"/>
                  </a:cubicBezTo>
                  <a:cubicBezTo>
                    <a:pt x="7141" y="270"/>
                    <a:pt x="7131" y="297"/>
                    <a:pt x="7131" y="331"/>
                  </a:cubicBezTo>
                  <a:cubicBezTo>
                    <a:pt x="7131" y="603"/>
                    <a:pt x="7131" y="603"/>
                    <a:pt x="7131" y="603"/>
                  </a:cubicBezTo>
                  <a:cubicBezTo>
                    <a:pt x="7059" y="603"/>
                    <a:pt x="7059" y="603"/>
                    <a:pt x="7059" y="603"/>
                  </a:cubicBezTo>
                  <a:cubicBezTo>
                    <a:pt x="7059" y="317"/>
                    <a:pt x="7059" y="317"/>
                    <a:pt x="7059" y="317"/>
                  </a:cubicBezTo>
                  <a:cubicBezTo>
                    <a:pt x="7059" y="303"/>
                    <a:pt x="7058" y="290"/>
                    <a:pt x="7055" y="278"/>
                  </a:cubicBezTo>
                  <a:cubicBezTo>
                    <a:pt x="7053" y="266"/>
                    <a:pt x="7048" y="256"/>
                    <a:pt x="7042" y="247"/>
                  </a:cubicBezTo>
                  <a:cubicBezTo>
                    <a:pt x="7036" y="238"/>
                    <a:pt x="7027" y="232"/>
                    <a:pt x="7017" y="227"/>
                  </a:cubicBezTo>
                  <a:cubicBezTo>
                    <a:pt x="7007" y="222"/>
                    <a:pt x="6993" y="220"/>
                    <a:pt x="6977" y="220"/>
                  </a:cubicBezTo>
                  <a:cubicBezTo>
                    <a:pt x="6956" y="220"/>
                    <a:pt x="6938" y="224"/>
                    <a:pt x="6923" y="233"/>
                  </a:cubicBezTo>
                  <a:cubicBezTo>
                    <a:pt x="6909" y="241"/>
                    <a:pt x="6897" y="251"/>
                    <a:pt x="6887" y="263"/>
                  </a:cubicBezTo>
                  <a:cubicBezTo>
                    <a:pt x="6878" y="275"/>
                    <a:pt x="6871" y="287"/>
                    <a:pt x="6867" y="300"/>
                  </a:cubicBezTo>
                  <a:cubicBezTo>
                    <a:pt x="6863" y="312"/>
                    <a:pt x="6861" y="323"/>
                    <a:pt x="6861" y="331"/>
                  </a:cubicBezTo>
                  <a:cubicBezTo>
                    <a:pt x="6861" y="603"/>
                    <a:pt x="6861" y="603"/>
                    <a:pt x="6861" y="603"/>
                  </a:cubicBezTo>
                  <a:cubicBezTo>
                    <a:pt x="6789" y="603"/>
                    <a:pt x="6789" y="603"/>
                    <a:pt x="6789" y="603"/>
                  </a:cubicBezTo>
                  <a:cubicBezTo>
                    <a:pt x="6789" y="167"/>
                    <a:pt x="6789" y="167"/>
                    <a:pt x="6789" y="167"/>
                  </a:cubicBezTo>
                  <a:lnTo>
                    <a:pt x="6856" y="167"/>
                  </a:lnTo>
                  <a:close/>
                  <a:moveTo>
                    <a:pt x="6294" y="295"/>
                  </a:moveTo>
                  <a:cubicBezTo>
                    <a:pt x="6303" y="268"/>
                    <a:pt x="6316" y="243"/>
                    <a:pt x="6334" y="223"/>
                  </a:cubicBezTo>
                  <a:cubicBezTo>
                    <a:pt x="6352" y="202"/>
                    <a:pt x="6375" y="186"/>
                    <a:pt x="6401" y="174"/>
                  </a:cubicBezTo>
                  <a:cubicBezTo>
                    <a:pt x="6428" y="162"/>
                    <a:pt x="6458" y="157"/>
                    <a:pt x="6492" y="157"/>
                  </a:cubicBezTo>
                  <a:cubicBezTo>
                    <a:pt x="6527" y="157"/>
                    <a:pt x="6558" y="162"/>
                    <a:pt x="6584" y="174"/>
                  </a:cubicBezTo>
                  <a:cubicBezTo>
                    <a:pt x="6610" y="186"/>
                    <a:pt x="6632" y="202"/>
                    <a:pt x="6650" y="223"/>
                  </a:cubicBezTo>
                  <a:cubicBezTo>
                    <a:pt x="6668" y="243"/>
                    <a:pt x="6682" y="268"/>
                    <a:pt x="6691" y="295"/>
                  </a:cubicBezTo>
                  <a:cubicBezTo>
                    <a:pt x="6700" y="323"/>
                    <a:pt x="6704" y="353"/>
                    <a:pt x="6704" y="385"/>
                  </a:cubicBezTo>
                  <a:cubicBezTo>
                    <a:pt x="6704" y="417"/>
                    <a:pt x="6700" y="447"/>
                    <a:pt x="6691" y="475"/>
                  </a:cubicBezTo>
                  <a:cubicBezTo>
                    <a:pt x="6682" y="502"/>
                    <a:pt x="6668" y="527"/>
                    <a:pt x="6650" y="547"/>
                  </a:cubicBezTo>
                  <a:cubicBezTo>
                    <a:pt x="6632" y="568"/>
                    <a:pt x="6610" y="584"/>
                    <a:pt x="6584" y="595"/>
                  </a:cubicBezTo>
                  <a:cubicBezTo>
                    <a:pt x="6558" y="606"/>
                    <a:pt x="6527" y="612"/>
                    <a:pt x="6492" y="612"/>
                  </a:cubicBezTo>
                  <a:cubicBezTo>
                    <a:pt x="6458" y="612"/>
                    <a:pt x="6428" y="606"/>
                    <a:pt x="6401" y="595"/>
                  </a:cubicBezTo>
                  <a:cubicBezTo>
                    <a:pt x="6375" y="584"/>
                    <a:pt x="6352" y="568"/>
                    <a:pt x="6334" y="547"/>
                  </a:cubicBezTo>
                  <a:cubicBezTo>
                    <a:pt x="6316" y="527"/>
                    <a:pt x="6303" y="502"/>
                    <a:pt x="6294" y="475"/>
                  </a:cubicBezTo>
                  <a:cubicBezTo>
                    <a:pt x="6285" y="447"/>
                    <a:pt x="6280" y="417"/>
                    <a:pt x="6280" y="385"/>
                  </a:cubicBezTo>
                  <a:cubicBezTo>
                    <a:pt x="6280" y="353"/>
                    <a:pt x="6285" y="323"/>
                    <a:pt x="6294" y="295"/>
                  </a:cubicBezTo>
                  <a:moveTo>
                    <a:pt x="6367" y="456"/>
                  </a:moveTo>
                  <a:cubicBezTo>
                    <a:pt x="6374" y="476"/>
                    <a:pt x="6384" y="494"/>
                    <a:pt x="6396" y="507"/>
                  </a:cubicBezTo>
                  <a:cubicBezTo>
                    <a:pt x="6408" y="521"/>
                    <a:pt x="6423" y="532"/>
                    <a:pt x="6440" y="539"/>
                  </a:cubicBezTo>
                  <a:cubicBezTo>
                    <a:pt x="6456" y="546"/>
                    <a:pt x="6474" y="550"/>
                    <a:pt x="6492" y="550"/>
                  </a:cubicBezTo>
                  <a:cubicBezTo>
                    <a:pt x="6511" y="550"/>
                    <a:pt x="6528" y="546"/>
                    <a:pt x="6545" y="539"/>
                  </a:cubicBezTo>
                  <a:cubicBezTo>
                    <a:pt x="6562" y="532"/>
                    <a:pt x="6576" y="521"/>
                    <a:pt x="6589" y="507"/>
                  </a:cubicBezTo>
                  <a:cubicBezTo>
                    <a:pt x="6601" y="494"/>
                    <a:pt x="6611" y="476"/>
                    <a:pt x="6618" y="456"/>
                  </a:cubicBezTo>
                  <a:cubicBezTo>
                    <a:pt x="6625" y="435"/>
                    <a:pt x="6628" y="412"/>
                    <a:pt x="6628" y="385"/>
                  </a:cubicBezTo>
                  <a:cubicBezTo>
                    <a:pt x="6628" y="359"/>
                    <a:pt x="6625" y="335"/>
                    <a:pt x="6618" y="315"/>
                  </a:cubicBezTo>
                  <a:cubicBezTo>
                    <a:pt x="6611" y="294"/>
                    <a:pt x="6601" y="277"/>
                    <a:pt x="6589" y="263"/>
                  </a:cubicBezTo>
                  <a:cubicBezTo>
                    <a:pt x="6576" y="249"/>
                    <a:pt x="6562" y="238"/>
                    <a:pt x="6545" y="231"/>
                  </a:cubicBezTo>
                  <a:cubicBezTo>
                    <a:pt x="6528" y="223"/>
                    <a:pt x="6511" y="220"/>
                    <a:pt x="6492" y="220"/>
                  </a:cubicBezTo>
                  <a:cubicBezTo>
                    <a:pt x="6474" y="220"/>
                    <a:pt x="6456" y="223"/>
                    <a:pt x="6440" y="231"/>
                  </a:cubicBezTo>
                  <a:cubicBezTo>
                    <a:pt x="6423" y="238"/>
                    <a:pt x="6408" y="249"/>
                    <a:pt x="6396" y="263"/>
                  </a:cubicBezTo>
                  <a:cubicBezTo>
                    <a:pt x="6384" y="277"/>
                    <a:pt x="6374" y="294"/>
                    <a:pt x="6367" y="315"/>
                  </a:cubicBezTo>
                  <a:cubicBezTo>
                    <a:pt x="6360" y="335"/>
                    <a:pt x="6356" y="359"/>
                    <a:pt x="6356" y="385"/>
                  </a:cubicBezTo>
                  <a:cubicBezTo>
                    <a:pt x="6356" y="412"/>
                    <a:pt x="6360" y="435"/>
                    <a:pt x="6367" y="456"/>
                  </a:cubicBezTo>
                  <a:moveTo>
                    <a:pt x="6112" y="243"/>
                  </a:moveTo>
                  <a:cubicBezTo>
                    <a:pt x="6094" y="227"/>
                    <a:pt x="6070" y="220"/>
                    <a:pt x="6039" y="220"/>
                  </a:cubicBezTo>
                  <a:cubicBezTo>
                    <a:pt x="6013" y="220"/>
                    <a:pt x="5991" y="224"/>
                    <a:pt x="5974" y="234"/>
                  </a:cubicBezTo>
                  <a:cubicBezTo>
                    <a:pt x="5957" y="244"/>
                    <a:pt x="5943" y="256"/>
                    <a:pt x="5932" y="272"/>
                  </a:cubicBezTo>
                  <a:cubicBezTo>
                    <a:pt x="5922" y="288"/>
                    <a:pt x="5915" y="306"/>
                    <a:pt x="5910" y="326"/>
                  </a:cubicBezTo>
                  <a:cubicBezTo>
                    <a:pt x="5905" y="347"/>
                    <a:pt x="5903" y="368"/>
                    <a:pt x="5903" y="390"/>
                  </a:cubicBezTo>
                  <a:cubicBezTo>
                    <a:pt x="5903" y="411"/>
                    <a:pt x="5905" y="430"/>
                    <a:pt x="5910" y="449"/>
                  </a:cubicBezTo>
                  <a:cubicBezTo>
                    <a:pt x="5915" y="469"/>
                    <a:pt x="5923" y="485"/>
                    <a:pt x="5933" y="501"/>
                  </a:cubicBezTo>
                  <a:cubicBezTo>
                    <a:pt x="5943" y="515"/>
                    <a:pt x="5956" y="527"/>
                    <a:pt x="5973" y="536"/>
                  </a:cubicBezTo>
                  <a:cubicBezTo>
                    <a:pt x="5989" y="545"/>
                    <a:pt x="6008" y="550"/>
                    <a:pt x="6031" y="550"/>
                  </a:cubicBezTo>
                  <a:cubicBezTo>
                    <a:pt x="6066" y="550"/>
                    <a:pt x="6094" y="541"/>
                    <a:pt x="6114" y="522"/>
                  </a:cubicBezTo>
                  <a:cubicBezTo>
                    <a:pt x="6134" y="504"/>
                    <a:pt x="6146" y="477"/>
                    <a:pt x="6151" y="444"/>
                  </a:cubicBezTo>
                  <a:cubicBezTo>
                    <a:pt x="6224" y="444"/>
                    <a:pt x="6224" y="444"/>
                    <a:pt x="6224" y="444"/>
                  </a:cubicBezTo>
                  <a:cubicBezTo>
                    <a:pt x="6216" y="498"/>
                    <a:pt x="6196" y="539"/>
                    <a:pt x="6164" y="568"/>
                  </a:cubicBezTo>
                  <a:cubicBezTo>
                    <a:pt x="6131" y="598"/>
                    <a:pt x="6087" y="612"/>
                    <a:pt x="6031" y="612"/>
                  </a:cubicBezTo>
                  <a:cubicBezTo>
                    <a:pt x="5998" y="612"/>
                    <a:pt x="5969" y="607"/>
                    <a:pt x="5943" y="596"/>
                  </a:cubicBezTo>
                  <a:cubicBezTo>
                    <a:pt x="5918" y="586"/>
                    <a:pt x="5896" y="570"/>
                    <a:pt x="5879" y="551"/>
                  </a:cubicBezTo>
                  <a:cubicBezTo>
                    <a:pt x="5862" y="531"/>
                    <a:pt x="5849" y="508"/>
                    <a:pt x="5840" y="480"/>
                  </a:cubicBezTo>
                  <a:cubicBezTo>
                    <a:pt x="5831" y="453"/>
                    <a:pt x="5827" y="423"/>
                    <a:pt x="5827" y="390"/>
                  </a:cubicBezTo>
                  <a:cubicBezTo>
                    <a:pt x="5827" y="358"/>
                    <a:pt x="5831" y="327"/>
                    <a:pt x="5840" y="299"/>
                  </a:cubicBezTo>
                  <a:cubicBezTo>
                    <a:pt x="5848" y="270"/>
                    <a:pt x="5861" y="245"/>
                    <a:pt x="5878" y="224"/>
                  </a:cubicBezTo>
                  <a:cubicBezTo>
                    <a:pt x="5895" y="203"/>
                    <a:pt x="5917" y="187"/>
                    <a:pt x="5943" y="175"/>
                  </a:cubicBezTo>
                  <a:cubicBezTo>
                    <a:pt x="5969" y="162"/>
                    <a:pt x="5999" y="157"/>
                    <a:pt x="6033" y="157"/>
                  </a:cubicBezTo>
                  <a:cubicBezTo>
                    <a:pt x="6058" y="157"/>
                    <a:pt x="6081" y="160"/>
                    <a:pt x="6103" y="165"/>
                  </a:cubicBezTo>
                  <a:cubicBezTo>
                    <a:pt x="6124" y="171"/>
                    <a:pt x="6144" y="180"/>
                    <a:pt x="6160" y="193"/>
                  </a:cubicBezTo>
                  <a:cubicBezTo>
                    <a:pt x="6177" y="205"/>
                    <a:pt x="6190" y="221"/>
                    <a:pt x="6201" y="240"/>
                  </a:cubicBezTo>
                  <a:cubicBezTo>
                    <a:pt x="6212" y="258"/>
                    <a:pt x="6219" y="281"/>
                    <a:pt x="6222" y="307"/>
                  </a:cubicBezTo>
                  <a:cubicBezTo>
                    <a:pt x="6147" y="307"/>
                    <a:pt x="6147" y="307"/>
                    <a:pt x="6147" y="307"/>
                  </a:cubicBezTo>
                  <a:cubicBezTo>
                    <a:pt x="6142" y="279"/>
                    <a:pt x="6130" y="258"/>
                    <a:pt x="6112" y="243"/>
                  </a:cubicBezTo>
                  <a:moveTo>
                    <a:pt x="5472" y="575"/>
                  </a:moveTo>
                  <a:cubicBezTo>
                    <a:pt x="5439" y="600"/>
                    <a:pt x="5398" y="612"/>
                    <a:pt x="5349" y="612"/>
                  </a:cubicBezTo>
                  <a:cubicBezTo>
                    <a:pt x="5314" y="612"/>
                    <a:pt x="5283" y="607"/>
                    <a:pt x="5258" y="595"/>
                  </a:cubicBezTo>
                  <a:cubicBezTo>
                    <a:pt x="5232" y="584"/>
                    <a:pt x="5211" y="568"/>
                    <a:pt x="5193" y="548"/>
                  </a:cubicBezTo>
                  <a:cubicBezTo>
                    <a:pt x="5176" y="528"/>
                    <a:pt x="5163" y="504"/>
                    <a:pt x="5154" y="476"/>
                  </a:cubicBezTo>
                  <a:cubicBezTo>
                    <a:pt x="5145" y="447"/>
                    <a:pt x="5140" y="417"/>
                    <a:pt x="5139" y="384"/>
                  </a:cubicBezTo>
                  <a:cubicBezTo>
                    <a:pt x="5139" y="350"/>
                    <a:pt x="5144" y="320"/>
                    <a:pt x="5154" y="293"/>
                  </a:cubicBezTo>
                  <a:cubicBezTo>
                    <a:pt x="5165" y="265"/>
                    <a:pt x="5179" y="241"/>
                    <a:pt x="5197" y="221"/>
                  </a:cubicBezTo>
                  <a:cubicBezTo>
                    <a:pt x="5215" y="200"/>
                    <a:pt x="5237" y="185"/>
                    <a:pt x="5262" y="173"/>
                  </a:cubicBezTo>
                  <a:cubicBezTo>
                    <a:pt x="5287" y="162"/>
                    <a:pt x="5314" y="157"/>
                    <a:pt x="5344" y="157"/>
                  </a:cubicBezTo>
                  <a:cubicBezTo>
                    <a:pt x="5383" y="157"/>
                    <a:pt x="5415" y="164"/>
                    <a:pt x="5441" y="181"/>
                  </a:cubicBezTo>
                  <a:cubicBezTo>
                    <a:pt x="5467" y="197"/>
                    <a:pt x="5487" y="217"/>
                    <a:pt x="5502" y="242"/>
                  </a:cubicBezTo>
                  <a:cubicBezTo>
                    <a:pt x="5518" y="266"/>
                    <a:pt x="5529" y="294"/>
                    <a:pt x="5535" y="323"/>
                  </a:cubicBezTo>
                  <a:cubicBezTo>
                    <a:pt x="5541" y="352"/>
                    <a:pt x="5543" y="380"/>
                    <a:pt x="5542" y="406"/>
                  </a:cubicBezTo>
                  <a:cubicBezTo>
                    <a:pt x="5215" y="406"/>
                    <a:pt x="5215" y="406"/>
                    <a:pt x="5215" y="406"/>
                  </a:cubicBezTo>
                  <a:cubicBezTo>
                    <a:pt x="5215" y="425"/>
                    <a:pt x="5217" y="444"/>
                    <a:pt x="5222" y="461"/>
                  </a:cubicBezTo>
                  <a:cubicBezTo>
                    <a:pt x="5227" y="478"/>
                    <a:pt x="5235" y="493"/>
                    <a:pt x="5247" y="506"/>
                  </a:cubicBezTo>
                  <a:cubicBezTo>
                    <a:pt x="5258" y="520"/>
                    <a:pt x="5272" y="530"/>
                    <a:pt x="5289" y="538"/>
                  </a:cubicBezTo>
                  <a:cubicBezTo>
                    <a:pt x="5307" y="546"/>
                    <a:pt x="5327" y="550"/>
                    <a:pt x="5351" y="550"/>
                  </a:cubicBezTo>
                  <a:cubicBezTo>
                    <a:pt x="5382" y="550"/>
                    <a:pt x="5406" y="543"/>
                    <a:pt x="5426" y="529"/>
                  </a:cubicBezTo>
                  <a:cubicBezTo>
                    <a:pt x="5445" y="515"/>
                    <a:pt x="5458" y="493"/>
                    <a:pt x="5464" y="465"/>
                  </a:cubicBezTo>
                  <a:cubicBezTo>
                    <a:pt x="5535" y="465"/>
                    <a:pt x="5535" y="465"/>
                    <a:pt x="5535" y="465"/>
                  </a:cubicBezTo>
                  <a:cubicBezTo>
                    <a:pt x="5525" y="513"/>
                    <a:pt x="5504" y="550"/>
                    <a:pt x="5472" y="575"/>
                  </a:cubicBezTo>
                  <a:moveTo>
                    <a:pt x="5455" y="295"/>
                  </a:moveTo>
                  <a:cubicBezTo>
                    <a:pt x="5448" y="280"/>
                    <a:pt x="5439" y="267"/>
                    <a:pt x="5428" y="256"/>
                  </a:cubicBezTo>
                  <a:cubicBezTo>
                    <a:pt x="5418" y="245"/>
                    <a:pt x="5404" y="236"/>
                    <a:pt x="5389" y="229"/>
                  </a:cubicBezTo>
                  <a:cubicBezTo>
                    <a:pt x="5375" y="223"/>
                    <a:pt x="5358" y="220"/>
                    <a:pt x="5340" y="220"/>
                  </a:cubicBezTo>
                  <a:cubicBezTo>
                    <a:pt x="5322" y="220"/>
                    <a:pt x="5305" y="223"/>
                    <a:pt x="5290" y="229"/>
                  </a:cubicBezTo>
                  <a:cubicBezTo>
                    <a:pt x="5275" y="236"/>
                    <a:pt x="5262" y="245"/>
                    <a:pt x="5252" y="256"/>
                  </a:cubicBezTo>
                  <a:cubicBezTo>
                    <a:pt x="5241" y="267"/>
                    <a:pt x="5232" y="281"/>
                    <a:pt x="5226" y="295"/>
                  </a:cubicBezTo>
                  <a:cubicBezTo>
                    <a:pt x="5220" y="310"/>
                    <a:pt x="5216" y="326"/>
                    <a:pt x="5215" y="343"/>
                  </a:cubicBezTo>
                  <a:cubicBezTo>
                    <a:pt x="5466" y="343"/>
                    <a:pt x="5466" y="343"/>
                    <a:pt x="5466" y="343"/>
                  </a:cubicBezTo>
                  <a:cubicBezTo>
                    <a:pt x="5465" y="326"/>
                    <a:pt x="5461" y="310"/>
                    <a:pt x="5455" y="295"/>
                  </a:cubicBezTo>
                  <a:moveTo>
                    <a:pt x="4765" y="0"/>
                  </a:moveTo>
                  <a:cubicBezTo>
                    <a:pt x="4765" y="231"/>
                    <a:pt x="4765" y="231"/>
                    <a:pt x="4765" y="231"/>
                  </a:cubicBezTo>
                  <a:cubicBezTo>
                    <a:pt x="4767" y="231"/>
                    <a:pt x="4767" y="231"/>
                    <a:pt x="4767" y="231"/>
                  </a:cubicBezTo>
                  <a:cubicBezTo>
                    <a:pt x="4772" y="217"/>
                    <a:pt x="4780" y="206"/>
                    <a:pt x="4791" y="197"/>
                  </a:cubicBezTo>
                  <a:cubicBezTo>
                    <a:pt x="4801" y="187"/>
                    <a:pt x="4812" y="180"/>
                    <a:pt x="4825" y="174"/>
                  </a:cubicBezTo>
                  <a:cubicBezTo>
                    <a:pt x="4837" y="168"/>
                    <a:pt x="4850" y="164"/>
                    <a:pt x="4864" y="161"/>
                  </a:cubicBezTo>
                  <a:cubicBezTo>
                    <a:pt x="4878" y="158"/>
                    <a:pt x="4892" y="157"/>
                    <a:pt x="4905" y="157"/>
                  </a:cubicBezTo>
                  <a:cubicBezTo>
                    <a:pt x="4933" y="157"/>
                    <a:pt x="4957" y="160"/>
                    <a:pt x="4976" y="168"/>
                  </a:cubicBezTo>
                  <a:cubicBezTo>
                    <a:pt x="4995" y="176"/>
                    <a:pt x="5011" y="187"/>
                    <a:pt x="5023" y="201"/>
                  </a:cubicBezTo>
                  <a:cubicBezTo>
                    <a:pt x="5035" y="215"/>
                    <a:pt x="5043" y="232"/>
                    <a:pt x="5048" y="251"/>
                  </a:cubicBezTo>
                  <a:cubicBezTo>
                    <a:pt x="5052" y="271"/>
                    <a:pt x="5055" y="293"/>
                    <a:pt x="5055" y="316"/>
                  </a:cubicBezTo>
                  <a:cubicBezTo>
                    <a:pt x="5055" y="603"/>
                    <a:pt x="5055" y="603"/>
                    <a:pt x="5055" y="603"/>
                  </a:cubicBezTo>
                  <a:cubicBezTo>
                    <a:pt x="4983" y="603"/>
                    <a:pt x="4983" y="603"/>
                    <a:pt x="4983" y="603"/>
                  </a:cubicBezTo>
                  <a:cubicBezTo>
                    <a:pt x="4983" y="308"/>
                    <a:pt x="4983" y="308"/>
                    <a:pt x="4983" y="308"/>
                  </a:cubicBezTo>
                  <a:cubicBezTo>
                    <a:pt x="4983" y="281"/>
                    <a:pt x="4975" y="259"/>
                    <a:pt x="4959" y="243"/>
                  </a:cubicBezTo>
                  <a:cubicBezTo>
                    <a:pt x="4944" y="228"/>
                    <a:pt x="4922" y="220"/>
                    <a:pt x="4894" y="220"/>
                  </a:cubicBezTo>
                  <a:cubicBezTo>
                    <a:pt x="4872" y="220"/>
                    <a:pt x="4853" y="223"/>
                    <a:pt x="4837" y="230"/>
                  </a:cubicBezTo>
                  <a:cubicBezTo>
                    <a:pt x="4821" y="237"/>
                    <a:pt x="4808" y="246"/>
                    <a:pt x="4797" y="259"/>
                  </a:cubicBezTo>
                  <a:cubicBezTo>
                    <a:pt x="4787" y="271"/>
                    <a:pt x="4779" y="286"/>
                    <a:pt x="4773" y="302"/>
                  </a:cubicBezTo>
                  <a:cubicBezTo>
                    <a:pt x="4768" y="319"/>
                    <a:pt x="4765" y="337"/>
                    <a:pt x="4765" y="356"/>
                  </a:cubicBezTo>
                  <a:cubicBezTo>
                    <a:pt x="4765" y="603"/>
                    <a:pt x="4765" y="603"/>
                    <a:pt x="4765" y="603"/>
                  </a:cubicBezTo>
                  <a:cubicBezTo>
                    <a:pt x="4693" y="603"/>
                    <a:pt x="4693" y="603"/>
                    <a:pt x="4693" y="603"/>
                  </a:cubicBezTo>
                  <a:cubicBezTo>
                    <a:pt x="4693" y="0"/>
                    <a:pt x="4693" y="0"/>
                    <a:pt x="4693" y="0"/>
                  </a:cubicBezTo>
                  <a:lnTo>
                    <a:pt x="4765" y="0"/>
                  </a:lnTo>
                  <a:close/>
                  <a:moveTo>
                    <a:pt x="4614" y="167"/>
                  </a:moveTo>
                  <a:cubicBezTo>
                    <a:pt x="4614" y="230"/>
                    <a:pt x="4614" y="230"/>
                    <a:pt x="4614" y="230"/>
                  </a:cubicBezTo>
                  <a:cubicBezTo>
                    <a:pt x="4527" y="230"/>
                    <a:pt x="4527" y="230"/>
                    <a:pt x="4527" y="230"/>
                  </a:cubicBezTo>
                  <a:cubicBezTo>
                    <a:pt x="4527" y="501"/>
                    <a:pt x="4527" y="501"/>
                    <a:pt x="4527" y="501"/>
                  </a:cubicBezTo>
                  <a:cubicBezTo>
                    <a:pt x="4527" y="509"/>
                    <a:pt x="4528" y="516"/>
                    <a:pt x="4529" y="521"/>
                  </a:cubicBezTo>
                  <a:cubicBezTo>
                    <a:pt x="4531" y="526"/>
                    <a:pt x="4533" y="530"/>
                    <a:pt x="4537" y="533"/>
                  </a:cubicBezTo>
                  <a:cubicBezTo>
                    <a:pt x="4541" y="536"/>
                    <a:pt x="4547" y="538"/>
                    <a:pt x="4554" y="538"/>
                  </a:cubicBezTo>
                  <a:cubicBezTo>
                    <a:pt x="4561" y="540"/>
                    <a:pt x="4570" y="540"/>
                    <a:pt x="4581" y="540"/>
                  </a:cubicBezTo>
                  <a:cubicBezTo>
                    <a:pt x="4614" y="540"/>
                    <a:pt x="4614" y="540"/>
                    <a:pt x="4614" y="540"/>
                  </a:cubicBezTo>
                  <a:cubicBezTo>
                    <a:pt x="4614" y="603"/>
                    <a:pt x="4614" y="603"/>
                    <a:pt x="4614" y="603"/>
                  </a:cubicBezTo>
                  <a:cubicBezTo>
                    <a:pt x="4559" y="603"/>
                    <a:pt x="4559" y="603"/>
                    <a:pt x="4559" y="603"/>
                  </a:cubicBezTo>
                  <a:cubicBezTo>
                    <a:pt x="4541" y="603"/>
                    <a:pt x="4525" y="602"/>
                    <a:pt x="4512" y="599"/>
                  </a:cubicBezTo>
                  <a:cubicBezTo>
                    <a:pt x="4498" y="597"/>
                    <a:pt x="4488" y="592"/>
                    <a:pt x="4479" y="585"/>
                  </a:cubicBezTo>
                  <a:cubicBezTo>
                    <a:pt x="4471" y="579"/>
                    <a:pt x="4465" y="569"/>
                    <a:pt x="4461" y="557"/>
                  </a:cubicBezTo>
                  <a:cubicBezTo>
                    <a:pt x="4457" y="544"/>
                    <a:pt x="4455" y="528"/>
                    <a:pt x="4455" y="508"/>
                  </a:cubicBezTo>
                  <a:cubicBezTo>
                    <a:pt x="4455" y="230"/>
                    <a:pt x="4455" y="230"/>
                    <a:pt x="4455" y="230"/>
                  </a:cubicBezTo>
                  <a:cubicBezTo>
                    <a:pt x="4381" y="230"/>
                    <a:pt x="4381" y="230"/>
                    <a:pt x="4381" y="230"/>
                  </a:cubicBezTo>
                  <a:cubicBezTo>
                    <a:pt x="4381" y="167"/>
                    <a:pt x="4381" y="167"/>
                    <a:pt x="4381" y="167"/>
                  </a:cubicBezTo>
                  <a:cubicBezTo>
                    <a:pt x="4455" y="167"/>
                    <a:pt x="4455" y="167"/>
                    <a:pt x="4455" y="167"/>
                  </a:cubicBezTo>
                  <a:cubicBezTo>
                    <a:pt x="4455" y="36"/>
                    <a:pt x="4455" y="36"/>
                    <a:pt x="4455" y="36"/>
                  </a:cubicBezTo>
                  <a:cubicBezTo>
                    <a:pt x="4527" y="36"/>
                    <a:pt x="4527" y="36"/>
                    <a:pt x="4527" y="36"/>
                  </a:cubicBezTo>
                  <a:cubicBezTo>
                    <a:pt x="4527" y="167"/>
                    <a:pt x="4527" y="167"/>
                    <a:pt x="4527" y="167"/>
                  </a:cubicBezTo>
                  <a:lnTo>
                    <a:pt x="4614" y="167"/>
                  </a:lnTo>
                  <a:close/>
                  <a:moveTo>
                    <a:pt x="4049" y="575"/>
                  </a:moveTo>
                  <a:cubicBezTo>
                    <a:pt x="4016" y="600"/>
                    <a:pt x="3975" y="612"/>
                    <a:pt x="3925" y="612"/>
                  </a:cubicBezTo>
                  <a:cubicBezTo>
                    <a:pt x="3890" y="612"/>
                    <a:pt x="3860" y="607"/>
                    <a:pt x="3835" y="595"/>
                  </a:cubicBezTo>
                  <a:cubicBezTo>
                    <a:pt x="3809" y="584"/>
                    <a:pt x="3788" y="568"/>
                    <a:pt x="3770" y="548"/>
                  </a:cubicBezTo>
                  <a:cubicBezTo>
                    <a:pt x="3752" y="528"/>
                    <a:pt x="3740" y="504"/>
                    <a:pt x="3731" y="476"/>
                  </a:cubicBezTo>
                  <a:cubicBezTo>
                    <a:pt x="3722" y="447"/>
                    <a:pt x="3717" y="417"/>
                    <a:pt x="3716" y="384"/>
                  </a:cubicBezTo>
                  <a:cubicBezTo>
                    <a:pt x="3716" y="350"/>
                    <a:pt x="3721" y="320"/>
                    <a:pt x="3731" y="293"/>
                  </a:cubicBezTo>
                  <a:cubicBezTo>
                    <a:pt x="3741" y="265"/>
                    <a:pt x="3755" y="241"/>
                    <a:pt x="3774" y="221"/>
                  </a:cubicBezTo>
                  <a:cubicBezTo>
                    <a:pt x="3792" y="200"/>
                    <a:pt x="3814" y="185"/>
                    <a:pt x="3839" y="173"/>
                  </a:cubicBezTo>
                  <a:cubicBezTo>
                    <a:pt x="3864" y="162"/>
                    <a:pt x="3891" y="157"/>
                    <a:pt x="3921" y="157"/>
                  </a:cubicBezTo>
                  <a:cubicBezTo>
                    <a:pt x="3960" y="157"/>
                    <a:pt x="3992" y="164"/>
                    <a:pt x="4018" y="181"/>
                  </a:cubicBezTo>
                  <a:cubicBezTo>
                    <a:pt x="4043" y="197"/>
                    <a:pt x="4064" y="217"/>
                    <a:pt x="4080" y="242"/>
                  </a:cubicBezTo>
                  <a:cubicBezTo>
                    <a:pt x="4095" y="266"/>
                    <a:pt x="4105" y="294"/>
                    <a:pt x="4111" y="323"/>
                  </a:cubicBezTo>
                  <a:cubicBezTo>
                    <a:pt x="4117" y="352"/>
                    <a:pt x="4120" y="380"/>
                    <a:pt x="4119" y="406"/>
                  </a:cubicBezTo>
                  <a:cubicBezTo>
                    <a:pt x="3792" y="406"/>
                    <a:pt x="3792" y="406"/>
                    <a:pt x="3792" y="406"/>
                  </a:cubicBezTo>
                  <a:cubicBezTo>
                    <a:pt x="3791" y="425"/>
                    <a:pt x="3794" y="444"/>
                    <a:pt x="3799" y="461"/>
                  </a:cubicBezTo>
                  <a:cubicBezTo>
                    <a:pt x="3804" y="478"/>
                    <a:pt x="3812" y="493"/>
                    <a:pt x="3823" y="506"/>
                  </a:cubicBezTo>
                  <a:cubicBezTo>
                    <a:pt x="3834" y="520"/>
                    <a:pt x="3849" y="530"/>
                    <a:pt x="3866" y="538"/>
                  </a:cubicBezTo>
                  <a:cubicBezTo>
                    <a:pt x="3884" y="546"/>
                    <a:pt x="3904" y="550"/>
                    <a:pt x="3928" y="550"/>
                  </a:cubicBezTo>
                  <a:cubicBezTo>
                    <a:pt x="3958" y="550"/>
                    <a:pt x="3983" y="543"/>
                    <a:pt x="4003" y="529"/>
                  </a:cubicBezTo>
                  <a:cubicBezTo>
                    <a:pt x="4022" y="515"/>
                    <a:pt x="4035" y="493"/>
                    <a:pt x="4041" y="465"/>
                  </a:cubicBezTo>
                  <a:cubicBezTo>
                    <a:pt x="4112" y="465"/>
                    <a:pt x="4112" y="465"/>
                    <a:pt x="4112" y="465"/>
                  </a:cubicBezTo>
                  <a:cubicBezTo>
                    <a:pt x="4102" y="513"/>
                    <a:pt x="4081" y="550"/>
                    <a:pt x="4049" y="575"/>
                  </a:cubicBezTo>
                  <a:moveTo>
                    <a:pt x="4031" y="295"/>
                  </a:moveTo>
                  <a:cubicBezTo>
                    <a:pt x="4025" y="280"/>
                    <a:pt x="4016" y="267"/>
                    <a:pt x="4005" y="256"/>
                  </a:cubicBezTo>
                  <a:cubicBezTo>
                    <a:pt x="3994" y="245"/>
                    <a:pt x="3981" y="236"/>
                    <a:pt x="3966" y="229"/>
                  </a:cubicBezTo>
                  <a:cubicBezTo>
                    <a:pt x="3951" y="223"/>
                    <a:pt x="3935" y="220"/>
                    <a:pt x="3917" y="220"/>
                  </a:cubicBezTo>
                  <a:cubicBezTo>
                    <a:pt x="3898" y="220"/>
                    <a:pt x="3882" y="223"/>
                    <a:pt x="3866" y="229"/>
                  </a:cubicBezTo>
                  <a:cubicBezTo>
                    <a:pt x="3852" y="236"/>
                    <a:pt x="3839" y="245"/>
                    <a:pt x="3828" y="256"/>
                  </a:cubicBezTo>
                  <a:cubicBezTo>
                    <a:pt x="3818" y="267"/>
                    <a:pt x="3809" y="281"/>
                    <a:pt x="3803" y="295"/>
                  </a:cubicBezTo>
                  <a:cubicBezTo>
                    <a:pt x="3797" y="310"/>
                    <a:pt x="3793" y="326"/>
                    <a:pt x="3792" y="343"/>
                  </a:cubicBezTo>
                  <a:cubicBezTo>
                    <a:pt x="4043" y="343"/>
                    <a:pt x="4043" y="343"/>
                    <a:pt x="4043" y="343"/>
                  </a:cubicBezTo>
                  <a:cubicBezTo>
                    <a:pt x="4042" y="326"/>
                    <a:pt x="4038" y="310"/>
                    <a:pt x="4031" y="295"/>
                  </a:cubicBezTo>
                  <a:moveTo>
                    <a:pt x="3547" y="243"/>
                  </a:moveTo>
                  <a:cubicBezTo>
                    <a:pt x="3529" y="227"/>
                    <a:pt x="3505" y="220"/>
                    <a:pt x="3474" y="220"/>
                  </a:cubicBezTo>
                  <a:cubicBezTo>
                    <a:pt x="3449" y="220"/>
                    <a:pt x="3427" y="224"/>
                    <a:pt x="3409" y="234"/>
                  </a:cubicBezTo>
                  <a:cubicBezTo>
                    <a:pt x="3392" y="244"/>
                    <a:pt x="3378" y="256"/>
                    <a:pt x="3368" y="272"/>
                  </a:cubicBezTo>
                  <a:cubicBezTo>
                    <a:pt x="3357" y="288"/>
                    <a:pt x="3350" y="306"/>
                    <a:pt x="3345" y="326"/>
                  </a:cubicBezTo>
                  <a:cubicBezTo>
                    <a:pt x="3341" y="347"/>
                    <a:pt x="3339" y="368"/>
                    <a:pt x="3339" y="390"/>
                  </a:cubicBezTo>
                  <a:cubicBezTo>
                    <a:pt x="3339" y="411"/>
                    <a:pt x="3341" y="430"/>
                    <a:pt x="3346" y="449"/>
                  </a:cubicBezTo>
                  <a:cubicBezTo>
                    <a:pt x="3351" y="469"/>
                    <a:pt x="3358" y="485"/>
                    <a:pt x="3368" y="501"/>
                  </a:cubicBezTo>
                  <a:cubicBezTo>
                    <a:pt x="3378" y="515"/>
                    <a:pt x="3391" y="527"/>
                    <a:pt x="3408" y="536"/>
                  </a:cubicBezTo>
                  <a:cubicBezTo>
                    <a:pt x="3424" y="545"/>
                    <a:pt x="3444" y="550"/>
                    <a:pt x="3466" y="550"/>
                  </a:cubicBezTo>
                  <a:cubicBezTo>
                    <a:pt x="3501" y="550"/>
                    <a:pt x="3529" y="541"/>
                    <a:pt x="3549" y="522"/>
                  </a:cubicBezTo>
                  <a:cubicBezTo>
                    <a:pt x="3569" y="504"/>
                    <a:pt x="3581" y="477"/>
                    <a:pt x="3586" y="444"/>
                  </a:cubicBezTo>
                  <a:cubicBezTo>
                    <a:pt x="3659" y="444"/>
                    <a:pt x="3659" y="444"/>
                    <a:pt x="3659" y="444"/>
                  </a:cubicBezTo>
                  <a:cubicBezTo>
                    <a:pt x="3651" y="498"/>
                    <a:pt x="3631" y="539"/>
                    <a:pt x="3599" y="568"/>
                  </a:cubicBezTo>
                  <a:cubicBezTo>
                    <a:pt x="3567" y="598"/>
                    <a:pt x="3523" y="612"/>
                    <a:pt x="3467" y="612"/>
                  </a:cubicBezTo>
                  <a:cubicBezTo>
                    <a:pt x="3434" y="612"/>
                    <a:pt x="3404" y="607"/>
                    <a:pt x="3379" y="596"/>
                  </a:cubicBezTo>
                  <a:cubicBezTo>
                    <a:pt x="3353" y="586"/>
                    <a:pt x="3332" y="570"/>
                    <a:pt x="3315" y="551"/>
                  </a:cubicBezTo>
                  <a:cubicBezTo>
                    <a:pt x="3297" y="531"/>
                    <a:pt x="3285" y="508"/>
                    <a:pt x="3276" y="480"/>
                  </a:cubicBezTo>
                  <a:cubicBezTo>
                    <a:pt x="3267" y="453"/>
                    <a:pt x="3263" y="423"/>
                    <a:pt x="3263" y="390"/>
                  </a:cubicBezTo>
                  <a:cubicBezTo>
                    <a:pt x="3263" y="358"/>
                    <a:pt x="3267" y="327"/>
                    <a:pt x="3275" y="299"/>
                  </a:cubicBezTo>
                  <a:cubicBezTo>
                    <a:pt x="3284" y="270"/>
                    <a:pt x="3297" y="245"/>
                    <a:pt x="3314" y="224"/>
                  </a:cubicBezTo>
                  <a:cubicBezTo>
                    <a:pt x="3331" y="203"/>
                    <a:pt x="3352" y="187"/>
                    <a:pt x="3378" y="175"/>
                  </a:cubicBezTo>
                  <a:cubicBezTo>
                    <a:pt x="3404" y="162"/>
                    <a:pt x="3434" y="157"/>
                    <a:pt x="3469" y="157"/>
                  </a:cubicBezTo>
                  <a:cubicBezTo>
                    <a:pt x="3493" y="157"/>
                    <a:pt x="3517" y="160"/>
                    <a:pt x="3538" y="165"/>
                  </a:cubicBezTo>
                  <a:cubicBezTo>
                    <a:pt x="3560" y="171"/>
                    <a:pt x="3579" y="180"/>
                    <a:pt x="3596" y="193"/>
                  </a:cubicBezTo>
                  <a:cubicBezTo>
                    <a:pt x="3612" y="205"/>
                    <a:pt x="3626" y="221"/>
                    <a:pt x="3637" y="240"/>
                  </a:cubicBezTo>
                  <a:cubicBezTo>
                    <a:pt x="3647" y="258"/>
                    <a:pt x="3654" y="281"/>
                    <a:pt x="3657" y="307"/>
                  </a:cubicBezTo>
                  <a:cubicBezTo>
                    <a:pt x="3583" y="307"/>
                    <a:pt x="3583" y="307"/>
                    <a:pt x="3583" y="307"/>
                  </a:cubicBezTo>
                  <a:cubicBezTo>
                    <a:pt x="3577" y="279"/>
                    <a:pt x="3565" y="258"/>
                    <a:pt x="3547" y="243"/>
                  </a:cubicBezTo>
                  <a:moveTo>
                    <a:pt x="2884" y="167"/>
                  </a:moveTo>
                  <a:cubicBezTo>
                    <a:pt x="2884" y="236"/>
                    <a:pt x="2884" y="236"/>
                    <a:pt x="2884" y="236"/>
                  </a:cubicBezTo>
                  <a:cubicBezTo>
                    <a:pt x="2886" y="236"/>
                    <a:pt x="2886" y="236"/>
                    <a:pt x="2886" y="236"/>
                  </a:cubicBezTo>
                  <a:cubicBezTo>
                    <a:pt x="2916" y="183"/>
                    <a:pt x="2963" y="157"/>
                    <a:pt x="3028" y="157"/>
                  </a:cubicBezTo>
                  <a:cubicBezTo>
                    <a:pt x="3057" y="157"/>
                    <a:pt x="3081" y="160"/>
                    <a:pt x="3100" y="168"/>
                  </a:cubicBezTo>
                  <a:cubicBezTo>
                    <a:pt x="3119" y="176"/>
                    <a:pt x="3134" y="187"/>
                    <a:pt x="3146" y="201"/>
                  </a:cubicBezTo>
                  <a:cubicBezTo>
                    <a:pt x="3158" y="215"/>
                    <a:pt x="3166" y="232"/>
                    <a:pt x="3171" y="251"/>
                  </a:cubicBezTo>
                  <a:cubicBezTo>
                    <a:pt x="3176" y="271"/>
                    <a:pt x="3178" y="293"/>
                    <a:pt x="3178" y="316"/>
                  </a:cubicBezTo>
                  <a:cubicBezTo>
                    <a:pt x="3178" y="603"/>
                    <a:pt x="3178" y="603"/>
                    <a:pt x="3178" y="603"/>
                  </a:cubicBezTo>
                  <a:cubicBezTo>
                    <a:pt x="3107" y="603"/>
                    <a:pt x="3107" y="603"/>
                    <a:pt x="3107" y="603"/>
                  </a:cubicBezTo>
                  <a:cubicBezTo>
                    <a:pt x="3107" y="308"/>
                    <a:pt x="3107" y="308"/>
                    <a:pt x="3107" y="308"/>
                  </a:cubicBezTo>
                  <a:cubicBezTo>
                    <a:pt x="3107" y="281"/>
                    <a:pt x="3099" y="259"/>
                    <a:pt x="3083" y="243"/>
                  </a:cubicBezTo>
                  <a:cubicBezTo>
                    <a:pt x="3067" y="228"/>
                    <a:pt x="3045" y="220"/>
                    <a:pt x="3018" y="220"/>
                  </a:cubicBezTo>
                  <a:cubicBezTo>
                    <a:pt x="2996" y="220"/>
                    <a:pt x="2977" y="223"/>
                    <a:pt x="2961" y="230"/>
                  </a:cubicBezTo>
                  <a:cubicBezTo>
                    <a:pt x="2945" y="237"/>
                    <a:pt x="2932" y="246"/>
                    <a:pt x="2921" y="259"/>
                  </a:cubicBezTo>
                  <a:cubicBezTo>
                    <a:pt x="2910" y="271"/>
                    <a:pt x="2902" y="286"/>
                    <a:pt x="2897" y="302"/>
                  </a:cubicBezTo>
                  <a:cubicBezTo>
                    <a:pt x="2891" y="319"/>
                    <a:pt x="2889" y="337"/>
                    <a:pt x="2889" y="356"/>
                  </a:cubicBezTo>
                  <a:cubicBezTo>
                    <a:pt x="2889" y="603"/>
                    <a:pt x="2889" y="603"/>
                    <a:pt x="2889" y="603"/>
                  </a:cubicBezTo>
                  <a:cubicBezTo>
                    <a:pt x="2817" y="603"/>
                    <a:pt x="2817" y="603"/>
                    <a:pt x="2817" y="603"/>
                  </a:cubicBezTo>
                  <a:cubicBezTo>
                    <a:pt x="2817" y="167"/>
                    <a:pt x="2817" y="167"/>
                    <a:pt x="2817" y="167"/>
                  </a:cubicBezTo>
                  <a:lnTo>
                    <a:pt x="2884" y="167"/>
                  </a:lnTo>
                  <a:close/>
                  <a:moveTo>
                    <a:pt x="2673" y="575"/>
                  </a:moveTo>
                  <a:cubicBezTo>
                    <a:pt x="2640" y="600"/>
                    <a:pt x="2599" y="612"/>
                    <a:pt x="2549" y="612"/>
                  </a:cubicBezTo>
                  <a:cubicBezTo>
                    <a:pt x="2515" y="612"/>
                    <a:pt x="2484" y="607"/>
                    <a:pt x="2458" y="595"/>
                  </a:cubicBezTo>
                  <a:cubicBezTo>
                    <a:pt x="2433" y="584"/>
                    <a:pt x="2411" y="568"/>
                    <a:pt x="2394" y="548"/>
                  </a:cubicBezTo>
                  <a:cubicBezTo>
                    <a:pt x="2377" y="528"/>
                    <a:pt x="2363" y="504"/>
                    <a:pt x="2355" y="476"/>
                  </a:cubicBezTo>
                  <a:cubicBezTo>
                    <a:pt x="2346" y="447"/>
                    <a:pt x="2341" y="417"/>
                    <a:pt x="2340" y="384"/>
                  </a:cubicBezTo>
                  <a:cubicBezTo>
                    <a:pt x="2340" y="350"/>
                    <a:pt x="2345" y="320"/>
                    <a:pt x="2355" y="293"/>
                  </a:cubicBezTo>
                  <a:cubicBezTo>
                    <a:pt x="2365" y="265"/>
                    <a:pt x="2379" y="241"/>
                    <a:pt x="2398" y="221"/>
                  </a:cubicBezTo>
                  <a:cubicBezTo>
                    <a:pt x="2416" y="200"/>
                    <a:pt x="2438" y="185"/>
                    <a:pt x="2463" y="173"/>
                  </a:cubicBezTo>
                  <a:cubicBezTo>
                    <a:pt x="2488" y="162"/>
                    <a:pt x="2515" y="157"/>
                    <a:pt x="2545" y="157"/>
                  </a:cubicBezTo>
                  <a:cubicBezTo>
                    <a:pt x="2584" y="157"/>
                    <a:pt x="2616" y="164"/>
                    <a:pt x="2642" y="181"/>
                  </a:cubicBezTo>
                  <a:cubicBezTo>
                    <a:pt x="2667" y="197"/>
                    <a:pt x="2688" y="217"/>
                    <a:pt x="2703" y="242"/>
                  </a:cubicBezTo>
                  <a:cubicBezTo>
                    <a:pt x="2719" y="266"/>
                    <a:pt x="2729" y="294"/>
                    <a:pt x="2735" y="323"/>
                  </a:cubicBezTo>
                  <a:cubicBezTo>
                    <a:pt x="2741" y="352"/>
                    <a:pt x="2744" y="380"/>
                    <a:pt x="2743" y="406"/>
                  </a:cubicBezTo>
                  <a:cubicBezTo>
                    <a:pt x="2416" y="406"/>
                    <a:pt x="2416" y="406"/>
                    <a:pt x="2416" y="406"/>
                  </a:cubicBezTo>
                  <a:cubicBezTo>
                    <a:pt x="2416" y="425"/>
                    <a:pt x="2418" y="444"/>
                    <a:pt x="2423" y="461"/>
                  </a:cubicBezTo>
                  <a:cubicBezTo>
                    <a:pt x="2428" y="478"/>
                    <a:pt x="2436" y="493"/>
                    <a:pt x="2447" y="506"/>
                  </a:cubicBezTo>
                  <a:cubicBezTo>
                    <a:pt x="2458" y="520"/>
                    <a:pt x="2473" y="530"/>
                    <a:pt x="2490" y="538"/>
                  </a:cubicBezTo>
                  <a:cubicBezTo>
                    <a:pt x="2508" y="546"/>
                    <a:pt x="2528" y="550"/>
                    <a:pt x="2552" y="550"/>
                  </a:cubicBezTo>
                  <a:cubicBezTo>
                    <a:pt x="2582" y="550"/>
                    <a:pt x="2607" y="543"/>
                    <a:pt x="2627" y="529"/>
                  </a:cubicBezTo>
                  <a:cubicBezTo>
                    <a:pt x="2646" y="515"/>
                    <a:pt x="2659" y="493"/>
                    <a:pt x="2665" y="465"/>
                  </a:cubicBezTo>
                  <a:cubicBezTo>
                    <a:pt x="2736" y="465"/>
                    <a:pt x="2736" y="465"/>
                    <a:pt x="2736" y="465"/>
                  </a:cubicBezTo>
                  <a:cubicBezTo>
                    <a:pt x="2726" y="513"/>
                    <a:pt x="2705" y="550"/>
                    <a:pt x="2673" y="575"/>
                  </a:cubicBezTo>
                  <a:moveTo>
                    <a:pt x="2655" y="295"/>
                  </a:moveTo>
                  <a:cubicBezTo>
                    <a:pt x="2649" y="280"/>
                    <a:pt x="2640" y="267"/>
                    <a:pt x="2629" y="256"/>
                  </a:cubicBezTo>
                  <a:cubicBezTo>
                    <a:pt x="2618" y="245"/>
                    <a:pt x="2605" y="236"/>
                    <a:pt x="2590" y="229"/>
                  </a:cubicBezTo>
                  <a:cubicBezTo>
                    <a:pt x="2575" y="223"/>
                    <a:pt x="2559" y="220"/>
                    <a:pt x="2541" y="220"/>
                  </a:cubicBezTo>
                  <a:cubicBezTo>
                    <a:pt x="2522" y="220"/>
                    <a:pt x="2506" y="223"/>
                    <a:pt x="2491" y="229"/>
                  </a:cubicBezTo>
                  <a:cubicBezTo>
                    <a:pt x="2476" y="236"/>
                    <a:pt x="2463" y="245"/>
                    <a:pt x="2452" y="256"/>
                  </a:cubicBezTo>
                  <a:cubicBezTo>
                    <a:pt x="2441" y="267"/>
                    <a:pt x="2433" y="281"/>
                    <a:pt x="2427" y="295"/>
                  </a:cubicBezTo>
                  <a:cubicBezTo>
                    <a:pt x="2421" y="310"/>
                    <a:pt x="2417" y="326"/>
                    <a:pt x="2416" y="343"/>
                  </a:cubicBezTo>
                  <a:cubicBezTo>
                    <a:pt x="2667" y="343"/>
                    <a:pt x="2667" y="343"/>
                    <a:pt x="2667" y="343"/>
                  </a:cubicBezTo>
                  <a:cubicBezTo>
                    <a:pt x="2666" y="326"/>
                    <a:pt x="2662" y="310"/>
                    <a:pt x="2655" y="295"/>
                  </a:cubicBezTo>
                  <a:moveTo>
                    <a:pt x="2252" y="603"/>
                  </a:moveTo>
                  <a:cubicBezTo>
                    <a:pt x="2181" y="603"/>
                    <a:pt x="2181" y="603"/>
                    <a:pt x="2181" y="603"/>
                  </a:cubicBezTo>
                  <a:cubicBezTo>
                    <a:pt x="2181" y="166"/>
                    <a:pt x="2181" y="166"/>
                    <a:pt x="2181" y="166"/>
                  </a:cubicBezTo>
                  <a:cubicBezTo>
                    <a:pt x="2252" y="166"/>
                    <a:pt x="2252" y="166"/>
                    <a:pt x="2252" y="166"/>
                  </a:cubicBezTo>
                  <a:lnTo>
                    <a:pt x="2252" y="603"/>
                  </a:lnTo>
                  <a:close/>
                  <a:moveTo>
                    <a:pt x="2180" y="0"/>
                  </a:moveTo>
                  <a:cubicBezTo>
                    <a:pt x="2252" y="0"/>
                    <a:pt x="2252" y="0"/>
                    <a:pt x="2252" y="0"/>
                  </a:cubicBezTo>
                  <a:cubicBezTo>
                    <a:pt x="2252" y="88"/>
                    <a:pt x="2252" y="88"/>
                    <a:pt x="2252" y="88"/>
                  </a:cubicBezTo>
                  <a:cubicBezTo>
                    <a:pt x="2180" y="88"/>
                    <a:pt x="2180" y="88"/>
                    <a:pt x="2180" y="88"/>
                  </a:cubicBezTo>
                  <a:lnTo>
                    <a:pt x="2180" y="0"/>
                  </a:lnTo>
                  <a:close/>
                  <a:moveTo>
                    <a:pt x="1960" y="167"/>
                  </a:moveTo>
                  <a:cubicBezTo>
                    <a:pt x="1960" y="259"/>
                    <a:pt x="1960" y="259"/>
                    <a:pt x="1960" y="259"/>
                  </a:cubicBezTo>
                  <a:cubicBezTo>
                    <a:pt x="1962" y="259"/>
                    <a:pt x="1962" y="259"/>
                    <a:pt x="1962" y="259"/>
                  </a:cubicBezTo>
                  <a:cubicBezTo>
                    <a:pt x="1979" y="223"/>
                    <a:pt x="2001" y="197"/>
                    <a:pt x="2026" y="180"/>
                  </a:cubicBezTo>
                  <a:cubicBezTo>
                    <a:pt x="2051" y="163"/>
                    <a:pt x="2083" y="155"/>
                    <a:pt x="2122" y="157"/>
                  </a:cubicBezTo>
                  <a:cubicBezTo>
                    <a:pt x="2122" y="233"/>
                    <a:pt x="2122" y="233"/>
                    <a:pt x="2122" y="233"/>
                  </a:cubicBezTo>
                  <a:cubicBezTo>
                    <a:pt x="2093" y="233"/>
                    <a:pt x="2069" y="236"/>
                    <a:pt x="2049" y="244"/>
                  </a:cubicBezTo>
                  <a:cubicBezTo>
                    <a:pt x="2029" y="252"/>
                    <a:pt x="2012" y="264"/>
                    <a:pt x="2000" y="279"/>
                  </a:cubicBezTo>
                  <a:cubicBezTo>
                    <a:pt x="1987" y="294"/>
                    <a:pt x="1978" y="312"/>
                    <a:pt x="1973" y="334"/>
                  </a:cubicBezTo>
                  <a:cubicBezTo>
                    <a:pt x="1967" y="356"/>
                    <a:pt x="1964" y="381"/>
                    <a:pt x="1964" y="409"/>
                  </a:cubicBezTo>
                  <a:cubicBezTo>
                    <a:pt x="1964" y="603"/>
                    <a:pt x="1964" y="603"/>
                    <a:pt x="1964" y="603"/>
                  </a:cubicBezTo>
                  <a:cubicBezTo>
                    <a:pt x="1893" y="603"/>
                    <a:pt x="1893" y="603"/>
                    <a:pt x="1893" y="603"/>
                  </a:cubicBezTo>
                  <a:cubicBezTo>
                    <a:pt x="1893" y="167"/>
                    <a:pt x="1893" y="167"/>
                    <a:pt x="1893" y="167"/>
                  </a:cubicBezTo>
                  <a:lnTo>
                    <a:pt x="1960" y="167"/>
                  </a:lnTo>
                  <a:close/>
                  <a:moveTo>
                    <a:pt x="1751" y="575"/>
                  </a:moveTo>
                  <a:cubicBezTo>
                    <a:pt x="1718" y="600"/>
                    <a:pt x="1677" y="612"/>
                    <a:pt x="1628" y="612"/>
                  </a:cubicBezTo>
                  <a:cubicBezTo>
                    <a:pt x="1593" y="612"/>
                    <a:pt x="1562" y="607"/>
                    <a:pt x="1537" y="595"/>
                  </a:cubicBezTo>
                  <a:cubicBezTo>
                    <a:pt x="1511" y="584"/>
                    <a:pt x="1490" y="568"/>
                    <a:pt x="1472" y="548"/>
                  </a:cubicBezTo>
                  <a:cubicBezTo>
                    <a:pt x="1455" y="528"/>
                    <a:pt x="1442" y="504"/>
                    <a:pt x="1433" y="476"/>
                  </a:cubicBezTo>
                  <a:cubicBezTo>
                    <a:pt x="1424" y="447"/>
                    <a:pt x="1419" y="417"/>
                    <a:pt x="1418" y="384"/>
                  </a:cubicBezTo>
                  <a:cubicBezTo>
                    <a:pt x="1418" y="350"/>
                    <a:pt x="1423" y="320"/>
                    <a:pt x="1433" y="293"/>
                  </a:cubicBezTo>
                  <a:cubicBezTo>
                    <a:pt x="1444" y="265"/>
                    <a:pt x="1458" y="241"/>
                    <a:pt x="1476" y="221"/>
                  </a:cubicBezTo>
                  <a:cubicBezTo>
                    <a:pt x="1494" y="200"/>
                    <a:pt x="1516" y="185"/>
                    <a:pt x="1541" y="173"/>
                  </a:cubicBezTo>
                  <a:cubicBezTo>
                    <a:pt x="1566" y="162"/>
                    <a:pt x="1594" y="157"/>
                    <a:pt x="1623" y="157"/>
                  </a:cubicBezTo>
                  <a:cubicBezTo>
                    <a:pt x="1662" y="157"/>
                    <a:pt x="1694" y="164"/>
                    <a:pt x="1720" y="181"/>
                  </a:cubicBezTo>
                  <a:cubicBezTo>
                    <a:pt x="1745" y="197"/>
                    <a:pt x="1766" y="217"/>
                    <a:pt x="1782" y="242"/>
                  </a:cubicBezTo>
                  <a:cubicBezTo>
                    <a:pt x="1797" y="266"/>
                    <a:pt x="1808" y="294"/>
                    <a:pt x="1814" y="323"/>
                  </a:cubicBezTo>
                  <a:cubicBezTo>
                    <a:pt x="1820" y="352"/>
                    <a:pt x="1822" y="380"/>
                    <a:pt x="1821" y="406"/>
                  </a:cubicBezTo>
                  <a:cubicBezTo>
                    <a:pt x="1494" y="406"/>
                    <a:pt x="1494" y="406"/>
                    <a:pt x="1494" y="406"/>
                  </a:cubicBezTo>
                  <a:cubicBezTo>
                    <a:pt x="1494" y="425"/>
                    <a:pt x="1496" y="444"/>
                    <a:pt x="1501" y="461"/>
                  </a:cubicBezTo>
                  <a:cubicBezTo>
                    <a:pt x="1506" y="478"/>
                    <a:pt x="1514" y="493"/>
                    <a:pt x="1526" y="506"/>
                  </a:cubicBezTo>
                  <a:cubicBezTo>
                    <a:pt x="1537" y="520"/>
                    <a:pt x="1551" y="530"/>
                    <a:pt x="1568" y="538"/>
                  </a:cubicBezTo>
                  <a:cubicBezTo>
                    <a:pt x="1586" y="546"/>
                    <a:pt x="1607" y="550"/>
                    <a:pt x="1630" y="550"/>
                  </a:cubicBezTo>
                  <a:cubicBezTo>
                    <a:pt x="1661" y="550"/>
                    <a:pt x="1685" y="543"/>
                    <a:pt x="1705" y="529"/>
                  </a:cubicBezTo>
                  <a:cubicBezTo>
                    <a:pt x="1724" y="515"/>
                    <a:pt x="1737" y="493"/>
                    <a:pt x="1743" y="465"/>
                  </a:cubicBezTo>
                  <a:cubicBezTo>
                    <a:pt x="1814" y="465"/>
                    <a:pt x="1814" y="465"/>
                    <a:pt x="1814" y="465"/>
                  </a:cubicBezTo>
                  <a:cubicBezTo>
                    <a:pt x="1804" y="513"/>
                    <a:pt x="1783" y="550"/>
                    <a:pt x="1751" y="575"/>
                  </a:cubicBezTo>
                  <a:moveTo>
                    <a:pt x="1733" y="295"/>
                  </a:moveTo>
                  <a:cubicBezTo>
                    <a:pt x="1727" y="280"/>
                    <a:pt x="1718" y="267"/>
                    <a:pt x="1707" y="256"/>
                  </a:cubicBezTo>
                  <a:cubicBezTo>
                    <a:pt x="1696" y="245"/>
                    <a:pt x="1683" y="236"/>
                    <a:pt x="1668" y="229"/>
                  </a:cubicBezTo>
                  <a:cubicBezTo>
                    <a:pt x="1654" y="223"/>
                    <a:pt x="1637" y="220"/>
                    <a:pt x="1619" y="220"/>
                  </a:cubicBezTo>
                  <a:cubicBezTo>
                    <a:pt x="1601" y="220"/>
                    <a:pt x="1584" y="223"/>
                    <a:pt x="1569" y="229"/>
                  </a:cubicBezTo>
                  <a:cubicBezTo>
                    <a:pt x="1554" y="236"/>
                    <a:pt x="1541" y="245"/>
                    <a:pt x="1530" y="256"/>
                  </a:cubicBezTo>
                  <a:cubicBezTo>
                    <a:pt x="1520" y="267"/>
                    <a:pt x="1511" y="281"/>
                    <a:pt x="1505" y="295"/>
                  </a:cubicBezTo>
                  <a:cubicBezTo>
                    <a:pt x="1499" y="310"/>
                    <a:pt x="1495" y="326"/>
                    <a:pt x="1494" y="343"/>
                  </a:cubicBezTo>
                  <a:cubicBezTo>
                    <a:pt x="1745" y="343"/>
                    <a:pt x="1745" y="343"/>
                    <a:pt x="1745" y="343"/>
                  </a:cubicBezTo>
                  <a:cubicBezTo>
                    <a:pt x="1744" y="326"/>
                    <a:pt x="1740" y="310"/>
                    <a:pt x="1733" y="295"/>
                  </a:cubicBezTo>
                  <a:moveTo>
                    <a:pt x="1273" y="322"/>
                  </a:moveTo>
                  <a:cubicBezTo>
                    <a:pt x="1268" y="302"/>
                    <a:pt x="1260" y="285"/>
                    <a:pt x="1249" y="270"/>
                  </a:cubicBezTo>
                  <a:cubicBezTo>
                    <a:pt x="1238" y="254"/>
                    <a:pt x="1224" y="242"/>
                    <a:pt x="1207" y="233"/>
                  </a:cubicBezTo>
                  <a:cubicBezTo>
                    <a:pt x="1189" y="224"/>
                    <a:pt x="1169" y="220"/>
                    <a:pt x="1146" y="220"/>
                  </a:cubicBezTo>
                  <a:cubicBezTo>
                    <a:pt x="1122" y="220"/>
                    <a:pt x="1102" y="224"/>
                    <a:pt x="1085" y="234"/>
                  </a:cubicBezTo>
                  <a:cubicBezTo>
                    <a:pt x="1068" y="244"/>
                    <a:pt x="1054" y="256"/>
                    <a:pt x="1043" y="272"/>
                  </a:cubicBezTo>
                  <a:cubicBezTo>
                    <a:pt x="1033" y="287"/>
                    <a:pt x="1025" y="305"/>
                    <a:pt x="1020" y="324"/>
                  </a:cubicBezTo>
                  <a:cubicBezTo>
                    <a:pt x="1015" y="344"/>
                    <a:pt x="1013" y="364"/>
                    <a:pt x="1013" y="384"/>
                  </a:cubicBezTo>
                  <a:cubicBezTo>
                    <a:pt x="1013" y="406"/>
                    <a:pt x="1015" y="426"/>
                    <a:pt x="1021" y="446"/>
                  </a:cubicBezTo>
                  <a:cubicBezTo>
                    <a:pt x="1026" y="467"/>
                    <a:pt x="1034" y="484"/>
                    <a:pt x="1044" y="499"/>
                  </a:cubicBezTo>
                  <a:cubicBezTo>
                    <a:pt x="1056" y="514"/>
                    <a:pt x="1070" y="527"/>
                    <a:pt x="1087" y="536"/>
                  </a:cubicBezTo>
                  <a:cubicBezTo>
                    <a:pt x="1105" y="545"/>
                    <a:pt x="1126" y="550"/>
                    <a:pt x="1150" y="550"/>
                  </a:cubicBezTo>
                  <a:cubicBezTo>
                    <a:pt x="1175" y="550"/>
                    <a:pt x="1196" y="545"/>
                    <a:pt x="1213" y="536"/>
                  </a:cubicBezTo>
                  <a:cubicBezTo>
                    <a:pt x="1229" y="526"/>
                    <a:pt x="1243" y="513"/>
                    <a:pt x="1253" y="498"/>
                  </a:cubicBezTo>
                  <a:cubicBezTo>
                    <a:pt x="1263" y="482"/>
                    <a:pt x="1270" y="464"/>
                    <a:pt x="1275" y="444"/>
                  </a:cubicBezTo>
                  <a:cubicBezTo>
                    <a:pt x="1279" y="423"/>
                    <a:pt x="1281" y="402"/>
                    <a:pt x="1281" y="381"/>
                  </a:cubicBezTo>
                  <a:cubicBezTo>
                    <a:pt x="1281" y="361"/>
                    <a:pt x="1279" y="341"/>
                    <a:pt x="1273" y="322"/>
                  </a:cubicBezTo>
                  <a:moveTo>
                    <a:pt x="1015" y="167"/>
                  </a:moveTo>
                  <a:cubicBezTo>
                    <a:pt x="1015" y="226"/>
                    <a:pt x="1015" y="226"/>
                    <a:pt x="1015" y="226"/>
                  </a:cubicBezTo>
                  <a:cubicBezTo>
                    <a:pt x="1017" y="226"/>
                    <a:pt x="1017" y="226"/>
                    <a:pt x="1017" y="226"/>
                  </a:cubicBezTo>
                  <a:cubicBezTo>
                    <a:pt x="1029" y="202"/>
                    <a:pt x="1048" y="184"/>
                    <a:pt x="1073" y="173"/>
                  </a:cubicBezTo>
                  <a:cubicBezTo>
                    <a:pt x="1098" y="162"/>
                    <a:pt x="1126" y="157"/>
                    <a:pt x="1156" y="157"/>
                  </a:cubicBezTo>
                  <a:cubicBezTo>
                    <a:pt x="1190" y="157"/>
                    <a:pt x="1220" y="163"/>
                    <a:pt x="1245" y="175"/>
                  </a:cubicBezTo>
                  <a:cubicBezTo>
                    <a:pt x="1270" y="187"/>
                    <a:pt x="1290" y="204"/>
                    <a:pt x="1307" y="225"/>
                  </a:cubicBezTo>
                  <a:cubicBezTo>
                    <a:pt x="1324" y="246"/>
                    <a:pt x="1336" y="271"/>
                    <a:pt x="1345" y="298"/>
                  </a:cubicBezTo>
                  <a:cubicBezTo>
                    <a:pt x="1353" y="326"/>
                    <a:pt x="1357" y="355"/>
                    <a:pt x="1357" y="386"/>
                  </a:cubicBezTo>
                  <a:cubicBezTo>
                    <a:pt x="1357" y="417"/>
                    <a:pt x="1353" y="446"/>
                    <a:pt x="1345" y="474"/>
                  </a:cubicBezTo>
                  <a:cubicBezTo>
                    <a:pt x="1337" y="501"/>
                    <a:pt x="1325" y="525"/>
                    <a:pt x="1308" y="546"/>
                  </a:cubicBezTo>
                  <a:cubicBezTo>
                    <a:pt x="1291" y="567"/>
                    <a:pt x="1270" y="583"/>
                    <a:pt x="1246" y="595"/>
                  </a:cubicBezTo>
                  <a:cubicBezTo>
                    <a:pt x="1221" y="606"/>
                    <a:pt x="1191" y="612"/>
                    <a:pt x="1158" y="612"/>
                  </a:cubicBezTo>
                  <a:cubicBezTo>
                    <a:pt x="1147" y="612"/>
                    <a:pt x="1136" y="611"/>
                    <a:pt x="1122" y="609"/>
                  </a:cubicBezTo>
                  <a:cubicBezTo>
                    <a:pt x="1109" y="607"/>
                    <a:pt x="1096" y="603"/>
                    <a:pt x="1083" y="598"/>
                  </a:cubicBezTo>
                  <a:cubicBezTo>
                    <a:pt x="1070" y="593"/>
                    <a:pt x="1058" y="586"/>
                    <a:pt x="1046" y="577"/>
                  </a:cubicBezTo>
                  <a:cubicBezTo>
                    <a:pt x="1035" y="569"/>
                    <a:pt x="1025" y="558"/>
                    <a:pt x="1017" y="545"/>
                  </a:cubicBezTo>
                  <a:cubicBezTo>
                    <a:pt x="1015" y="545"/>
                    <a:pt x="1015" y="545"/>
                    <a:pt x="1015" y="545"/>
                  </a:cubicBezTo>
                  <a:cubicBezTo>
                    <a:pt x="1015" y="769"/>
                    <a:pt x="1015" y="769"/>
                    <a:pt x="1015" y="769"/>
                  </a:cubicBezTo>
                  <a:cubicBezTo>
                    <a:pt x="944" y="769"/>
                    <a:pt x="944" y="769"/>
                    <a:pt x="944" y="769"/>
                  </a:cubicBezTo>
                  <a:cubicBezTo>
                    <a:pt x="944" y="167"/>
                    <a:pt x="944" y="167"/>
                    <a:pt x="944" y="167"/>
                  </a:cubicBezTo>
                  <a:lnTo>
                    <a:pt x="1015" y="167"/>
                  </a:lnTo>
                  <a:close/>
                  <a:moveTo>
                    <a:pt x="469" y="167"/>
                  </a:moveTo>
                  <a:cubicBezTo>
                    <a:pt x="561" y="167"/>
                    <a:pt x="561" y="167"/>
                    <a:pt x="561" y="167"/>
                  </a:cubicBezTo>
                  <a:cubicBezTo>
                    <a:pt x="666" y="319"/>
                    <a:pt x="666" y="319"/>
                    <a:pt x="666" y="319"/>
                  </a:cubicBezTo>
                  <a:cubicBezTo>
                    <a:pt x="775" y="167"/>
                    <a:pt x="775" y="167"/>
                    <a:pt x="775" y="167"/>
                  </a:cubicBezTo>
                  <a:cubicBezTo>
                    <a:pt x="861" y="167"/>
                    <a:pt x="861" y="167"/>
                    <a:pt x="861" y="167"/>
                  </a:cubicBezTo>
                  <a:cubicBezTo>
                    <a:pt x="711" y="368"/>
                    <a:pt x="711" y="368"/>
                    <a:pt x="711" y="368"/>
                  </a:cubicBezTo>
                  <a:cubicBezTo>
                    <a:pt x="880" y="603"/>
                    <a:pt x="880" y="603"/>
                    <a:pt x="880" y="603"/>
                  </a:cubicBezTo>
                  <a:cubicBezTo>
                    <a:pt x="787" y="603"/>
                    <a:pt x="787" y="603"/>
                    <a:pt x="787" y="603"/>
                  </a:cubicBezTo>
                  <a:cubicBezTo>
                    <a:pt x="666" y="422"/>
                    <a:pt x="666" y="422"/>
                    <a:pt x="666" y="422"/>
                  </a:cubicBezTo>
                  <a:cubicBezTo>
                    <a:pt x="545" y="603"/>
                    <a:pt x="545" y="603"/>
                    <a:pt x="545" y="603"/>
                  </a:cubicBezTo>
                  <a:cubicBezTo>
                    <a:pt x="458" y="603"/>
                    <a:pt x="458" y="603"/>
                    <a:pt x="458" y="603"/>
                  </a:cubicBezTo>
                  <a:cubicBezTo>
                    <a:pt x="622" y="373"/>
                    <a:pt x="622" y="373"/>
                    <a:pt x="622" y="373"/>
                  </a:cubicBezTo>
                  <a:lnTo>
                    <a:pt x="469" y="167"/>
                  </a:lnTo>
                  <a:close/>
                  <a:moveTo>
                    <a:pt x="416" y="0"/>
                  </a:moveTo>
                  <a:cubicBezTo>
                    <a:pt x="416" y="68"/>
                    <a:pt x="416" y="68"/>
                    <a:pt x="416" y="68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393" y="259"/>
                    <a:pt x="393" y="259"/>
                    <a:pt x="393" y="259"/>
                  </a:cubicBezTo>
                  <a:cubicBezTo>
                    <a:pt x="393" y="327"/>
                    <a:pt x="393" y="327"/>
                    <a:pt x="393" y="327"/>
                  </a:cubicBezTo>
                  <a:cubicBezTo>
                    <a:pt x="80" y="327"/>
                    <a:pt x="80" y="327"/>
                    <a:pt x="80" y="327"/>
                  </a:cubicBezTo>
                  <a:cubicBezTo>
                    <a:pt x="80" y="536"/>
                    <a:pt x="80" y="536"/>
                    <a:pt x="80" y="536"/>
                  </a:cubicBezTo>
                  <a:cubicBezTo>
                    <a:pt x="419" y="536"/>
                    <a:pt x="419" y="536"/>
                    <a:pt x="419" y="536"/>
                  </a:cubicBezTo>
                  <a:cubicBezTo>
                    <a:pt x="419" y="603"/>
                    <a:pt x="419" y="603"/>
                    <a:pt x="419" y="603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gray">
            <a:xfrm>
              <a:off x="2637" y="737"/>
              <a:ext cx="436" cy="519"/>
            </a:xfrm>
            <a:custGeom>
              <a:avLst/>
              <a:gdLst>
                <a:gd name="T0" fmla="*/ 1607 w 2526"/>
                <a:gd name="T1" fmla="*/ 580 h 3008"/>
                <a:gd name="T2" fmla="*/ 657 w 2526"/>
                <a:gd name="T3" fmla="*/ 1504 h 3008"/>
                <a:gd name="T4" fmla="*/ 1611 w 2526"/>
                <a:gd name="T5" fmla="*/ 2428 h 3008"/>
                <a:gd name="T6" fmla="*/ 2522 w 2526"/>
                <a:gd name="T7" fmla="*/ 2046 h 3008"/>
                <a:gd name="T8" fmla="*/ 2522 w 2526"/>
                <a:gd name="T9" fmla="*/ 2738 h 3008"/>
                <a:gd name="T10" fmla="*/ 1564 w 2526"/>
                <a:gd name="T11" fmla="*/ 3008 h 3008"/>
                <a:gd name="T12" fmla="*/ 0 w 2526"/>
                <a:gd name="T13" fmla="*/ 1504 h 3008"/>
                <a:gd name="T14" fmla="*/ 1568 w 2526"/>
                <a:gd name="T15" fmla="*/ 0 h 3008"/>
                <a:gd name="T16" fmla="*/ 2526 w 2526"/>
                <a:gd name="T17" fmla="*/ 224 h 3008"/>
                <a:gd name="T18" fmla="*/ 2526 w 2526"/>
                <a:gd name="T19" fmla="*/ 903 h 3008"/>
                <a:gd name="T20" fmla="*/ 1607 w 2526"/>
                <a:gd name="T21" fmla="*/ 58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26" h="3008">
                  <a:moveTo>
                    <a:pt x="1607" y="580"/>
                  </a:moveTo>
                  <a:cubicBezTo>
                    <a:pt x="1018" y="580"/>
                    <a:pt x="657" y="1040"/>
                    <a:pt x="657" y="1504"/>
                  </a:cubicBezTo>
                  <a:cubicBezTo>
                    <a:pt x="657" y="2063"/>
                    <a:pt x="1113" y="2428"/>
                    <a:pt x="1611" y="2428"/>
                  </a:cubicBezTo>
                  <a:cubicBezTo>
                    <a:pt x="1942" y="2428"/>
                    <a:pt x="2256" y="2282"/>
                    <a:pt x="2522" y="2046"/>
                  </a:cubicBezTo>
                  <a:cubicBezTo>
                    <a:pt x="2522" y="2738"/>
                    <a:pt x="2522" y="2738"/>
                    <a:pt x="2522" y="2738"/>
                  </a:cubicBezTo>
                  <a:cubicBezTo>
                    <a:pt x="2243" y="2905"/>
                    <a:pt x="1860" y="3008"/>
                    <a:pt x="1564" y="3008"/>
                  </a:cubicBezTo>
                  <a:cubicBezTo>
                    <a:pt x="713" y="3008"/>
                    <a:pt x="0" y="2316"/>
                    <a:pt x="0" y="1504"/>
                  </a:cubicBezTo>
                  <a:cubicBezTo>
                    <a:pt x="0" y="645"/>
                    <a:pt x="717" y="0"/>
                    <a:pt x="1568" y="0"/>
                  </a:cubicBezTo>
                  <a:cubicBezTo>
                    <a:pt x="1895" y="0"/>
                    <a:pt x="2277" y="99"/>
                    <a:pt x="2526" y="224"/>
                  </a:cubicBezTo>
                  <a:cubicBezTo>
                    <a:pt x="2526" y="903"/>
                    <a:pt x="2526" y="903"/>
                    <a:pt x="2526" y="903"/>
                  </a:cubicBezTo>
                  <a:cubicBezTo>
                    <a:pt x="2213" y="697"/>
                    <a:pt x="1895" y="580"/>
                    <a:pt x="1607" y="580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gray">
            <a:xfrm>
              <a:off x="3112" y="737"/>
              <a:ext cx="451" cy="519"/>
            </a:xfrm>
            <a:custGeom>
              <a:avLst/>
              <a:gdLst>
                <a:gd name="T0" fmla="*/ 1577 w 2612"/>
                <a:gd name="T1" fmla="*/ 3008 h 3008"/>
                <a:gd name="T2" fmla="*/ 0 w 2612"/>
                <a:gd name="T3" fmla="*/ 1504 h 3008"/>
                <a:gd name="T4" fmla="*/ 1615 w 2612"/>
                <a:gd name="T5" fmla="*/ 0 h 3008"/>
                <a:gd name="T6" fmla="*/ 2595 w 2612"/>
                <a:gd name="T7" fmla="*/ 202 h 3008"/>
                <a:gd name="T8" fmla="*/ 2595 w 2612"/>
                <a:gd name="T9" fmla="*/ 877 h 3008"/>
                <a:gd name="T10" fmla="*/ 1628 w 2612"/>
                <a:gd name="T11" fmla="*/ 580 h 3008"/>
                <a:gd name="T12" fmla="*/ 657 w 2612"/>
                <a:gd name="T13" fmla="*/ 1504 h 3008"/>
                <a:gd name="T14" fmla="*/ 1637 w 2612"/>
                <a:gd name="T15" fmla="*/ 2445 h 3008"/>
                <a:gd name="T16" fmla="*/ 1993 w 2612"/>
                <a:gd name="T17" fmla="*/ 2385 h 3008"/>
                <a:gd name="T18" fmla="*/ 1993 w 2612"/>
                <a:gd name="T19" fmla="*/ 1844 h 3008"/>
                <a:gd name="T20" fmla="*/ 1512 w 2612"/>
                <a:gd name="T21" fmla="*/ 1844 h 3008"/>
                <a:gd name="T22" fmla="*/ 1512 w 2612"/>
                <a:gd name="T23" fmla="*/ 1272 h 3008"/>
                <a:gd name="T24" fmla="*/ 2612 w 2612"/>
                <a:gd name="T25" fmla="*/ 1272 h 3008"/>
                <a:gd name="T26" fmla="*/ 2612 w 2612"/>
                <a:gd name="T27" fmla="*/ 2793 h 3008"/>
                <a:gd name="T28" fmla="*/ 1577 w 2612"/>
                <a:gd name="T29" fmla="*/ 3008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2" h="3008">
                  <a:moveTo>
                    <a:pt x="1577" y="3008"/>
                  </a:moveTo>
                  <a:cubicBezTo>
                    <a:pt x="722" y="3008"/>
                    <a:pt x="0" y="2342"/>
                    <a:pt x="0" y="1504"/>
                  </a:cubicBezTo>
                  <a:cubicBezTo>
                    <a:pt x="0" y="658"/>
                    <a:pt x="717" y="0"/>
                    <a:pt x="1615" y="0"/>
                  </a:cubicBezTo>
                  <a:cubicBezTo>
                    <a:pt x="1942" y="0"/>
                    <a:pt x="2346" y="86"/>
                    <a:pt x="2595" y="202"/>
                  </a:cubicBezTo>
                  <a:cubicBezTo>
                    <a:pt x="2595" y="877"/>
                    <a:pt x="2595" y="877"/>
                    <a:pt x="2595" y="877"/>
                  </a:cubicBezTo>
                  <a:cubicBezTo>
                    <a:pt x="2312" y="714"/>
                    <a:pt x="1947" y="580"/>
                    <a:pt x="1628" y="580"/>
                  </a:cubicBezTo>
                  <a:cubicBezTo>
                    <a:pt x="1040" y="580"/>
                    <a:pt x="657" y="1040"/>
                    <a:pt x="657" y="1504"/>
                  </a:cubicBezTo>
                  <a:cubicBezTo>
                    <a:pt x="657" y="2050"/>
                    <a:pt x="1109" y="2445"/>
                    <a:pt x="1637" y="2445"/>
                  </a:cubicBezTo>
                  <a:cubicBezTo>
                    <a:pt x="1749" y="2445"/>
                    <a:pt x="1856" y="2437"/>
                    <a:pt x="1993" y="2385"/>
                  </a:cubicBezTo>
                  <a:cubicBezTo>
                    <a:pt x="1993" y="1844"/>
                    <a:pt x="1993" y="1844"/>
                    <a:pt x="1993" y="1844"/>
                  </a:cubicBezTo>
                  <a:cubicBezTo>
                    <a:pt x="1512" y="1844"/>
                    <a:pt x="1512" y="1844"/>
                    <a:pt x="1512" y="1844"/>
                  </a:cubicBezTo>
                  <a:cubicBezTo>
                    <a:pt x="1512" y="1272"/>
                    <a:pt x="1512" y="1272"/>
                    <a:pt x="1512" y="1272"/>
                  </a:cubicBezTo>
                  <a:cubicBezTo>
                    <a:pt x="2612" y="1272"/>
                    <a:pt x="2612" y="1272"/>
                    <a:pt x="2612" y="1272"/>
                  </a:cubicBezTo>
                  <a:cubicBezTo>
                    <a:pt x="2612" y="2793"/>
                    <a:pt x="2612" y="2793"/>
                    <a:pt x="2612" y="2793"/>
                  </a:cubicBezTo>
                  <a:cubicBezTo>
                    <a:pt x="2299" y="2935"/>
                    <a:pt x="1947" y="3008"/>
                    <a:pt x="1577" y="3008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gray">
            <a:xfrm>
              <a:off x="3646" y="747"/>
              <a:ext cx="106" cy="499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gray">
            <a:xfrm>
              <a:off x="3759" y="1373"/>
              <a:ext cx="63" cy="64"/>
            </a:xfrm>
            <a:custGeom>
              <a:avLst/>
              <a:gdLst>
                <a:gd name="T0" fmla="*/ 14 w 370"/>
                <a:gd name="T1" fmla="*/ 111 h 368"/>
                <a:gd name="T2" fmla="*/ 54 w 370"/>
                <a:gd name="T3" fmla="*/ 53 h 368"/>
                <a:gd name="T4" fmla="*/ 114 w 370"/>
                <a:gd name="T5" fmla="*/ 14 h 368"/>
                <a:gd name="T6" fmla="*/ 185 w 370"/>
                <a:gd name="T7" fmla="*/ 0 h 368"/>
                <a:gd name="T8" fmla="*/ 256 w 370"/>
                <a:gd name="T9" fmla="*/ 14 h 368"/>
                <a:gd name="T10" fmla="*/ 315 w 370"/>
                <a:gd name="T11" fmla="*/ 53 h 368"/>
                <a:gd name="T12" fmla="*/ 355 w 370"/>
                <a:gd name="T13" fmla="*/ 111 h 368"/>
                <a:gd name="T14" fmla="*/ 370 w 370"/>
                <a:gd name="T15" fmla="*/ 183 h 368"/>
                <a:gd name="T16" fmla="*/ 355 w 370"/>
                <a:gd name="T17" fmla="*/ 257 h 368"/>
                <a:gd name="T18" fmla="*/ 315 w 370"/>
                <a:gd name="T19" fmla="*/ 315 h 368"/>
                <a:gd name="T20" fmla="*/ 256 w 370"/>
                <a:gd name="T21" fmla="*/ 354 h 368"/>
                <a:gd name="T22" fmla="*/ 185 w 370"/>
                <a:gd name="T23" fmla="*/ 368 h 368"/>
                <a:gd name="T24" fmla="*/ 114 w 370"/>
                <a:gd name="T25" fmla="*/ 354 h 368"/>
                <a:gd name="T26" fmla="*/ 54 w 370"/>
                <a:gd name="T27" fmla="*/ 315 h 368"/>
                <a:gd name="T28" fmla="*/ 14 w 370"/>
                <a:gd name="T29" fmla="*/ 257 h 368"/>
                <a:gd name="T30" fmla="*/ 0 w 370"/>
                <a:gd name="T31" fmla="*/ 183 h 368"/>
                <a:gd name="T32" fmla="*/ 14 w 370"/>
                <a:gd name="T33" fmla="*/ 111 h 368"/>
                <a:gd name="T34" fmla="*/ 44 w 370"/>
                <a:gd name="T35" fmla="*/ 246 h 368"/>
                <a:gd name="T36" fmla="*/ 76 w 370"/>
                <a:gd name="T37" fmla="*/ 296 h 368"/>
                <a:gd name="T38" fmla="*/ 125 w 370"/>
                <a:gd name="T39" fmla="*/ 329 h 368"/>
                <a:gd name="T40" fmla="*/ 185 w 370"/>
                <a:gd name="T41" fmla="*/ 341 h 368"/>
                <a:gd name="T42" fmla="*/ 245 w 370"/>
                <a:gd name="T43" fmla="*/ 329 h 368"/>
                <a:gd name="T44" fmla="*/ 293 w 370"/>
                <a:gd name="T45" fmla="*/ 296 h 368"/>
                <a:gd name="T46" fmla="*/ 325 w 370"/>
                <a:gd name="T47" fmla="*/ 246 h 368"/>
                <a:gd name="T48" fmla="*/ 336 w 370"/>
                <a:gd name="T49" fmla="*/ 183 h 368"/>
                <a:gd name="T50" fmla="*/ 325 w 370"/>
                <a:gd name="T51" fmla="*/ 122 h 368"/>
                <a:gd name="T52" fmla="*/ 293 w 370"/>
                <a:gd name="T53" fmla="*/ 72 h 368"/>
                <a:gd name="T54" fmla="*/ 245 w 370"/>
                <a:gd name="T55" fmla="*/ 39 h 368"/>
                <a:gd name="T56" fmla="*/ 185 w 370"/>
                <a:gd name="T57" fmla="*/ 27 h 368"/>
                <a:gd name="T58" fmla="*/ 125 w 370"/>
                <a:gd name="T59" fmla="*/ 39 h 368"/>
                <a:gd name="T60" fmla="*/ 76 w 370"/>
                <a:gd name="T61" fmla="*/ 72 h 368"/>
                <a:gd name="T62" fmla="*/ 44 w 370"/>
                <a:gd name="T63" fmla="*/ 122 h 368"/>
                <a:gd name="T64" fmla="*/ 33 w 370"/>
                <a:gd name="T65" fmla="*/ 183 h 368"/>
                <a:gd name="T66" fmla="*/ 44 w 370"/>
                <a:gd name="T67" fmla="*/ 246 h 368"/>
                <a:gd name="T68" fmla="*/ 196 w 370"/>
                <a:gd name="T69" fmla="*/ 77 h 368"/>
                <a:gd name="T70" fmla="*/ 253 w 370"/>
                <a:gd name="T71" fmla="*/ 92 h 368"/>
                <a:gd name="T72" fmla="*/ 272 w 370"/>
                <a:gd name="T73" fmla="*/ 138 h 368"/>
                <a:gd name="T74" fmla="*/ 255 w 370"/>
                <a:gd name="T75" fmla="*/ 181 h 368"/>
                <a:gd name="T76" fmla="*/ 215 w 370"/>
                <a:gd name="T77" fmla="*/ 197 h 368"/>
                <a:gd name="T78" fmla="*/ 277 w 370"/>
                <a:gd name="T79" fmla="*/ 292 h 368"/>
                <a:gd name="T80" fmla="*/ 241 w 370"/>
                <a:gd name="T81" fmla="*/ 292 h 368"/>
                <a:gd name="T82" fmla="*/ 182 w 370"/>
                <a:gd name="T83" fmla="*/ 199 h 368"/>
                <a:gd name="T84" fmla="*/ 147 w 370"/>
                <a:gd name="T85" fmla="*/ 199 h 368"/>
                <a:gd name="T86" fmla="*/ 147 w 370"/>
                <a:gd name="T87" fmla="*/ 292 h 368"/>
                <a:gd name="T88" fmla="*/ 113 w 370"/>
                <a:gd name="T89" fmla="*/ 292 h 368"/>
                <a:gd name="T90" fmla="*/ 113 w 370"/>
                <a:gd name="T91" fmla="*/ 77 h 368"/>
                <a:gd name="T92" fmla="*/ 196 w 370"/>
                <a:gd name="T93" fmla="*/ 77 h 368"/>
                <a:gd name="T94" fmla="*/ 182 w 370"/>
                <a:gd name="T95" fmla="*/ 172 h 368"/>
                <a:gd name="T96" fmla="*/ 203 w 370"/>
                <a:gd name="T97" fmla="*/ 171 h 368"/>
                <a:gd name="T98" fmla="*/ 221 w 370"/>
                <a:gd name="T99" fmla="*/ 167 h 368"/>
                <a:gd name="T100" fmla="*/ 234 w 370"/>
                <a:gd name="T101" fmla="*/ 156 h 368"/>
                <a:gd name="T102" fmla="*/ 238 w 370"/>
                <a:gd name="T103" fmla="*/ 137 h 368"/>
                <a:gd name="T104" fmla="*/ 234 w 370"/>
                <a:gd name="T105" fmla="*/ 119 h 368"/>
                <a:gd name="T106" fmla="*/ 223 w 370"/>
                <a:gd name="T107" fmla="*/ 109 h 368"/>
                <a:gd name="T108" fmla="*/ 208 w 370"/>
                <a:gd name="T109" fmla="*/ 105 h 368"/>
                <a:gd name="T110" fmla="*/ 191 w 370"/>
                <a:gd name="T111" fmla="*/ 103 h 368"/>
                <a:gd name="T112" fmla="*/ 147 w 370"/>
                <a:gd name="T113" fmla="*/ 103 h 368"/>
                <a:gd name="T114" fmla="*/ 147 w 370"/>
                <a:gd name="T115" fmla="*/ 172 h 368"/>
                <a:gd name="T116" fmla="*/ 182 w 370"/>
                <a:gd name="T117" fmla="*/ 17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" h="368">
                  <a:moveTo>
                    <a:pt x="14" y="111"/>
                  </a:moveTo>
                  <a:cubicBezTo>
                    <a:pt x="24" y="89"/>
                    <a:pt x="37" y="69"/>
                    <a:pt x="54" y="53"/>
                  </a:cubicBezTo>
                  <a:cubicBezTo>
                    <a:pt x="72" y="37"/>
                    <a:pt x="91" y="24"/>
                    <a:pt x="114" y="14"/>
                  </a:cubicBezTo>
                  <a:cubicBezTo>
                    <a:pt x="136" y="5"/>
                    <a:pt x="160" y="0"/>
                    <a:pt x="185" y="0"/>
                  </a:cubicBezTo>
                  <a:cubicBezTo>
                    <a:pt x="210" y="0"/>
                    <a:pt x="234" y="5"/>
                    <a:pt x="256" y="14"/>
                  </a:cubicBezTo>
                  <a:cubicBezTo>
                    <a:pt x="279" y="24"/>
                    <a:pt x="298" y="37"/>
                    <a:pt x="315" y="53"/>
                  </a:cubicBezTo>
                  <a:cubicBezTo>
                    <a:pt x="332" y="69"/>
                    <a:pt x="345" y="89"/>
                    <a:pt x="355" y="111"/>
                  </a:cubicBezTo>
                  <a:cubicBezTo>
                    <a:pt x="365" y="133"/>
                    <a:pt x="370" y="157"/>
                    <a:pt x="370" y="183"/>
                  </a:cubicBezTo>
                  <a:cubicBezTo>
                    <a:pt x="370" y="210"/>
                    <a:pt x="365" y="234"/>
                    <a:pt x="355" y="257"/>
                  </a:cubicBezTo>
                  <a:cubicBezTo>
                    <a:pt x="345" y="279"/>
                    <a:pt x="332" y="299"/>
                    <a:pt x="315" y="315"/>
                  </a:cubicBezTo>
                  <a:cubicBezTo>
                    <a:pt x="298" y="332"/>
                    <a:pt x="279" y="345"/>
                    <a:pt x="256" y="354"/>
                  </a:cubicBezTo>
                  <a:cubicBezTo>
                    <a:pt x="234" y="363"/>
                    <a:pt x="210" y="368"/>
                    <a:pt x="185" y="368"/>
                  </a:cubicBezTo>
                  <a:cubicBezTo>
                    <a:pt x="160" y="368"/>
                    <a:pt x="136" y="363"/>
                    <a:pt x="114" y="354"/>
                  </a:cubicBezTo>
                  <a:cubicBezTo>
                    <a:pt x="91" y="345"/>
                    <a:pt x="72" y="332"/>
                    <a:pt x="54" y="315"/>
                  </a:cubicBezTo>
                  <a:cubicBezTo>
                    <a:pt x="37" y="299"/>
                    <a:pt x="24" y="279"/>
                    <a:pt x="14" y="257"/>
                  </a:cubicBezTo>
                  <a:cubicBezTo>
                    <a:pt x="5" y="234"/>
                    <a:pt x="0" y="210"/>
                    <a:pt x="0" y="183"/>
                  </a:cubicBezTo>
                  <a:cubicBezTo>
                    <a:pt x="0" y="157"/>
                    <a:pt x="5" y="133"/>
                    <a:pt x="14" y="111"/>
                  </a:cubicBezTo>
                  <a:moveTo>
                    <a:pt x="44" y="246"/>
                  </a:moveTo>
                  <a:cubicBezTo>
                    <a:pt x="52" y="265"/>
                    <a:pt x="63" y="282"/>
                    <a:pt x="76" y="296"/>
                  </a:cubicBezTo>
                  <a:cubicBezTo>
                    <a:pt x="90" y="310"/>
                    <a:pt x="106" y="321"/>
                    <a:pt x="125" y="329"/>
                  </a:cubicBezTo>
                  <a:cubicBezTo>
                    <a:pt x="143" y="337"/>
                    <a:pt x="163" y="341"/>
                    <a:pt x="185" y="341"/>
                  </a:cubicBezTo>
                  <a:cubicBezTo>
                    <a:pt x="207" y="341"/>
                    <a:pt x="226" y="337"/>
                    <a:pt x="245" y="329"/>
                  </a:cubicBezTo>
                  <a:cubicBezTo>
                    <a:pt x="263" y="321"/>
                    <a:pt x="279" y="310"/>
                    <a:pt x="293" y="296"/>
                  </a:cubicBezTo>
                  <a:cubicBezTo>
                    <a:pt x="306" y="282"/>
                    <a:pt x="317" y="265"/>
                    <a:pt x="325" y="246"/>
                  </a:cubicBezTo>
                  <a:cubicBezTo>
                    <a:pt x="333" y="227"/>
                    <a:pt x="336" y="206"/>
                    <a:pt x="336" y="183"/>
                  </a:cubicBezTo>
                  <a:cubicBezTo>
                    <a:pt x="336" y="161"/>
                    <a:pt x="333" y="141"/>
                    <a:pt x="325" y="122"/>
                  </a:cubicBezTo>
                  <a:cubicBezTo>
                    <a:pt x="317" y="103"/>
                    <a:pt x="306" y="86"/>
                    <a:pt x="293" y="72"/>
                  </a:cubicBezTo>
                  <a:cubicBezTo>
                    <a:pt x="279" y="58"/>
                    <a:pt x="263" y="47"/>
                    <a:pt x="245" y="39"/>
                  </a:cubicBezTo>
                  <a:cubicBezTo>
                    <a:pt x="226" y="31"/>
                    <a:pt x="207" y="27"/>
                    <a:pt x="185" y="27"/>
                  </a:cubicBezTo>
                  <a:cubicBezTo>
                    <a:pt x="163" y="27"/>
                    <a:pt x="143" y="31"/>
                    <a:pt x="125" y="39"/>
                  </a:cubicBezTo>
                  <a:cubicBezTo>
                    <a:pt x="106" y="47"/>
                    <a:pt x="90" y="58"/>
                    <a:pt x="76" y="72"/>
                  </a:cubicBezTo>
                  <a:cubicBezTo>
                    <a:pt x="63" y="86"/>
                    <a:pt x="52" y="103"/>
                    <a:pt x="44" y="122"/>
                  </a:cubicBezTo>
                  <a:cubicBezTo>
                    <a:pt x="37" y="141"/>
                    <a:pt x="33" y="161"/>
                    <a:pt x="33" y="183"/>
                  </a:cubicBezTo>
                  <a:cubicBezTo>
                    <a:pt x="33" y="206"/>
                    <a:pt x="37" y="227"/>
                    <a:pt x="44" y="246"/>
                  </a:cubicBezTo>
                  <a:moveTo>
                    <a:pt x="196" y="77"/>
                  </a:moveTo>
                  <a:cubicBezTo>
                    <a:pt x="222" y="77"/>
                    <a:pt x="241" y="82"/>
                    <a:pt x="253" y="92"/>
                  </a:cubicBezTo>
                  <a:cubicBezTo>
                    <a:pt x="266" y="102"/>
                    <a:pt x="272" y="117"/>
                    <a:pt x="272" y="138"/>
                  </a:cubicBezTo>
                  <a:cubicBezTo>
                    <a:pt x="272" y="157"/>
                    <a:pt x="266" y="172"/>
                    <a:pt x="255" y="181"/>
                  </a:cubicBezTo>
                  <a:cubicBezTo>
                    <a:pt x="245" y="190"/>
                    <a:pt x="231" y="195"/>
                    <a:pt x="215" y="197"/>
                  </a:cubicBezTo>
                  <a:cubicBezTo>
                    <a:pt x="277" y="292"/>
                    <a:pt x="277" y="292"/>
                    <a:pt x="2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182" y="199"/>
                    <a:pt x="182" y="199"/>
                    <a:pt x="182" y="199"/>
                  </a:cubicBezTo>
                  <a:cubicBezTo>
                    <a:pt x="147" y="199"/>
                    <a:pt x="147" y="199"/>
                    <a:pt x="147" y="199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13" y="292"/>
                    <a:pt x="113" y="292"/>
                    <a:pt x="113" y="292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96" y="77"/>
                  </a:lnTo>
                  <a:close/>
                  <a:moveTo>
                    <a:pt x="182" y="172"/>
                  </a:moveTo>
                  <a:cubicBezTo>
                    <a:pt x="189" y="172"/>
                    <a:pt x="196" y="172"/>
                    <a:pt x="203" y="171"/>
                  </a:cubicBezTo>
                  <a:cubicBezTo>
                    <a:pt x="210" y="171"/>
                    <a:pt x="216" y="169"/>
                    <a:pt x="221" y="167"/>
                  </a:cubicBezTo>
                  <a:cubicBezTo>
                    <a:pt x="226" y="165"/>
                    <a:pt x="230" y="161"/>
                    <a:pt x="234" y="156"/>
                  </a:cubicBezTo>
                  <a:cubicBezTo>
                    <a:pt x="237" y="152"/>
                    <a:pt x="238" y="145"/>
                    <a:pt x="238" y="137"/>
                  </a:cubicBezTo>
                  <a:cubicBezTo>
                    <a:pt x="238" y="129"/>
                    <a:pt x="237" y="123"/>
                    <a:pt x="234" y="119"/>
                  </a:cubicBezTo>
                  <a:cubicBezTo>
                    <a:pt x="231" y="115"/>
                    <a:pt x="228" y="112"/>
                    <a:pt x="223" y="109"/>
                  </a:cubicBezTo>
                  <a:cubicBezTo>
                    <a:pt x="219" y="107"/>
                    <a:pt x="214" y="106"/>
                    <a:pt x="208" y="105"/>
                  </a:cubicBezTo>
                  <a:cubicBezTo>
                    <a:pt x="202" y="104"/>
                    <a:pt x="197" y="103"/>
                    <a:pt x="191" y="103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72"/>
                    <a:pt x="147" y="172"/>
                    <a:pt x="147" y="172"/>
                  </a:cubicBezTo>
                  <a:lnTo>
                    <a:pt x="182" y="172"/>
                  </a:lnTo>
                  <a:close/>
                </a:path>
              </a:pathLst>
            </a:custGeom>
            <a:solidFill>
              <a:srgbClr val="81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Espace réservé de la date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dirty="0" smtClean="0"/>
              <a:t>May 2019</a:t>
            </a:r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185738"/>
            <a:ext cx="9989819" cy="5592209"/>
          </a:xfrm>
        </p:spPr>
        <p:txBody>
          <a:bodyPr/>
          <a:lstStyle/>
          <a:p>
            <a:r>
              <a:rPr lang="en-US" smtClean="0"/>
              <a:t>					Q </a:t>
            </a:r>
            <a:r>
              <a:rPr lang="en-US" dirty="0" smtClean="0"/>
              <a:t>&amp; 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>
                <a:solidFill>
                  <a:srgbClr val="363534"/>
                </a:solidFill>
              </a:rPr>
              <a:pPr/>
              <a:t>10</a:t>
            </a:fld>
            <a:endParaRPr lang="en-US">
              <a:solidFill>
                <a:srgbClr val="3635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185739"/>
            <a:ext cx="10004829" cy="920750"/>
          </a:xfrm>
        </p:spPr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MQ/JMS </a:t>
            </a:r>
            <a:r>
              <a:rPr lang="en-US" dirty="0"/>
              <a:t>- Kafka differences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Kafka Architecture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Kafka installation </a:t>
            </a:r>
          </a:p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TOPIC Creation , </a:t>
            </a:r>
            <a:r>
              <a:rPr lang="en-US" dirty="0" smtClean="0"/>
              <a:t>command line </a:t>
            </a:r>
            <a:r>
              <a:rPr lang="en-US" dirty="0" smtClean="0"/>
              <a:t>Kafka message producer and </a:t>
            </a:r>
            <a:r>
              <a:rPr lang="en-US" dirty="0" smtClean="0"/>
              <a:t>consumer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NBC Kafka Deployment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5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74903"/>
            <a:ext cx="9989819" cy="701101"/>
          </a:xfrm>
        </p:spPr>
        <p:txBody>
          <a:bodyPr/>
          <a:lstStyle/>
          <a:p>
            <a:pPr algn="ctr"/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63534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https://kafka.apache.org/22/images/kafka-apis.png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855" y="1441644"/>
            <a:ext cx="5223163" cy="429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 bwMode="auto">
          <a:xfrm>
            <a:off x="322949" y="1292679"/>
            <a:ext cx="6548906" cy="52629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/>
              <a:t>originated at LinkedIn and later became an open-source Apache project in 2011, then a first-class Apache project in 2012. 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Kafka </a:t>
            </a:r>
            <a:r>
              <a:rPr lang="en-US" dirty="0"/>
              <a:t>is written in Scala and Java. It aims at providing a high-throughput, low-latency platform for handling real-time data feeds.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363534"/>
                </a:solidFill>
                <a:latin typeface="Arial"/>
                <a:cs typeface="Arial" pitchFamily="34" charset="0"/>
              </a:rPr>
              <a:t>Key Terminology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Producers</a:t>
            </a:r>
            <a:r>
              <a:rPr lang="en-US" dirty="0"/>
              <a:t> of the messages publishes to the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Consumers</a:t>
            </a:r>
            <a:r>
              <a:rPr lang="en-US" dirty="0"/>
              <a:t> subscribes to the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Messages</a:t>
            </a:r>
            <a:r>
              <a:rPr lang="en-US" dirty="0"/>
              <a:t> are array of bytes. They can be JSON objects, Strings </a:t>
            </a:r>
            <a:r>
              <a:rPr lang="en-US" dirty="0" err="1"/>
              <a:t>etc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/>
              <a:t>Topics</a:t>
            </a:r>
            <a:r>
              <a:rPr lang="en-US" dirty="0"/>
              <a:t> are logs of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Kafka is run as a </a:t>
            </a:r>
            <a:r>
              <a:rPr lang="en-US" b="1" i="1" dirty="0"/>
              <a:t>Cluster</a:t>
            </a:r>
            <a:r>
              <a:rPr lang="en-US" dirty="0"/>
              <a:t> of servers each of which is called a </a:t>
            </a:r>
            <a:r>
              <a:rPr lang="en-US" b="1" i="1" dirty="0"/>
              <a:t>Broker</a:t>
            </a: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MQ/JMS - Kafka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concept of Queue in Kafka i.e., no P2P model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Persistence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Topic partitioning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sequencing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Message reads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  <a:p>
            <a:pPr marL="342900" indent="-342900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Automatic failover &amp; High availability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  <a:p>
            <a:pPr marL="342900" indent="-342900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856511" y="2746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075711" y="1752600"/>
            <a:ext cx="1447800" cy="548640"/>
          </a:xfrm>
          <a:prstGeom prst="round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75711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190511" y="1737360"/>
            <a:ext cx="1447800" cy="548640"/>
          </a:xfrm>
          <a:prstGeom prst="roundRect">
            <a:avLst/>
          </a:prstGeom>
          <a:solidFill>
            <a:schemeClr val="accent3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Producer</a:t>
            </a:r>
            <a:endParaRPr lang="en-US" dirty="0">
              <a:solidFill>
                <a:schemeClr val="bg1"/>
              </a:solidFill>
              <a:ea typeface="ヒラギノ明朝 ProN W3" pitchFamily="-107" charset="-128"/>
              <a:cs typeface="ヒラギノ明朝 ProN W3" pitchFamily="-107" charset="-128"/>
              <a:sym typeface="Cochin" pitchFamily="-107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613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901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333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09711" y="3200400"/>
            <a:ext cx="12954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7647711" y="5257800"/>
            <a:ext cx="1676400" cy="548640"/>
          </a:xfrm>
          <a:prstGeom prst="round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>
              <a:schemeClr val="accent3"/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bg1"/>
                </a:solidFill>
                <a:ea typeface="ヒラギノ明朝 ProN W3" pitchFamily="-107" charset="-128"/>
                <a:cs typeface="ヒラギノ明朝 ProN W3" pitchFamily="-107" charset="-128"/>
                <a:sym typeface="Cochin" pitchFamily="-107" charset="0"/>
              </a:rPr>
              <a:t>Consumer</a:t>
            </a:r>
          </a:p>
        </p:txBody>
      </p:sp>
      <p:sp>
        <p:nvSpPr>
          <p:cNvPr id="16" name="Magnetic Disk 32"/>
          <p:cNvSpPr/>
          <p:nvPr/>
        </p:nvSpPr>
        <p:spPr>
          <a:xfrm>
            <a:off x="5514111" y="3200400"/>
            <a:ext cx="1066800" cy="83820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2"/>
            <a:endCxn id="11" idx="0"/>
          </p:cNvCxnSpPr>
          <p:nvPr/>
        </p:nvCxnSpPr>
        <p:spPr bwMode="auto">
          <a:xfrm rot="5400000">
            <a:off x="2854731" y="2255520"/>
            <a:ext cx="899160" cy="9906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12" idx="0"/>
          </p:cNvCxnSpPr>
          <p:nvPr/>
        </p:nvCxnSpPr>
        <p:spPr bwMode="auto">
          <a:xfrm rot="16200000" flipH="1">
            <a:off x="3769131" y="2331720"/>
            <a:ext cx="899160" cy="8382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8028711" y="2286000"/>
            <a:ext cx="1028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endCxn id="13" idx="0"/>
          </p:cNvCxnSpPr>
          <p:nvPr/>
        </p:nvCxnSpPr>
        <p:spPr bwMode="auto">
          <a:xfrm rot="5400000">
            <a:off x="7209561" y="2457450"/>
            <a:ext cx="914400" cy="5715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0"/>
            <a:endCxn id="11" idx="2"/>
          </p:cNvCxnSpPr>
          <p:nvPr/>
        </p:nvCxnSpPr>
        <p:spPr bwMode="auto">
          <a:xfrm rot="16200000" flipV="1">
            <a:off x="2713761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16200000" flipV="1">
            <a:off x="7247661" y="4057650"/>
            <a:ext cx="1295400" cy="1104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3" name="Straight Arrow Connector 22"/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628161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 flipH="1" flipV="1">
            <a:off x="8200161" y="4248150"/>
            <a:ext cx="1295400" cy="7239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3913911" y="2286000"/>
            <a:ext cx="28956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0800000" flipV="1">
            <a:off x="5209311" y="2286000"/>
            <a:ext cx="26289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>
            <a:stCxn id="8" idx="3"/>
            <a:endCxn id="16" idx="1"/>
          </p:cNvCxnSpPr>
          <p:nvPr/>
        </p:nvCxnSpPr>
        <p:spPr>
          <a:xfrm>
            <a:off x="4523511" y="2026920"/>
            <a:ext cx="1524000" cy="11734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6" idx="1"/>
          </p:cNvCxnSpPr>
          <p:nvPr/>
        </p:nvCxnSpPr>
        <p:spPr>
          <a:xfrm rot="10800000" flipV="1">
            <a:off x="6047511" y="2011680"/>
            <a:ext cx="1143000" cy="11887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3"/>
            <a:endCxn id="16" idx="3"/>
          </p:cNvCxnSpPr>
          <p:nvPr/>
        </p:nvCxnSpPr>
        <p:spPr>
          <a:xfrm flipV="1">
            <a:off x="4752111" y="4038600"/>
            <a:ext cx="12954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1"/>
            <a:endCxn id="16" idx="3"/>
          </p:cNvCxnSpPr>
          <p:nvPr/>
        </p:nvCxnSpPr>
        <p:spPr>
          <a:xfrm rot="10800000">
            <a:off x="6047511" y="4038600"/>
            <a:ext cx="1600200" cy="1493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rot="10800000" flipV="1">
            <a:off x="3456711" y="2286000"/>
            <a:ext cx="44577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3837711" y="2286000"/>
            <a:ext cx="4572000" cy="914400"/>
          </a:xfrm>
          <a:prstGeom prst="straightConnector1">
            <a:avLst/>
          </a:prstGeom>
          <a:solidFill>
            <a:srgbClr val="163859">
              <a:alpha val="34901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51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Kafka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Downloading site for </a:t>
            </a:r>
            <a:r>
              <a:rPr lang="en-US" dirty="0" err="1" smtClean="0">
                <a:hlinkClick r:id="rId2"/>
              </a:rPr>
              <a:t>kafka</a:t>
            </a:r>
            <a:r>
              <a:rPr lang="en-US" dirty="0" smtClean="0">
                <a:hlinkClick r:id="rId2"/>
              </a:rPr>
              <a:t>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://www.apache.org/dyn/closer.cgi?path=/</a:t>
            </a:r>
            <a:r>
              <a:rPr lang="en-US" dirty="0" smtClean="0">
                <a:hlinkClick r:id="rId2"/>
              </a:rPr>
              <a:t>kafka/2.4.0/kafka_2.11-2.4.0.tgz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Kafka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To Start </a:t>
            </a:r>
            <a:r>
              <a:rPr lang="en-US" dirty="0" err="1" smtClean="0"/>
              <a:t>kafka</a:t>
            </a:r>
            <a:r>
              <a:rPr lang="en-US" dirty="0" smtClean="0"/>
              <a:t> server two steps to be followed</a:t>
            </a:r>
          </a:p>
          <a:p>
            <a:endParaRPr lang="en-US" dirty="0" smtClean="0"/>
          </a:p>
          <a:p>
            <a:r>
              <a:rPr lang="en-US" dirty="0" smtClean="0"/>
              <a:t>1. Start zookeeper</a:t>
            </a:r>
          </a:p>
          <a:p>
            <a:r>
              <a:rPr lang="en-US" altLang="en-US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&lt;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kafkaroot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&gt;/bin/windows/zookeeper-server-start.bat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../../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config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altLang="en-US" dirty="0" err="1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zookeeper.properties</a:t>
            </a:r>
            <a:r>
              <a:rPr lang="en-US" altLang="en-US" sz="2800" dirty="0" smtClean="0"/>
              <a:t> </a:t>
            </a:r>
            <a:endParaRPr lang="en-US" altLang="en-US" sz="4400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Start </a:t>
            </a:r>
            <a:r>
              <a:rPr lang="en-US" dirty="0" err="1" smtClean="0"/>
              <a:t>kafka</a:t>
            </a:r>
            <a:r>
              <a:rPr lang="en-US" dirty="0" smtClean="0"/>
              <a:t> broker</a:t>
            </a:r>
          </a:p>
          <a:p>
            <a:r>
              <a:rPr lang="en-US" altLang="en-US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kafkaroot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&gt;/ </a:t>
            </a:r>
            <a:r>
              <a:rPr lang="en-US" altLang="en-US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bin/windows/kafka-server-start.sh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../../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config</a:t>
            </a:r>
            <a:r>
              <a:rPr lang="en-US" altLang="en-US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server.properties</a:t>
            </a:r>
            <a:r>
              <a:rPr lang="en-US" altLang="en-US" sz="2800" dirty="0"/>
              <a:t> </a:t>
            </a:r>
            <a:endParaRPr lang="en-US" altLang="en-US" sz="4400" dirty="0"/>
          </a:p>
          <a:p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6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TOPIC , using </a:t>
            </a:r>
            <a:r>
              <a:rPr lang="en-US" dirty="0" err="1" smtClean="0"/>
              <a:t>kafka</a:t>
            </a:r>
            <a:r>
              <a:rPr lang="en-US" dirty="0" smtClean="0"/>
              <a:t> producer and consumer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Topic creating using below command:</a:t>
            </a:r>
          </a:p>
          <a:p>
            <a:endParaRPr lang="en-US" dirty="0" smtClean="0"/>
          </a:p>
          <a:p>
            <a:r>
              <a:rPr lang="en-US" i="1" dirty="0" smtClean="0"/>
              <a:t>&lt;&lt;</a:t>
            </a:r>
            <a:r>
              <a:rPr lang="en-US" i="1" dirty="0" err="1" smtClean="0"/>
              <a:t>kafkaroot</a:t>
            </a:r>
            <a:r>
              <a:rPr lang="en-US" i="1" dirty="0" smtClean="0"/>
              <a:t>&gt;/bin/windows/kafka-topics.sh </a:t>
            </a:r>
            <a:r>
              <a:rPr lang="en-US" i="1" dirty="0"/>
              <a:t>--create --bootstrap-server localhost:9092 --replication-factor 1 --partitions 1 --topic </a:t>
            </a:r>
            <a:r>
              <a:rPr lang="en-US" i="1" dirty="0" smtClean="0"/>
              <a:t>test</a:t>
            </a:r>
          </a:p>
          <a:p>
            <a:endParaRPr lang="en-US" dirty="0"/>
          </a:p>
          <a:p>
            <a:r>
              <a:rPr lang="en-US" dirty="0" smtClean="0"/>
              <a:t>Start </a:t>
            </a:r>
            <a:r>
              <a:rPr lang="en-US" dirty="0" err="1" smtClean="0"/>
              <a:t>kafka</a:t>
            </a:r>
            <a:r>
              <a:rPr lang="en-US" dirty="0" smtClean="0"/>
              <a:t> producer to send messages on TOPIC.</a:t>
            </a:r>
          </a:p>
          <a:p>
            <a:r>
              <a:rPr lang="en-US" i="1" dirty="0" smtClean="0"/>
              <a:t>&lt;&lt;</a:t>
            </a:r>
            <a:r>
              <a:rPr lang="en-US" i="1" dirty="0" err="1"/>
              <a:t>kafkaroot</a:t>
            </a:r>
            <a:r>
              <a:rPr lang="en-US" i="1" dirty="0"/>
              <a:t> </a:t>
            </a:r>
            <a:r>
              <a:rPr lang="en-US" i="1" dirty="0" smtClean="0"/>
              <a:t>&gt;&gt;/bin/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windows/kafka-console-producer.sh </a:t>
            </a:r>
            <a:r>
              <a:rPr lang="en-US" altLang="en-US" i="1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--broker-list localhost:9092 --topic </a:t>
            </a:r>
            <a:endParaRPr lang="en-US" altLang="en-US" sz="4400" i="1" dirty="0"/>
          </a:p>
          <a:p>
            <a:endParaRPr lang="en-US" i="1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kafka</a:t>
            </a:r>
            <a:r>
              <a:rPr lang="en-US" dirty="0" smtClean="0"/>
              <a:t> consumer to receive messages from TOPIC</a:t>
            </a:r>
          </a:p>
          <a:p>
            <a:r>
              <a:rPr lang="en-US" i="1" dirty="0"/>
              <a:t>&lt;&lt;</a:t>
            </a:r>
            <a:r>
              <a:rPr lang="en-US" i="1" dirty="0" err="1"/>
              <a:t>kafkaroot</a:t>
            </a:r>
            <a:r>
              <a:rPr lang="en-US" i="1" dirty="0"/>
              <a:t> </a:t>
            </a:r>
            <a:r>
              <a:rPr lang="en-US" i="1" dirty="0" smtClean="0"/>
              <a:t>&gt;&gt;/bin/</a:t>
            </a:r>
            <a:r>
              <a:rPr lang="en-US" altLang="en-US" i="1" dirty="0" smtClean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windows/kafka-console-consumer.sh </a:t>
            </a:r>
            <a:r>
              <a:rPr lang="en-US" altLang="en-US" i="1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--bootstrap-server localhost:9092 --topic </a:t>
            </a:r>
            <a:r>
              <a:rPr lang="en-US" altLang="en-US" i="1" dirty="0"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test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--from-beginning</a:t>
            </a:r>
            <a:r>
              <a:rPr lang="en-US" altLang="en-US" sz="2800" i="1" dirty="0"/>
              <a:t> </a:t>
            </a:r>
            <a:endParaRPr lang="en-US" altLang="en-US" sz="44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fr-FR" smtClean="0"/>
              <a:t>April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5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/>
              <a:t>NBC Kafka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585163" y="1268412"/>
            <a:ext cx="10969095" cy="5113337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C:\5b1cbb10f6588b19af042ef9747945d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86" y="928255"/>
            <a:ext cx="8172450" cy="56154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27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1_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88B5A4C166F4D845B9CCD5CB96BA1" ma:contentTypeVersion="84" ma:contentTypeDescription="Create a new document." ma:contentTypeScope="" ma:versionID="1aad4796e0e3113cf2a5697c21e7dda7">
  <xsd:schema xmlns:xsd="http://www.w3.org/2001/XMLSchema" xmlns:xs="http://www.w3.org/2001/XMLSchema" xmlns:p="http://schemas.microsoft.com/office/2006/metadata/properties" xmlns:ns2="d95a5b16-1b8d-4c7c-9ebf-89c0983b6970" targetNamespace="http://schemas.microsoft.com/office/2006/metadata/properties" ma:root="true" ma:fieldsID="e90e48591b84c36430cd8aec73cfac6b" ns2:_=""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D596B-70A2-4C0C-8BE7-8A67886618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B88AFB-AE99-4ACE-8F98-F2C42826189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d95a5b16-1b8d-4c7c-9ebf-89c0983b697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3707</TotalTime>
  <Words>321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 Unicode MS</vt:lpstr>
      <vt:lpstr>Calibri</vt:lpstr>
      <vt:lpstr>Cochin</vt:lpstr>
      <vt:lpstr>Consolas</vt:lpstr>
      <vt:lpstr>Courier New</vt:lpstr>
      <vt:lpstr>Times New Roman</vt:lpstr>
      <vt:lpstr>Verdana</vt:lpstr>
      <vt:lpstr>Wingdings</vt:lpstr>
      <vt:lpstr>ヒラギノ明朝 ProN W3</vt:lpstr>
      <vt:lpstr>CGI Widescreen Beet</vt:lpstr>
      <vt:lpstr>1_CGI Widescreen Beet</vt:lpstr>
      <vt:lpstr>Kafka Knowledge Grooming Brief Overview Jan, 2020</vt:lpstr>
      <vt:lpstr>Agenda </vt:lpstr>
      <vt:lpstr>Introduction</vt:lpstr>
      <vt:lpstr>MQ/JMS - Kafka differences</vt:lpstr>
      <vt:lpstr>PowerPoint Presentation</vt:lpstr>
      <vt:lpstr>Kafka installation</vt:lpstr>
      <vt:lpstr>Starting Kafka server</vt:lpstr>
      <vt:lpstr>Creating TOPIC , using kafka producer and consumer</vt:lpstr>
      <vt:lpstr>NBC Kafka Deployment</vt:lpstr>
      <vt:lpstr>     Q &amp; A 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global.communications@cgi.com</dc:creator>
  <cp:lastModifiedBy>Puttana, Subbanarasa R</cp:lastModifiedBy>
  <cp:revision>1059</cp:revision>
  <dcterms:created xsi:type="dcterms:W3CDTF">2018-03-29T13:37:19Z</dcterms:created>
  <dcterms:modified xsi:type="dcterms:W3CDTF">2020-09-28T04:40:05Z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0x01010005E88B5A4C166F4D845B9CCD5CB96BA1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</Properties>
</file>