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6"/>
  </p:notesMasterIdLst>
  <p:handoutMasterIdLst>
    <p:handoutMasterId r:id="rId17"/>
  </p:handoutMasterIdLst>
  <p:sldIdLst>
    <p:sldId id="665" r:id="rId6"/>
    <p:sldId id="666" r:id="rId7"/>
    <p:sldId id="668" r:id="rId8"/>
    <p:sldId id="669" r:id="rId9"/>
    <p:sldId id="670" r:id="rId10"/>
    <p:sldId id="671" r:id="rId11"/>
    <p:sldId id="672" r:id="rId12"/>
    <p:sldId id="673" r:id="rId13"/>
    <p:sldId id="674" r:id="rId14"/>
    <p:sldId id="6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3874" userDrawn="1">
          <p15:clr>
            <a:srgbClr val="A4A3A4"/>
          </p15:clr>
        </p15:guide>
        <p15:guide id="6" orient="horz" pos="1230" userDrawn="1">
          <p15:clr>
            <a:srgbClr val="A4A3A4"/>
          </p15:clr>
        </p15:guide>
        <p15:guide id="8" pos="3700" userDrawn="1">
          <p15:clr>
            <a:srgbClr val="A4A3A4"/>
          </p15:clr>
        </p15:guide>
        <p15:guide id="9" pos="3999" userDrawn="1">
          <p15:clr>
            <a:srgbClr val="A4A3A4"/>
          </p15:clr>
        </p15:guide>
        <p15:guide id="11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C628"/>
    <a:srgbClr val="666666"/>
    <a:srgbClr val="FFAA99"/>
    <a:srgbClr val="FFD9B2"/>
    <a:srgbClr val="2B8D8D"/>
    <a:srgbClr val="FFFFFF"/>
    <a:srgbClr val="5A5A5A"/>
    <a:srgbClr val="FFEBE7"/>
    <a:srgbClr val="FFFFE7"/>
    <a:srgbClr val="E673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9" autoAdjust="0"/>
    <p:restoredTop sz="95711" autoAdjust="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>
        <p:guide orient="horz" pos="3874"/>
        <p:guide orient="horz" pos="1230"/>
        <p:guide pos="3700"/>
        <p:guide pos="3999"/>
        <p:guide pos="3863"/>
      </p:guideLst>
    </p:cSldViewPr>
  </p:slideViewPr>
  <p:outlineViewPr>
    <p:cViewPr>
      <p:scale>
        <a:sx n="33" d="100"/>
        <a:sy n="33" d="100"/>
      </p:scale>
      <p:origin x="0" y="1338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11/12/2020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6"/>
          <a:stretch/>
        </p:blipFill>
        <p:spPr>
          <a:xfrm>
            <a:off x="1" y="371355"/>
            <a:ext cx="11826875" cy="60129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448300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8300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grpSp>
        <p:nvGrpSpPr>
          <p:cNvPr id="7" name="Group 4" title="&lt;IGNORE&gt;"/>
          <p:cNvGrpSpPr>
            <a:grpSpLocks noChangeAspect="1"/>
          </p:cNvGrpSpPr>
          <p:nvPr userDrawn="1"/>
        </p:nvGrpSpPr>
        <p:grpSpPr bwMode="gray">
          <a:xfrm>
            <a:off x="9025237" y="0"/>
            <a:ext cx="3166763" cy="3168734"/>
            <a:chOff x="1260" y="0"/>
            <a:chExt cx="3240" cy="3240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260" y="0"/>
              <a:ext cx="3240" cy="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1260" y="0"/>
              <a:ext cx="3240" cy="3240"/>
            </a:xfrm>
            <a:custGeom>
              <a:avLst/>
              <a:gdLst>
                <a:gd name="T0" fmla="*/ 0 w 3240"/>
                <a:gd name="T1" fmla="*/ 0 h 3240"/>
                <a:gd name="T2" fmla="*/ 0 w 3240"/>
                <a:gd name="T3" fmla="*/ 374 h 3240"/>
                <a:gd name="T4" fmla="*/ 2866 w 3240"/>
                <a:gd name="T5" fmla="*/ 374 h 3240"/>
                <a:gd name="T6" fmla="*/ 2866 w 3240"/>
                <a:gd name="T7" fmla="*/ 3240 h 3240"/>
                <a:gd name="T8" fmla="*/ 3240 w 3240"/>
                <a:gd name="T9" fmla="*/ 3240 h 3240"/>
                <a:gd name="T10" fmla="*/ 3240 w 3240"/>
                <a:gd name="T11" fmla="*/ 0 h 3240"/>
                <a:gd name="T12" fmla="*/ 0 w 3240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0" h="3240">
                  <a:moveTo>
                    <a:pt x="0" y="0"/>
                  </a:moveTo>
                  <a:lnTo>
                    <a:pt x="0" y="374"/>
                  </a:lnTo>
                  <a:lnTo>
                    <a:pt x="2866" y="374"/>
                  </a:lnTo>
                  <a:lnTo>
                    <a:pt x="2866" y="3240"/>
                  </a:lnTo>
                  <a:lnTo>
                    <a:pt x="3240" y="3240"/>
                  </a:lnTo>
                  <a:lnTo>
                    <a:pt x="324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1938" y="1380"/>
              <a:ext cx="1814" cy="132"/>
            </a:xfrm>
            <a:custGeom>
              <a:avLst/>
              <a:gdLst>
                <a:gd name="T0" fmla="*/ 10511 w 10511"/>
                <a:gd name="T1" fmla="*/ 603 h 769"/>
                <a:gd name="T2" fmla="*/ 10353 w 10511"/>
                <a:gd name="T3" fmla="*/ 36 h 769"/>
                <a:gd name="T4" fmla="*/ 10210 w 10511"/>
                <a:gd name="T5" fmla="*/ 251 h 769"/>
                <a:gd name="T6" fmla="*/ 9927 w 10511"/>
                <a:gd name="T7" fmla="*/ 356 h 769"/>
                <a:gd name="T8" fmla="*/ 9378 w 10511"/>
                <a:gd name="T9" fmla="*/ 384 h 769"/>
                <a:gd name="T10" fmla="*/ 9461 w 10511"/>
                <a:gd name="T11" fmla="*/ 461 h 769"/>
                <a:gd name="T12" fmla="*/ 9629 w 10511"/>
                <a:gd name="T13" fmla="*/ 229 h 769"/>
                <a:gd name="T14" fmla="*/ 8751 w 10511"/>
                <a:gd name="T15" fmla="*/ 231 h 769"/>
                <a:gd name="T16" fmla="*/ 9294 w 10511"/>
                <a:gd name="T17" fmla="*/ 603 h 769"/>
                <a:gd name="T18" fmla="*/ 8952 w 10511"/>
                <a:gd name="T19" fmla="*/ 603 h 769"/>
                <a:gd name="T20" fmla="*/ 8754 w 10511"/>
                <a:gd name="T21" fmla="*/ 603 h 769"/>
                <a:gd name="T22" fmla="*/ 8543 w 10511"/>
                <a:gd name="T23" fmla="*/ 538 h 769"/>
                <a:gd name="T24" fmla="*/ 8370 w 10511"/>
                <a:gd name="T25" fmla="*/ 230 h 769"/>
                <a:gd name="T26" fmla="*/ 8305 w 10511"/>
                <a:gd name="T27" fmla="*/ 166 h 769"/>
                <a:gd name="T28" fmla="*/ 7719 w 10511"/>
                <a:gd name="T29" fmla="*/ 157 h 769"/>
                <a:gd name="T30" fmla="*/ 8049 w 10511"/>
                <a:gd name="T31" fmla="*/ 603 h 769"/>
                <a:gd name="T32" fmla="*/ 7779 w 10511"/>
                <a:gd name="T33" fmla="*/ 317 h 769"/>
                <a:gd name="T34" fmla="*/ 7509 w 10511"/>
                <a:gd name="T35" fmla="*/ 603 h 769"/>
                <a:gd name="T36" fmla="*/ 7255 w 10511"/>
                <a:gd name="T37" fmla="*/ 157 h 769"/>
                <a:gd name="T38" fmla="*/ 7287 w 10511"/>
                <a:gd name="T39" fmla="*/ 227 h 769"/>
                <a:gd name="T40" fmla="*/ 6977 w 10511"/>
                <a:gd name="T41" fmla="*/ 220 h 769"/>
                <a:gd name="T42" fmla="*/ 6334 w 10511"/>
                <a:gd name="T43" fmla="*/ 223 h 769"/>
                <a:gd name="T44" fmla="*/ 6492 w 10511"/>
                <a:gd name="T45" fmla="*/ 612 h 769"/>
                <a:gd name="T46" fmla="*/ 6545 w 10511"/>
                <a:gd name="T47" fmla="*/ 539 h 769"/>
                <a:gd name="T48" fmla="*/ 6367 w 10511"/>
                <a:gd name="T49" fmla="*/ 315 h 769"/>
                <a:gd name="T50" fmla="*/ 5933 w 10511"/>
                <a:gd name="T51" fmla="*/ 501 h 769"/>
                <a:gd name="T52" fmla="*/ 5840 w 10511"/>
                <a:gd name="T53" fmla="*/ 480 h 769"/>
                <a:gd name="T54" fmla="*/ 6147 w 10511"/>
                <a:gd name="T55" fmla="*/ 307 h 769"/>
                <a:gd name="T56" fmla="*/ 5262 w 10511"/>
                <a:gd name="T57" fmla="*/ 173 h 769"/>
                <a:gd name="T58" fmla="*/ 5351 w 10511"/>
                <a:gd name="T59" fmla="*/ 550 h 769"/>
                <a:gd name="T60" fmla="*/ 5252 w 10511"/>
                <a:gd name="T61" fmla="*/ 256 h 769"/>
                <a:gd name="T62" fmla="*/ 4864 w 10511"/>
                <a:gd name="T63" fmla="*/ 161 h 769"/>
                <a:gd name="T64" fmla="*/ 4894 w 10511"/>
                <a:gd name="T65" fmla="*/ 220 h 769"/>
                <a:gd name="T66" fmla="*/ 4614 w 10511"/>
                <a:gd name="T67" fmla="*/ 230 h 769"/>
                <a:gd name="T68" fmla="*/ 4512 w 10511"/>
                <a:gd name="T69" fmla="*/ 599 h 769"/>
                <a:gd name="T70" fmla="*/ 4527 w 10511"/>
                <a:gd name="T71" fmla="*/ 167 h 769"/>
                <a:gd name="T72" fmla="*/ 3839 w 10511"/>
                <a:gd name="T73" fmla="*/ 173 h 769"/>
                <a:gd name="T74" fmla="*/ 3928 w 10511"/>
                <a:gd name="T75" fmla="*/ 550 h 769"/>
                <a:gd name="T76" fmla="*/ 3828 w 10511"/>
                <a:gd name="T77" fmla="*/ 256 h 769"/>
                <a:gd name="T78" fmla="*/ 3339 w 10511"/>
                <a:gd name="T79" fmla="*/ 390 h 769"/>
                <a:gd name="T80" fmla="*/ 3379 w 10511"/>
                <a:gd name="T81" fmla="*/ 596 h 769"/>
                <a:gd name="T82" fmla="*/ 3637 w 10511"/>
                <a:gd name="T83" fmla="*/ 240 h 769"/>
                <a:gd name="T84" fmla="*/ 3171 w 10511"/>
                <a:gd name="T85" fmla="*/ 251 h 769"/>
                <a:gd name="T86" fmla="*/ 2889 w 10511"/>
                <a:gd name="T87" fmla="*/ 356 h 769"/>
                <a:gd name="T88" fmla="*/ 2340 w 10511"/>
                <a:gd name="T89" fmla="*/ 384 h 769"/>
                <a:gd name="T90" fmla="*/ 2423 w 10511"/>
                <a:gd name="T91" fmla="*/ 461 h 769"/>
                <a:gd name="T92" fmla="*/ 2590 w 10511"/>
                <a:gd name="T93" fmla="*/ 229 h 769"/>
                <a:gd name="T94" fmla="*/ 2181 w 10511"/>
                <a:gd name="T95" fmla="*/ 166 h 769"/>
                <a:gd name="T96" fmla="*/ 1962 w 10511"/>
                <a:gd name="T97" fmla="*/ 259 h 769"/>
                <a:gd name="T98" fmla="*/ 1893 w 10511"/>
                <a:gd name="T99" fmla="*/ 167 h 769"/>
                <a:gd name="T100" fmla="*/ 1541 w 10511"/>
                <a:gd name="T101" fmla="*/ 173 h 769"/>
                <a:gd name="T102" fmla="*/ 1630 w 10511"/>
                <a:gd name="T103" fmla="*/ 550 h 769"/>
                <a:gd name="T104" fmla="*/ 1530 w 10511"/>
                <a:gd name="T105" fmla="*/ 256 h 769"/>
                <a:gd name="T106" fmla="*/ 1043 w 10511"/>
                <a:gd name="T107" fmla="*/ 272 h 769"/>
                <a:gd name="T108" fmla="*/ 1281 w 10511"/>
                <a:gd name="T109" fmla="*/ 381 h 769"/>
                <a:gd name="T110" fmla="*/ 1357 w 10511"/>
                <a:gd name="T111" fmla="*/ 386 h 769"/>
                <a:gd name="T112" fmla="*/ 1015 w 10511"/>
                <a:gd name="T113" fmla="*/ 769 h 769"/>
                <a:gd name="T114" fmla="*/ 880 w 10511"/>
                <a:gd name="T115" fmla="*/ 603 h 769"/>
                <a:gd name="T116" fmla="*/ 80 w 10511"/>
                <a:gd name="T117" fmla="*/ 25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511" h="769">
                  <a:moveTo>
                    <a:pt x="10511" y="167"/>
                  </a:moveTo>
                  <a:cubicBezTo>
                    <a:pt x="10511" y="230"/>
                    <a:pt x="10511" y="230"/>
                    <a:pt x="10511" y="230"/>
                  </a:cubicBezTo>
                  <a:cubicBezTo>
                    <a:pt x="10424" y="230"/>
                    <a:pt x="10424" y="230"/>
                    <a:pt x="10424" y="230"/>
                  </a:cubicBezTo>
                  <a:cubicBezTo>
                    <a:pt x="10424" y="501"/>
                    <a:pt x="10424" y="501"/>
                    <a:pt x="10424" y="501"/>
                  </a:cubicBezTo>
                  <a:cubicBezTo>
                    <a:pt x="10424" y="509"/>
                    <a:pt x="10425" y="516"/>
                    <a:pt x="10427" y="521"/>
                  </a:cubicBezTo>
                  <a:cubicBezTo>
                    <a:pt x="10428" y="526"/>
                    <a:pt x="10431" y="530"/>
                    <a:pt x="10435" y="533"/>
                  </a:cubicBezTo>
                  <a:cubicBezTo>
                    <a:pt x="10439" y="536"/>
                    <a:pt x="10444" y="538"/>
                    <a:pt x="10451" y="538"/>
                  </a:cubicBezTo>
                  <a:cubicBezTo>
                    <a:pt x="10458" y="540"/>
                    <a:pt x="10467" y="540"/>
                    <a:pt x="10478" y="540"/>
                  </a:cubicBezTo>
                  <a:cubicBezTo>
                    <a:pt x="10511" y="540"/>
                    <a:pt x="10511" y="540"/>
                    <a:pt x="10511" y="540"/>
                  </a:cubicBezTo>
                  <a:cubicBezTo>
                    <a:pt x="10511" y="603"/>
                    <a:pt x="10511" y="603"/>
                    <a:pt x="10511" y="603"/>
                  </a:cubicBezTo>
                  <a:cubicBezTo>
                    <a:pt x="10457" y="603"/>
                    <a:pt x="10457" y="603"/>
                    <a:pt x="10457" y="603"/>
                  </a:cubicBezTo>
                  <a:cubicBezTo>
                    <a:pt x="10438" y="603"/>
                    <a:pt x="10422" y="602"/>
                    <a:pt x="10409" y="599"/>
                  </a:cubicBezTo>
                  <a:cubicBezTo>
                    <a:pt x="10396" y="597"/>
                    <a:pt x="10385" y="592"/>
                    <a:pt x="10377" y="585"/>
                  </a:cubicBezTo>
                  <a:cubicBezTo>
                    <a:pt x="10369" y="579"/>
                    <a:pt x="10363" y="569"/>
                    <a:pt x="10359" y="557"/>
                  </a:cubicBezTo>
                  <a:cubicBezTo>
                    <a:pt x="10355" y="544"/>
                    <a:pt x="10353" y="528"/>
                    <a:pt x="10353" y="508"/>
                  </a:cubicBezTo>
                  <a:cubicBezTo>
                    <a:pt x="10353" y="230"/>
                    <a:pt x="10353" y="230"/>
                    <a:pt x="10353" y="230"/>
                  </a:cubicBezTo>
                  <a:cubicBezTo>
                    <a:pt x="10278" y="230"/>
                    <a:pt x="10278" y="230"/>
                    <a:pt x="10278" y="230"/>
                  </a:cubicBezTo>
                  <a:cubicBezTo>
                    <a:pt x="10278" y="167"/>
                    <a:pt x="10278" y="167"/>
                    <a:pt x="10278" y="167"/>
                  </a:cubicBezTo>
                  <a:cubicBezTo>
                    <a:pt x="10353" y="167"/>
                    <a:pt x="10353" y="167"/>
                    <a:pt x="10353" y="167"/>
                  </a:cubicBezTo>
                  <a:cubicBezTo>
                    <a:pt x="10353" y="36"/>
                    <a:pt x="10353" y="36"/>
                    <a:pt x="10353" y="36"/>
                  </a:cubicBezTo>
                  <a:cubicBezTo>
                    <a:pt x="10424" y="36"/>
                    <a:pt x="10424" y="36"/>
                    <a:pt x="10424" y="36"/>
                  </a:cubicBezTo>
                  <a:cubicBezTo>
                    <a:pt x="10424" y="167"/>
                    <a:pt x="10424" y="167"/>
                    <a:pt x="10424" y="167"/>
                  </a:cubicBezTo>
                  <a:lnTo>
                    <a:pt x="10511" y="167"/>
                  </a:lnTo>
                  <a:close/>
                  <a:moveTo>
                    <a:pt x="9923" y="167"/>
                  </a:moveTo>
                  <a:cubicBezTo>
                    <a:pt x="9923" y="236"/>
                    <a:pt x="9923" y="236"/>
                    <a:pt x="9923" y="236"/>
                  </a:cubicBezTo>
                  <a:cubicBezTo>
                    <a:pt x="9925" y="236"/>
                    <a:pt x="9925" y="236"/>
                    <a:pt x="9925" y="236"/>
                  </a:cubicBezTo>
                  <a:cubicBezTo>
                    <a:pt x="9955" y="183"/>
                    <a:pt x="10002" y="157"/>
                    <a:pt x="10067" y="157"/>
                  </a:cubicBezTo>
                  <a:cubicBezTo>
                    <a:pt x="10095" y="157"/>
                    <a:pt x="10119" y="160"/>
                    <a:pt x="10138" y="168"/>
                  </a:cubicBezTo>
                  <a:cubicBezTo>
                    <a:pt x="10157" y="176"/>
                    <a:pt x="10173" y="187"/>
                    <a:pt x="10185" y="201"/>
                  </a:cubicBezTo>
                  <a:cubicBezTo>
                    <a:pt x="10196" y="215"/>
                    <a:pt x="10205" y="232"/>
                    <a:pt x="10210" y="251"/>
                  </a:cubicBezTo>
                  <a:cubicBezTo>
                    <a:pt x="10215" y="271"/>
                    <a:pt x="10217" y="293"/>
                    <a:pt x="10217" y="316"/>
                  </a:cubicBezTo>
                  <a:cubicBezTo>
                    <a:pt x="10217" y="603"/>
                    <a:pt x="10217" y="603"/>
                    <a:pt x="10217" y="603"/>
                  </a:cubicBezTo>
                  <a:cubicBezTo>
                    <a:pt x="10145" y="603"/>
                    <a:pt x="10145" y="603"/>
                    <a:pt x="10145" y="603"/>
                  </a:cubicBezTo>
                  <a:cubicBezTo>
                    <a:pt x="10145" y="308"/>
                    <a:pt x="10145" y="308"/>
                    <a:pt x="10145" y="308"/>
                  </a:cubicBezTo>
                  <a:cubicBezTo>
                    <a:pt x="10145" y="281"/>
                    <a:pt x="10137" y="259"/>
                    <a:pt x="10121" y="243"/>
                  </a:cubicBezTo>
                  <a:cubicBezTo>
                    <a:pt x="10106" y="228"/>
                    <a:pt x="10084" y="220"/>
                    <a:pt x="10056" y="220"/>
                  </a:cubicBezTo>
                  <a:cubicBezTo>
                    <a:pt x="10034" y="220"/>
                    <a:pt x="10015" y="223"/>
                    <a:pt x="10000" y="230"/>
                  </a:cubicBezTo>
                  <a:cubicBezTo>
                    <a:pt x="9983" y="237"/>
                    <a:pt x="9970" y="246"/>
                    <a:pt x="9959" y="259"/>
                  </a:cubicBezTo>
                  <a:cubicBezTo>
                    <a:pt x="9949" y="271"/>
                    <a:pt x="9941" y="286"/>
                    <a:pt x="9935" y="302"/>
                  </a:cubicBezTo>
                  <a:cubicBezTo>
                    <a:pt x="9930" y="319"/>
                    <a:pt x="9927" y="337"/>
                    <a:pt x="9927" y="356"/>
                  </a:cubicBezTo>
                  <a:cubicBezTo>
                    <a:pt x="9927" y="603"/>
                    <a:pt x="9927" y="603"/>
                    <a:pt x="9927" y="603"/>
                  </a:cubicBezTo>
                  <a:cubicBezTo>
                    <a:pt x="9856" y="603"/>
                    <a:pt x="9856" y="603"/>
                    <a:pt x="9856" y="603"/>
                  </a:cubicBezTo>
                  <a:cubicBezTo>
                    <a:pt x="9856" y="167"/>
                    <a:pt x="9856" y="167"/>
                    <a:pt x="9856" y="167"/>
                  </a:cubicBezTo>
                  <a:lnTo>
                    <a:pt x="9923" y="167"/>
                  </a:lnTo>
                  <a:close/>
                  <a:moveTo>
                    <a:pt x="9711" y="575"/>
                  </a:moveTo>
                  <a:cubicBezTo>
                    <a:pt x="9678" y="600"/>
                    <a:pt x="9637" y="612"/>
                    <a:pt x="9588" y="612"/>
                  </a:cubicBezTo>
                  <a:cubicBezTo>
                    <a:pt x="9553" y="612"/>
                    <a:pt x="9523" y="607"/>
                    <a:pt x="9497" y="595"/>
                  </a:cubicBezTo>
                  <a:cubicBezTo>
                    <a:pt x="9472" y="584"/>
                    <a:pt x="9450" y="568"/>
                    <a:pt x="9433" y="548"/>
                  </a:cubicBezTo>
                  <a:cubicBezTo>
                    <a:pt x="9415" y="528"/>
                    <a:pt x="9402" y="504"/>
                    <a:pt x="9393" y="476"/>
                  </a:cubicBezTo>
                  <a:cubicBezTo>
                    <a:pt x="9385" y="447"/>
                    <a:pt x="9380" y="417"/>
                    <a:pt x="9378" y="384"/>
                  </a:cubicBezTo>
                  <a:cubicBezTo>
                    <a:pt x="9378" y="350"/>
                    <a:pt x="9384" y="320"/>
                    <a:pt x="9394" y="293"/>
                  </a:cubicBezTo>
                  <a:cubicBezTo>
                    <a:pt x="9404" y="265"/>
                    <a:pt x="9418" y="241"/>
                    <a:pt x="9437" y="221"/>
                  </a:cubicBezTo>
                  <a:cubicBezTo>
                    <a:pt x="9455" y="200"/>
                    <a:pt x="9476" y="185"/>
                    <a:pt x="9501" y="173"/>
                  </a:cubicBezTo>
                  <a:cubicBezTo>
                    <a:pt x="9526" y="162"/>
                    <a:pt x="9554" y="157"/>
                    <a:pt x="9584" y="157"/>
                  </a:cubicBezTo>
                  <a:cubicBezTo>
                    <a:pt x="9622" y="157"/>
                    <a:pt x="9655" y="164"/>
                    <a:pt x="9680" y="181"/>
                  </a:cubicBezTo>
                  <a:cubicBezTo>
                    <a:pt x="9706" y="197"/>
                    <a:pt x="9727" y="217"/>
                    <a:pt x="9742" y="242"/>
                  </a:cubicBezTo>
                  <a:cubicBezTo>
                    <a:pt x="9757" y="266"/>
                    <a:pt x="9768" y="294"/>
                    <a:pt x="9774" y="323"/>
                  </a:cubicBezTo>
                  <a:cubicBezTo>
                    <a:pt x="9780" y="352"/>
                    <a:pt x="9782" y="380"/>
                    <a:pt x="9781" y="406"/>
                  </a:cubicBezTo>
                  <a:cubicBezTo>
                    <a:pt x="9454" y="406"/>
                    <a:pt x="9454" y="406"/>
                    <a:pt x="9454" y="406"/>
                  </a:cubicBezTo>
                  <a:cubicBezTo>
                    <a:pt x="9454" y="425"/>
                    <a:pt x="9456" y="444"/>
                    <a:pt x="9461" y="461"/>
                  </a:cubicBezTo>
                  <a:cubicBezTo>
                    <a:pt x="9466" y="478"/>
                    <a:pt x="9475" y="493"/>
                    <a:pt x="9486" y="506"/>
                  </a:cubicBezTo>
                  <a:cubicBezTo>
                    <a:pt x="9497" y="520"/>
                    <a:pt x="9511" y="530"/>
                    <a:pt x="9529" y="538"/>
                  </a:cubicBezTo>
                  <a:cubicBezTo>
                    <a:pt x="9546" y="546"/>
                    <a:pt x="9567" y="550"/>
                    <a:pt x="9590" y="550"/>
                  </a:cubicBezTo>
                  <a:cubicBezTo>
                    <a:pt x="9621" y="550"/>
                    <a:pt x="9646" y="543"/>
                    <a:pt x="9665" y="529"/>
                  </a:cubicBezTo>
                  <a:cubicBezTo>
                    <a:pt x="9685" y="515"/>
                    <a:pt x="9698" y="493"/>
                    <a:pt x="9703" y="465"/>
                  </a:cubicBezTo>
                  <a:cubicBezTo>
                    <a:pt x="9775" y="465"/>
                    <a:pt x="9775" y="465"/>
                    <a:pt x="9775" y="465"/>
                  </a:cubicBezTo>
                  <a:cubicBezTo>
                    <a:pt x="9765" y="513"/>
                    <a:pt x="9744" y="550"/>
                    <a:pt x="9711" y="575"/>
                  </a:cubicBezTo>
                  <a:moveTo>
                    <a:pt x="9694" y="295"/>
                  </a:moveTo>
                  <a:cubicBezTo>
                    <a:pt x="9687" y="280"/>
                    <a:pt x="9679" y="267"/>
                    <a:pt x="9668" y="256"/>
                  </a:cubicBezTo>
                  <a:cubicBezTo>
                    <a:pt x="9657" y="245"/>
                    <a:pt x="9644" y="236"/>
                    <a:pt x="9629" y="229"/>
                  </a:cubicBezTo>
                  <a:cubicBezTo>
                    <a:pt x="9614" y="223"/>
                    <a:pt x="9597" y="220"/>
                    <a:pt x="9580" y="220"/>
                  </a:cubicBezTo>
                  <a:cubicBezTo>
                    <a:pt x="9561" y="220"/>
                    <a:pt x="9544" y="223"/>
                    <a:pt x="9529" y="229"/>
                  </a:cubicBezTo>
                  <a:cubicBezTo>
                    <a:pt x="9514" y="236"/>
                    <a:pt x="9502" y="245"/>
                    <a:pt x="9491" y="256"/>
                  </a:cubicBezTo>
                  <a:cubicBezTo>
                    <a:pt x="9480" y="267"/>
                    <a:pt x="9472" y="281"/>
                    <a:pt x="9466" y="295"/>
                  </a:cubicBezTo>
                  <a:cubicBezTo>
                    <a:pt x="9459" y="310"/>
                    <a:pt x="9456" y="326"/>
                    <a:pt x="9454" y="343"/>
                  </a:cubicBezTo>
                  <a:cubicBezTo>
                    <a:pt x="9705" y="343"/>
                    <a:pt x="9705" y="343"/>
                    <a:pt x="9705" y="343"/>
                  </a:cubicBezTo>
                  <a:cubicBezTo>
                    <a:pt x="9704" y="326"/>
                    <a:pt x="9700" y="310"/>
                    <a:pt x="9694" y="295"/>
                  </a:cubicBezTo>
                  <a:moveTo>
                    <a:pt x="8750" y="167"/>
                  </a:moveTo>
                  <a:cubicBezTo>
                    <a:pt x="8750" y="231"/>
                    <a:pt x="8750" y="231"/>
                    <a:pt x="8750" y="231"/>
                  </a:cubicBezTo>
                  <a:cubicBezTo>
                    <a:pt x="8751" y="231"/>
                    <a:pt x="8751" y="231"/>
                    <a:pt x="8751" y="231"/>
                  </a:cubicBezTo>
                  <a:cubicBezTo>
                    <a:pt x="8784" y="181"/>
                    <a:pt x="8831" y="157"/>
                    <a:pt x="8892" y="157"/>
                  </a:cubicBezTo>
                  <a:cubicBezTo>
                    <a:pt x="8919" y="157"/>
                    <a:pt x="8944" y="162"/>
                    <a:pt x="8966" y="173"/>
                  </a:cubicBezTo>
                  <a:cubicBezTo>
                    <a:pt x="8988" y="185"/>
                    <a:pt x="9003" y="204"/>
                    <a:pt x="9012" y="231"/>
                  </a:cubicBezTo>
                  <a:cubicBezTo>
                    <a:pt x="9027" y="207"/>
                    <a:pt x="9046" y="189"/>
                    <a:pt x="9070" y="176"/>
                  </a:cubicBezTo>
                  <a:cubicBezTo>
                    <a:pt x="9094" y="163"/>
                    <a:pt x="9120" y="157"/>
                    <a:pt x="9149" y="157"/>
                  </a:cubicBezTo>
                  <a:cubicBezTo>
                    <a:pt x="9171" y="157"/>
                    <a:pt x="9191" y="159"/>
                    <a:pt x="9209" y="164"/>
                  </a:cubicBezTo>
                  <a:cubicBezTo>
                    <a:pt x="9226" y="168"/>
                    <a:pt x="9241" y="176"/>
                    <a:pt x="9254" y="186"/>
                  </a:cubicBezTo>
                  <a:cubicBezTo>
                    <a:pt x="9267" y="196"/>
                    <a:pt x="9277" y="209"/>
                    <a:pt x="9284" y="225"/>
                  </a:cubicBezTo>
                  <a:cubicBezTo>
                    <a:pt x="9290" y="241"/>
                    <a:pt x="9294" y="261"/>
                    <a:pt x="9294" y="283"/>
                  </a:cubicBezTo>
                  <a:cubicBezTo>
                    <a:pt x="9294" y="603"/>
                    <a:pt x="9294" y="603"/>
                    <a:pt x="9294" y="603"/>
                  </a:cubicBezTo>
                  <a:cubicBezTo>
                    <a:pt x="9222" y="603"/>
                    <a:pt x="9222" y="603"/>
                    <a:pt x="9222" y="603"/>
                  </a:cubicBezTo>
                  <a:cubicBezTo>
                    <a:pt x="9222" y="317"/>
                    <a:pt x="9222" y="317"/>
                    <a:pt x="9222" y="317"/>
                  </a:cubicBezTo>
                  <a:cubicBezTo>
                    <a:pt x="9222" y="303"/>
                    <a:pt x="9221" y="291"/>
                    <a:pt x="9219" y="279"/>
                  </a:cubicBezTo>
                  <a:cubicBezTo>
                    <a:pt x="9217" y="267"/>
                    <a:pt x="9213" y="257"/>
                    <a:pt x="9206" y="248"/>
                  </a:cubicBezTo>
                  <a:cubicBezTo>
                    <a:pt x="9200" y="239"/>
                    <a:pt x="9191" y="233"/>
                    <a:pt x="9181" y="227"/>
                  </a:cubicBezTo>
                  <a:cubicBezTo>
                    <a:pt x="9170" y="222"/>
                    <a:pt x="9155" y="220"/>
                    <a:pt x="9138" y="220"/>
                  </a:cubicBezTo>
                  <a:cubicBezTo>
                    <a:pt x="9103" y="220"/>
                    <a:pt x="9075" y="230"/>
                    <a:pt x="9054" y="250"/>
                  </a:cubicBezTo>
                  <a:cubicBezTo>
                    <a:pt x="9034" y="270"/>
                    <a:pt x="9024" y="297"/>
                    <a:pt x="9024" y="331"/>
                  </a:cubicBezTo>
                  <a:cubicBezTo>
                    <a:pt x="9024" y="603"/>
                    <a:pt x="9024" y="603"/>
                    <a:pt x="9024" y="603"/>
                  </a:cubicBezTo>
                  <a:cubicBezTo>
                    <a:pt x="8952" y="603"/>
                    <a:pt x="8952" y="603"/>
                    <a:pt x="8952" y="603"/>
                  </a:cubicBezTo>
                  <a:cubicBezTo>
                    <a:pt x="8952" y="317"/>
                    <a:pt x="8952" y="317"/>
                    <a:pt x="8952" y="317"/>
                  </a:cubicBezTo>
                  <a:cubicBezTo>
                    <a:pt x="8952" y="303"/>
                    <a:pt x="8951" y="290"/>
                    <a:pt x="8948" y="278"/>
                  </a:cubicBezTo>
                  <a:cubicBezTo>
                    <a:pt x="8946" y="266"/>
                    <a:pt x="8941" y="256"/>
                    <a:pt x="8936" y="247"/>
                  </a:cubicBezTo>
                  <a:cubicBezTo>
                    <a:pt x="8929" y="238"/>
                    <a:pt x="8921" y="232"/>
                    <a:pt x="8911" y="227"/>
                  </a:cubicBezTo>
                  <a:cubicBezTo>
                    <a:pt x="8900" y="222"/>
                    <a:pt x="8887" y="220"/>
                    <a:pt x="8870" y="220"/>
                  </a:cubicBezTo>
                  <a:cubicBezTo>
                    <a:pt x="8849" y="220"/>
                    <a:pt x="8832" y="224"/>
                    <a:pt x="8817" y="233"/>
                  </a:cubicBezTo>
                  <a:cubicBezTo>
                    <a:pt x="8802" y="241"/>
                    <a:pt x="8790" y="251"/>
                    <a:pt x="8780" y="263"/>
                  </a:cubicBezTo>
                  <a:cubicBezTo>
                    <a:pt x="8771" y="275"/>
                    <a:pt x="8765" y="287"/>
                    <a:pt x="8760" y="300"/>
                  </a:cubicBezTo>
                  <a:cubicBezTo>
                    <a:pt x="8756" y="312"/>
                    <a:pt x="8754" y="323"/>
                    <a:pt x="8754" y="331"/>
                  </a:cubicBezTo>
                  <a:cubicBezTo>
                    <a:pt x="8754" y="603"/>
                    <a:pt x="8754" y="603"/>
                    <a:pt x="8754" y="603"/>
                  </a:cubicBezTo>
                  <a:cubicBezTo>
                    <a:pt x="8682" y="603"/>
                    <a:pt x="8682" y="603"/>
                    <a:pt x="8682" y="603"/>
                  </a:cubicBezTo>
                  <a:cubicBezTo>
                    <a:pt x="8682" y="167"/>
                    <a:pt x="8682" y="167"/>
                    <a:pt x="8682" y="167"/>
                  </a:cubicBezTo>
                  <a:lnTo>
                    <a:pt x="8750" y="167"/>
                  </a:lnTo>
                  <a:close/>
                  <a:moveTo>
                    <a:pt x="8603" y="167"/>
                  </a:moveTo>
                  <a:cubicBezTo>
                    <a:pt x="8603" y="230"/>
                    <a:pt x="8603" y="230"/>
                    <a:pt x="8603" y="230"/>
                  </a:cubicBezTo>
                  <a:cubicBezTo>
                    <a:pt x="8516" y="230"/>
                    <a:pt x="8516" y="230"/>
                    <a:pt x="8516" y="230"/>
                  </a:cubicBezTo>
                  <a:cubicBezTo>
                    <a:pt x="8516" y="501"/>
                    <a:pt x="8516" y="501"/>
                    <a:pt x="8516" y="501"/>
                  </a:cubicBezTo>
                  <a:cubicBezTo>
                    <a:pt x="8516" y="509"/>
                    <a:pt x="8517" y="516"/>
                    <a:pt x="8518" y="521"/>
                  </a:cubicBezTo>
                  <a:cubicBezTo>
                    <a:pt x="8519" y="526"/>
                    <a:pt x="8522" y="530"/>
                    <a:pt x="8526" y="533"/>
                  </a:cubicBezTo>
                  <a:cubicBezTo>
                    <a:pt x="8530" y="536"/>
                    <a:pt x="8536" y="538"/>
                    <a:pt x="8543" y="538"/>
                  </a:cubicBezTo>
                  <a:cubicBezTo>
                    <a:pt x="8550" y="540"/>
                    <a:pt x="8559" y="540"/>
                    <a:pt x="8570" y="540"/>
                  </a:cubicBezTo>
                  <a:cubicBezTo>
                    <a:pt x="8603" y="540"/>
                    <a:pt x="8603" y="540"/>
                    <a:pt x="8603" y="540"/>
                  </a:cubicBezTo>
                  <a:cubicBezTo>
                    <a:pt x="8603" y="603"/>
                    <a:pt x="8603" y="603"/>
                    <a:pt x="8603" y="603"/>
                  </a:cubicBezTo>
                  <a:cubicBezTo>
                    <a:pt x="8548" y="603"/>
                    <a:pt x="8548" y="603"/>
                    <a:pt x="8548" y="603"/>
                  </a:cubicBezTo>
                  <a:cubicBezTo>
                    <a:pt x="8529" y="603"/>
                    <a:pt x="8513" y="602"/>
                    <a:pt x="8500" y="599"/>
                  </a:cubicBezTo>
                  <a:cubicBezTo>
                    <a:pt x="8487" y="597"/>
                    <a:pt x="8476" y="592"/>
                    <a:pt x="8468" y="585"/>
                  </a:cubicBezTo>
                  <a:cubicBezTo>
                    <a:pt x="8460" y="579"/>
                    <a:pt x="8454" y="569"/>
                    <a:pt x="8450" y="557"/>
                  </a:cubicBezTo>
                  <a:cubicBezTo>
                    <a:pt x="8446" y="544"/>
                    <a:pt x="8444" y="528"/>
                    <a:pt x="8444" y="508"/>
                  </a:cubicBezTo>
                  <a:cubicBezTo>
                    <a:pt x="8444" y="230"/>
                    <a:pt x="8444" y="230"/>
                    <a:pt x="8444" y="230"/>
                  </a:cubicBezTo>
                  <a:cubicBezTo>
                    <a:pt x="8370" y="230"/>
                    <a:pt x="8370" y="230"/>
                    <a:pt x="8370" y="230"/>
                  </a:cubicBezTo>
                  <a:cubicBezTo>
                    <a:pt x="8370" y="167"/>
                    <a:pt x="8370" y="167"/>
                    <a:pt x="8370" y="167"/>
                  </a:cubicBezTo>
                  <a:cubicBezTo>
                    <a:pt x="8444" y="167"/>
                    <a:pt x="8444" y="167"/>
                    <a:pt x="8444" y="167"/>
                  </a:cubicBezTo>
                  <a:cubicBezTo>
                    <a:pt x="8444" y="36"/>
                    <a:pt x="8444" y="36"/>
                    <a:pt x="8444" y="36"/>
                  </a:cubicBezTo>
                  <a:cubicBezTo>
                    <a:pt x="8516" y="36"/>
                    <a:pt x="8516" y="36"/>
                    <a:pt x="8516" y="36"/>
                  </a:cubicBezTo>
                  <a:cubicBezTo>
                    <a:pt x="8516" y="167"/>
                    <a:pt x="8516" y="167"/>
                    <a:pt x="8516" y="167"/>
                  </a:cubicBezTo>
                  <a:lnTo>
                    <a:pt x="8603" y="167"/>
                  </a:lnTo>
                  <a:close/>
                  <a:moveTo>
                    <a:pt x="8305" y="603"/>
                  </a:moveTo>
                  <a:cubicBezTo>
                    <a:pt x="8233" y="603"/>
                    <a:pt x="8233" y="603"/>
                    <a:pt x="8233" y="603"/>
                  </a:cubicBezTo>
                  <a:cubicBezTo>
                    <a:pt x="8233" y="166"/>
                    <a:pt x="8233" y="166"/>
                    <a:pt x="8233" y="166"/>
                  </a:cubicBezTo>
                  <a:cubicBezTo>
                    <a:pt x="8305" y="166"/>
                    <a:pt x="8305" y="166"/>
                    <a:pt x="8305" y="166"/>
                  </a:cubicBezTo>
                  <a:lnTo>
                    <a:pt x="8305" y="603"/>
                  </a:lnTo>
                  <a:close/>
                  <a:moveTo>
                    <a:pt x="8233" y="0"/>
                  </a:moveTo>
                  <a:cubicBezTo>
                    <a:pt x="8305" y="0"/>
                    <a:pt x="8305" y="0"/>
                    <a:pt x="8305" y="0"/>
                  </a:cubicBezTo>
                  <a:cubicBezTo>
                    <a:pt x="8305" y="88"/>
                    <a:pt x="8305" y="88"/>
                    <a:pt x="8305" y="88"/>
                  </a:cubicBezTo>
                  <a:cubicBezTo>
                    <a:pt x="8233" y="88"/>
                    <a:pt x="8233" y="88"/>
                    <a:pt x="8233" y="88"/>
                  </a:cubicBezTo>
                  <a:lnTo>
                    <a:pt x="8233" y="0"/>
                  </a:lnTo>
                  <a:close/>
                  <a:moveTo>
                    <a:pt x="7576" y="167"/>
                  </a:moveTo>
                  <a:cubicBezTo>
                    <a:pt x="7576" y="231"/>
                    <a:pt x="7576" y="231"/>
                    <a:pt x="7576" y="231"/>
                  </a:cubicBezTo>
                  <a:cubicBezTo>
                    <a:pt x="7578" y="231"/>
                    <a:pt x="7578" y="231"/>
                    <a:pt x="7578" y="231"/>
                  </a:cubicBezTo>
                  <a:cubicBezTo>
                    <a:pt x="7611" y="181"/>
                    <a:pt x="7657" y="157"/>
                    <a:pt x="7719" y="157"/>
                  </a:cubicBezTo>
                  <a:cubicBezTo>
                    <a:pt x="7746" y="157"/>
                    <a:pt x="7770" y="162"/>
                    <a:pt x="7792" y="173"/>
                  </a:cubicBezTo>
                  <a:cubicBezTo>
                    <a:pt x="7814" y="185"/>
                    <a:pt x="7830" y="204"/>
                    <a:pt x="7839" y="231"/>
                  </a:cubicBezTo>
                  <a:cubicBezTo>
                    <a:pt x="7853" y="207"/>
                    <a:pt x="7873" y="189"/>
                    <a:pt x="7897" y="176"/>
                  </a:cubicBezTo>
                  <a:cubicBezTo>
                    <a:pt x="7920" y="163"/>
                    <a:pt x="7947" y="157"/>
                    <a:pt x="7976" y="157"/>
                  </a:cubicBezTo>
                  <a:cubicBezTo>
                    <a:pt x="7998" y="157"/>
                    <a:pt x="8017" y="159"/>
                    <a:pt x="8035" y="164"/>
                  </a:cubicBezTo>
                  <a:cubicBezTo>
                    <a:pt x="8053" y="168"/>
                    <a:pt x="8068" y="176"/>
                    <a:pt x="8081" y="186"/>
                  </a:cubicBezTo>
                  <a:cubicBezTo>
                    <a:pt x="8094" y="196"/>
                    <a:pt x="8103" y="209"/>
                    <a:pt x="8110" y="225"/>
                  </a:cubicBezTo>
                  <a:cubicBezTo>
                    <a:pt x="8117" y="241"/>
                    <a:pt x="8121" y="261"/>
                    <a:pt x="8121" y="283"/>
                  </a:cubicBezTo>
                  <a:cubicBezTo>
                    <a:pt x="8121" y="603"/>
                    <a:pt x="8121" y="603"/>
                    <a:pt x="8121" y="603"/>
                  </a:cubicBezTo>
                  <a:cubicBezTo>
                    <a:pt x="8049" y="603"/>
                    <a:pt x="8049" y="603"/>
                    <a:pt x="8049" y="603"/>
                  </a:cubicBezTo>
                  <a:cubicBezTo>
                    <a:pt x="8049" y="317"/>
                    <a:pt x="8049" y="317"/>
                    <a:pt x="8049" y="317"/>
                  </a:cubicBezTo>
                  <a:cubicBezTo>
                    <a:pt x="8049" y="303"/>
                    <a:pt x="8048" y="291"/>
                    <a:pt x="8046" y="279"/>
                  </a:cubicBezTo>
                  <a:cubicBezTo>
                    <a:pt x="8043" y="267"/>
                    <a:pt x="8039" y="257"/>
                    <a:pt x="8033" y="248"/>
                  </a:cubicBezTo>
                  <a:cubicBezTo>
                    <a:pt x="8027" y="239"/>
                    <a:pt x="8018" y="233"/>
                    <a:pt x="8007" y="227"/>
                  </a:cubicBezTo>
                  <a:cubicBezTo>
                    <a:pt x="7996" y="222"/>
                    <a:pt x="7982" y="220"/>
                    <a:pt x="7965" y="220"/>
                  </a:cubicBezTo>
                  <a:cubicBezTo>
                    <a:pt x="7929" y="220"/>
                    <a:pt x="7901" y="230"/>
                    <a:pt x="7881" y="250"/>
                  </a:cubicBezTo>
                  <a:cubicBezTo>
                    <a:pt x="7861" y="270"/>
                    <a:pt x="7851" y="297"/>
                    <a:pt x="7851" y="331"/>
                  </a:cubicBezTo>
                  <a:cubicBezTo>
                    <a:pt x="7851" y="603"/>
                    <a:pt x="7851" y="603"/>
                    <a:pt x="7851" y="603"/>
                  </a:cubicBezTo>
                  <a:cubicBezTo>
                    <a:pt x="7779" y="603"/>
                    <a:pt x="7779" y="603"/>
                    <a:pt x="7779" y="603"/>
                  </a:cubicBezTo>
                  <a:cubicBezTo>
                    <a:pt x="7779" y="317"/>
                    <a:pt x="7779" y="317"/>
                    <a:pt x="7779" y="317"/>
                  </a:cubicBezTo>
                  <a:cubicBezTo>
                    <a:pt x="7779" y="303"/>
                    <a:pt x="7778" y="290"/>
                    <a:pt x="7775" y="278"/>
                  </a:cubicBezTo>
                  <a:cubicBezTo>
                    <a:pt x="7773" y="266"/>
                    <a:pt x="7768" y="256"/>
                    <a:pt x="7762" y="247"/>
                  </a:cubicBezTo>
                  <a:cubicBezTo>
                    <a:pt x="7756" y="238"/>
                    <a:pt x="7748" y="232"/>
                    <a:pt x="7737" y="227"/>
                  </a:cubicBezTo>
                  <a:cubicBezTo>
                    <a:pt x="7727" y="222"/>
                    <a:pt x="7713" y="220"/>
                    <a:pt x="7697" y="220"/>
                  </a:cubicBezTo>
                  <a:cubicBezTo>
                    <a:pt x="7676" y="220"/>
                    <a:pt x="7658" y="224"/>
                    <a:pt x="7643" y="233"/>
                  </a:cubicBezTo>
                  <a:cubicBezTo>
                    <a:pt x="7628" y="241"/>
                    <a:pt x="7616" y="251"/>
                    <a:pt x="7607" y="263"/>
                  </a:cubicBezTo>
                  <a:cubicBezTo>
                    <a:pt x="7598" y="275"/>
                    <a:pt x="7591" y="287"/>
                    <a:pt x="7587" y="300"/>
                  </a:cubicBezTo>
                  <a:cubicBezTo>
                    <a:pt x="7583" y="312"/>
                    <a:pt x="7581" y="323"/>
                    <a:pt x="7581" y="331"/>
                  </a:cubicBezTo>
                  <a:cubicBezTo>
                    <a:pt x="7581" y="603"/>
                    <a:pt x="7581" y="603"/>
                    <a:pt x="7581" y="603"/>
                  </a:cubicBezTo>
                  <a:cubicBezTo>
                    <a:pt x="7509" y="603"/>
                    <a:pt x="7509" y="603"/>
                    <a:pt x="7509" y="603"/>
                  </a:cubicBezTo>
                  <a:cubicBezTo>
                    <a:pt x="7509" y="167"/>
                    <a:pt x="7509" y="167"/>
                    <a:pt x="7509" y="167"/>
                  </a:cubicBezTo>
                  <a:lnTo>
                    <a:pt x="7576" y="167"/>
                  </a:lnTo>
                  <a:close/>
                  <a:moveTo>
                    <a:pt x="6856" y="167"/>
                  </a:moveTo>
                  <a:cubicBezTo>
                    <a:pt x="6856" y="231"/>
                    <a:pt x="6856" y="231"/>
                    <a:pt x="6856" y="231"/>
                  </a:cubicBezTo>
                  <a:cubicBezTo>
                    <a:pt x="6858" y="231"/>
                    <a:pt x="6858" y="231"/>
                    <a:pt x="6858" y="231"/>
                  </a:cubicBezTo>
                  <a:cubicBezTo>
                    <a:pt x="6891" y="181"/>
                    <a:pt x="6938" y="157"/>
                    <a:pt x="6999" y="157"/>
                  </a:cubicBezTo>
                  <a:cubicBezTo>
                    <a:pt x="7026" y="157"/>
                    <a:pt x="7050" y="162"/>
                    <a:pt x="7072" y="173"/>
                  </a:cubicBezTo>
                  <a:cubicBezTo>
                    <a:pt x="7094" y="185"/>
                    <a:pt x="7110" y="204"/>
                    <a:pt x="7119" y="231"/>
                  </a:cubicBezTo>
                  <a:cubicBezTo>
                    <a:pt x="7133" y="207"/>
                    <a:pt x="7153" y="189"/>
                    <a:pt x="7177" y="176"/>
                  </a:cubicBezTo>
                  <a:cubicBezTo>
                    <a:pt x="7200" y="163"/>
                    <a:pt x="7227" y="157"/>
                    <a:pt x="7255" y="157"/>
                  </a:cubicBezTo>
                  <a:cubicBezTo>
                    <a:pt x="7277" y="157"/>
                    <a:pt x="7297" y="159"/>
                    <a:pt x="7315" y="164"/>
                  </a:cubicBezTo>
                  <a:cubicBezTo>
                    <a:pt x="7333" y="168"/>
                    <a:pt x="7348" y="176"/>
                    <a:pt x="7361" y="186"/>
                  </a:cubicBezTo>
                  <a:cubicBezTo>
                    <a:pt x="7373" y="196"/>
                    <a:pt x="7383" y="209"/>
                    <a:pt x="7390" y="225"/>
                  </a:cubicBezTo>
                  <a:cubicBezTo>
                    <a:pt x="7397" y="241"/>
                    <a:pt x="7401" y="261"/>
                    <a:pt x="7401" y="283"/>
                  </a:cubicBezTo>
                  <a:cubicBezTo>
                    <a:pt x="7401" y="603"/>
                    <a:pt x="7401" y="603"/>
                    <a:pt x="7401" y="603"/>
                  </a:cubicBezTo>
                  <a:cubicBezTo>
                    <a:pt x="7329" y="603"/>
                    <a:pt x="7329" y="603"/>
                    <a:pt x="7329" y="603"/>
                  </a:cubicBezTo>
                  <a:cubicBezTo>
                    <a:pt x="7329" y="317"/>
                    <a:pt x="7329" y="317"/>
                    <a:pt x="7329" y="317"/>
                  </a:cubicBezTo>
                  <a:cubicBezTo>
                    <a:pt x="7329" y="303"/>
                    <a:pt x="7328" y="291"/>
                    <a:pt x="7326" y="279"/>
                  </a:cubicBezTo>
                  <a:cubicBezTo>
                    <a:pt x="7323" y="267"/>
                    <a:pt x="7319" y="257"/>
                    <a:pt x="7313" y="248"/>
                  </a:cubicBezTo>
                  <a:cubicBezTo>
                    <a:pt x="7307" y="239"/>
                    <a:pt x="7298" y="233"/>
                    <a:pt x="7287" y="227"/>
                  </a:cubicBezTo>
                  <a:cubicBezTo>
                    <a:pt x="7276" y="222"/>
                    <a:pt x="7262" y="220"/>
                    <a:pt x="7245" y="220"/>
                  </a:cubicBezTo>
                  <a:cubicBezTo>
                    <a:pt x="7209" y="220"/>
                    <a:pt x="7181" y="230"/>
                    <a:pt x="7161" y="250"/>
                  </a:cubicBezTo>
                  <a:cubicBezTo>
                    <a:pt x="7141" y="270"/>
                    <a:pt x="7131" y="297"/>
                    <a:pt x="7131" y="331"/>
                  </a:cubicBezTo>
                  <a:cubicBezTo>
                    <a:pt x="7131" y="603"/>
                    <a:pt x="7131" y="603"/>
                    <a:pt x="7131" y="603"/>
                  </a:cubicBezTo>
                  <a:cubicBezTo>
                    <a:pt x="7059" y="603"/>
                    <a:pt x="7059" y="603"/>
                    <a:pt x="7059" y="603"/>
                  </a:cubicBezTo>
                  <a:cubicBezTo>
                    <a:pt x="7059" y="317"/>
                    <a:pt x="7059" y="317"/>
                    <a:pt x="7059" y="317"/>
                  </a:cubicBezTo>
                  <a:cubicBezTo>
                    <a:pt x="7059" y="303"/>
                    <a:pt x="7058" y="290"/>
                    <a:pt x="7055" y="278"/>
                  </a:cubicBezTo>
                  <a:cubicBezTo>
                    <a:pt x="7053" y="266"/>
                    <a:pt x="7048" y="256"/>
                    <a:pt x="7042" y="247"/>
                  </a:cubicBezTo>
                  <a:cubicBezTo>
                    <a:pt x="7036" y="238"/>
                    <a:pt x="7027" y="232"/>
                    <a:pt x="7017" y="227"/>
                  </a:cubicBezTo>
                  <a:cubicBezTo>
                    <a:pt x="7007" y="222"/>
                    <a:pt x="6993" y="220"/>
                    <a:pt x="6977" y="220"/>
                  </a:cubicBezTo>
                  <a:cubicBezTo>
                    <a:pt x="6956" y="220"/>
                    <a:pt x="6938" y="224"/>
                    <a:pt x="6923" y="233"/>
                  </a:cubicBezTo>
                  <a:cubicBezTo>
                    <a:pt x="6909" y="241"/>
                    <a:pt x="6897" y="251"/>
                    <a:pt x="6887" y="263"/>
                  </a:cubicBezTo>
                  <a:cubicBezTo>
                    <a:pt x="6878" y="275"/>
                    <a:pt x="6871" y="287"/>
                    <a:pt x="6867" y="300"/>
                  </a:cubicBezTo>
                  <a:cubicBezTo>
                    <a:pt x="6863" y="312"/>
                    <a:pt x="6861" y="323"/>
                    <a:pt x="6861" y="331"/>
                  </a:cubicBezTo>
                  <a:cubicBezTo>
                    <a:pt x="6861" y="603"/>
                    <a:pt x="6861" y="603"/>
                    <a:pt x="6861" y="603"/>
                  </a:cubicBezTo>
                  <a:cubicBezTo>
                    <a:pt x="6789" y="603"/>
                    <a:pt x="6789" y="603"/>
                    <a:pt x="6789" y="603"/>
                  </a:cubicBezTo>
                  <a:cubicBezTo>
                    <a:pt x="6789" y="167"/>
                    <a:pt x="6789" y="167"/>
                    <a:pt x="6789" y="167"/>
                  </a:cubicBezTo>
                  <a:lnTo>
                    <a:pt x="6856" y="167"/>
                  </a:lnTo>
                  <a:close/>
                  <a:moveTo>
                    <a:pt x="6294" y="295"/>
                  </a:moveTo>
                  <a:cubicBezTo>
                    <a:pt x="6303" y="268"/>
                    <a:pt x="6316" y="243"/>
                    <a:pt x="6334" y="223"/>
                  </a:cubicBezTo>
                  <a:cubicBezTo>
                    <a:pt x="6352" y="202"/>
                    <a:pt x="6375" y="186"/>
                    <a:pt x="6401" y="174"/>
                  </a:cubicBezTo>
                  <a:cubicBezTo>
                    <a:pt x="6428" y="162"/>
                    <a:pt x="6458" y="157"/>
                    <a:pt x="6492" y="157"/>
                  </a:cubicBezTo>
                  <a:cubicBezTo>
                    <a:pt x="6527" y="157"/>
                    <a:pt x="6558" y="162"/>
                    <a:pt x="6584" y="174"/>
                  </a:cubicBezTo>
                  <a:cubicBezTo>
                    <a:pt x="6610" y="186"/>
                    <a:pt x="6632" y="202"/>
                    <a:pt x="6650" y="223"/>
                  </a:cubicBezTo>
                  <a:cubicBezTo>
                    <a:pt x="6668" y="243"/>
                    <a:pt x="6682" y="268"/>
                    <a:pt x="6691" y="295"/>
                  </a:cubicBezTo>
                  <a:cubicBezTo>
                    <a:pt x="6700" y="323"/>
                    <a:pt x="6704" y="353"/>
                    <a:pt x="6704" y="385"/>
                  </a:cubicBezTo>
                  <a:cubicBezTo>
                    <a:pt x="6704" y="417"/>
                    <a:pt x="6700" y="447"/>
                    <a:pt x="6691" y="475"/>
                  </a:cubicBezTo>
                  <a:cubicBezTo>
                    <a:pt x="6682" y="502"/>
                    <a:pt x="6668" y="527"/>
                    <a:pt x="6650" y="547"/>
                  </a:cubicBezTo>
                  <a:cubicBezTo>
                    <a:pt x="6632" y="568"/>
                    <a:pt x="6610" y="584"/>
                    <a:pt x="6584" y="595"/>
                  </a:cubicBezTo>
                  <a:cubicBezTo>
                    <a:pt x="6558" y="606"/>
                    <a:pt x="6527" y="612"/>
                    <a:pt x="6492" y="612"/>
                  </a:cubicBezTo>
                  <a:cubicBezTo>
                    <a:pt x="6458" y="612"/>
                    <a:pt x="6428" y="606"/>
                    <a:pt x="6401" y="595"/>
                  </a:cubicBezTo>
                  <a:cubicBezTo>
                    <a:pt x="6375" y="584"/>
                    <a:pt x="6352" y="568"/>
                    <a:pt x="6334" y="547"/>
                  </a:cubicBezTo>
                  <a:cubicBezTo>
                    <a:pt x="6316" y="527"/>
                    <a:pt x="6303" y="502"/>
                    <a:pt x="6294" y="475"/>
                  </a:cubicBezTo>
                  <a:cubicBezTo>
                    <a:pt x="6285" y="447"/>
                    <a:pt x="6280" y="417"/>
                    <a:pt x="6280" y="385"/>
                  </a:cubicBezTo>
                  <a:cubicBezTo>
                    <a:pt x="6280" y="353"/>
                    <a:pt x="6285" y="323"/>
                    <a:pt x="6294" y="295"/>
                  </a:cubicBezTo>
                  <a:moveTo>
                    <a:pt x="6367" y="456"/>
                  </a:moveTo>
                  <a:cubicBezTo>
                    <a:pt x="6374" y="476"/>
                    <a:pt x="6384" y="494"/>
                    <a:pt x="6396" y="507"/>
                  </a:cubicBezTo>
                  <a:cubicBezTo>
                    <a:pt x="6408" y="521"/>
                    <a:pt x="6423" y="532"/>
                    <a:pt x="6440" y="539"/>
                  </a:cubicBezTo>
                  <a:cubicBezTo>
                    <a:pt x="6456" y="546"/>
                    <a:pt x="6474" y="550"/>
                    <a:pt x="6492" y="550"/>
                  </a:cubicBezTo>
                  <a:cubicBezTo>
                    <a:pt x="6511" y="550"/>
                    <a:pt x="6528" y="546"/>
                    <a:pt x="6545" y="539"/>
                  </a:cubicBezTo>
                  <a:cubicBezTo>
                    <a:pt x="6562" y="532"/>
                    <a:pt x="6576" y="521"/>
                    <a:pt x="6589" y="507"/>
                  </a:cubicBezTo>
                  <a:cubicBezTo>
                    <a:pt x="6601" y="494"/>
                    <a:pt x="6611" y="476"/>
                    <a:pt x="6618" y="456"/>
                  </a:cubicBezTo>
                  <a:cubicBezTo>
                    <a:pt x="6625" y="435"/>
                    <a:pt x="6628" y="412"/>
                    <a:pt x="6628" y="385"/>
                  </a:cubicBezTo>
                  <a:cubicBezTo>
                    <a:pt x="6628" y="359"/>
                    <a:pt x="6625" y="335"/>
                    <a:pt x="6618" y="315"/>
                  </a:cubicBezTo>
                  <a:cubicBezTo>
                    <a:pt x="6611" y="294"/>
                    <a:pt x="6601" y="277"/>
                    <a:pt x="6589" y="263"/>
                  </a:cubicBezTo>
                  <a:cubicBezTo>
                    <a:pt x="6576" y="249"/>
                    <a:pt x="6562" y="238"/>
                    <a:pt x="6545" y="231"/>
                  </a:cubicBezTo>
                  <a:cubicBezTo>
                    <a:pt x="6528" y="223"/>
                    <a:pt x="6511" y="220"/>
                    <a:pt x="6492" y="220"/>
                  </a:cubicBezTo>
                  <a:cubicBezTo>
                    <a:pt x="6474" y="220"/>
                    <a:pt x="6456" y="223"/>
                    <a:pt x="6440" y="231"/>
                  </a:cubicBezTo>
                  <a:cubicBezTo>
                    <a:pt x="6423" y="238"/>
                    <a:pt x="6408" y="249"/>
                    <a:pt x="6396" y="263"/>
                  </a:cubicBezTo>
                  <a:cubicBezTo>
                    <a:pt x="6384" y="277"/>
                    <a:pt x="6374" y="294"/>
                    <a:pt x="6367" y="315"/>
                  </a:cubicBezTo>
                  <a:cubicBezTo>
                    <a:pt x="6360" y="335"/>
                    <a:pt x="6356" y="359"/>
                    <a:pt x="6356" y="385"/>
                  </a:cubicBezTo>
                  <a:cubicBezTo>
                    <a:pt x="6356" y="412"/>
                    <a:pt x="6360" y="435"/>
                    <a:pt x="6367" y="456"/>
                  </a:cubicBezTo>
                  <a:moveTo>
                    <a:pt x="6112" y="243"/>
                  </a:moveTo>
                  <a:cubicBezTo>
                    <a:pt x="6094" y="227"/>
                    <a:pt x="6070" y="220"/>
                    <a:pt x="6039" y="220"/>
                  </a:cubicBezTo>
                  <a:cubicBezTo>
                    <a:pt x="6013" y="220"/>
                    <a:pt x="5991" y="224"/>
                    <a:pt x="5974" y="234"/>
                  </a:cubicBezTo>
                  <a:cubicBezTo>
                    <a:pt x="5957" y="244"/>
                    <a:pt x="5943" y="256"/>
                    <a:pt x="5932" y="272"/>
                  </a:cubicBezTo>
                  <a:cubicBezTo>
                    <a:pt x="5922" y="288"/>
                    <a:pt x="5915" y="306"/>
                    <a:pt x="5910" y="326"/>
                  </a:cubicBezTo>
                  <a:cubicBezTo>
                    <a:pt x="5905" y="347"/>
                    <a:pt x="5903" y="368"/>
                    <a:pt x="5903" y="390"/>
                  </a:cubicBezTo>
                  <a:cubicBezTo>
                    <a:pt x="5903" y="411"/>
                    <a:pt x="5905" y="430"/>
                    <a:pt x="5910" y="449"/>
                  </a:cubicBezTo>
                  <a:cubicBezTo>
                    <a:pt x="5915" y="469"/>
                    <a:pt x="5923" y="485"/>
                    <a:pt x="5933" y="501"/>
                  </a:cubicBezTo>
                  <a:cubicBezTo>
                    <a:pt x="5943" y="515"/>
                    <a:pt x="5956" y="527"/>
                    <a:pt x="5973" y="536"/>
                  </a:cubicBezTo>
                  <a:cubicBezTo>
                    <a:pt x="5989" y="545"/>
                    <a:pt x="6008" y="550"/>
                    <a:pt x="6031" y="550"/>
                  </a:cubicBezTo>
                  <a:cubicBezTo>
                    <a:pt x="6066" y="550"/>
                    <a:pt x="6094" y="541"/>
                    <a:pt x="6114" y="522"/>
                  </a:cubicBezTo>
                  <a:cubicBezTo>
                    <a:pt x="6134" y="504"/>
                    <a:pt x="6146" y="477"/>
                    <a:pt x="6151" y="444"/>
                  </a:cubicBezTo>
                  <a:cubicBezTo>
                    <a:pt x="6224" y="444"/>
                    <a:pt x="6224" y="444"/>
                    <a:pt x="6224" y="444"/>
                  </a:cubicBezTo>
                  <a:cubicBezTo>
                    <a:pt x="6216" y="498"/>
                    <a:pt x="6196" y="539"/>
                    <a:pt x="6164" y="568"/>
                  </a:cubicBezTo>
                  <a:cubicBezTo>
                    <a:pt x="6131" y="598"/>
                    <a:pt x="6087" y="612"/>
                    <a:pt x="6031" y="612"/>
                  </a:cubicBezTo>
                  <a:cubicBezTo>
                    <a:pt x="5998" y="612"/>
                    <a:pt x="5969" y="607"/>
                    <a:pt x="5943" y="596"/>
                  </a:cubicBezTo>
                  <a:cubicBezTo>
                    <a:pt x="5918" y="586"/>
                    <a:pt x="5896" y="570"/>
                    <a:pt x="5879" y="551"/>
                  </a:cubicBezTo>
                  <a:cubicBezTo>
                    <a:pt x="5862" y="531"/>
                    <a:pt x="5849" y="508"/>
                    <a:pt x="5840" y="480"/>
                  </a:cubicBezTo>
                  <a:cubicBezTo>
                    <a:pt x="5831" y="453"/>
                    <a:pt x="5827" y="423"/>
                    <a:pt x="5827" y="390"/>
                  </a:cubicBezTo>
                  <a:cubicBezTo>
                    <a:pt x="5827" y="358"/>
                    <a:pt x="5831" y="327"/>
                    <a:pt x="5840" y="299"/>
                  </a:cubicBezTo>
                  <a:cubicBezTo>
                    <a:pt x="5848" y="270"/>
                    <a:pt x="5861" y="245"/>
                    <a:pt x="5878" y="224"/>
                  </a:cubicBezTo>
                  <a:cubicBezTo>
                    <a:pt x="5895" y="203"/>
                    <a:pt x="5917" y="187"/>
                    <a:pt x="5943" y="175"/>
                  </a:cubicBezTo>
                  <a:cubicBezTo>
                    <a:pt x="5969" y="162"/>
                    <a:pt x="5999" y="157"/>
                    <a:pt x="6033" y="157"/>
                  </a:cubicBezTo>
                  <a:cubicBezTo>
                    <a:pt x="6058" y="157"/>
                    <a:pt x="6081" y="160"/>
                    <a:pt x="6103" y="165"/>
                  </a:cubicBezTo>
                  <a:cubicBezTo>
                    <a:pt x="6124" y="171"/>
                    <a:pt x="6144" y="180"/>
                    <a:pt x="6160" y="193"/>
                  </a:cubicBezTo>
                  <a:cubicBezTo>
                    <a:pt x="6177" y="205"/>
                    <a:pt x="6190" y="221"/>
                    <a:pt x="6201" y="240"/>
                  </a:cubicBezTo>
                  <a:cubicBezTo>
                    <a:pt x="6212" y="258"/>
                    <a:pt x="6219" y="281"/>
                    <a:pt x="6222" y="307"/>
                  </a:cubicBezTo>
                  <a:cubicBezTo>
                    <a:pt x="6147" y="307"/>
                    <a:pt x="6147" y="307"/>
                    <a:pt x="6147" y="307"/>
                  </a:cubicBezTo>
                  <a:cubicBezTo>
                    <a:pt x="6142" y="279"/>
                    <a:pt x="6130" y="258"/>
                    <a:pt x="6112" y="243"/>
                  </a:cubicBezTo>
                  <a:moveTo>
                    <a:pt x="5472" y="575"/>
                  </a:moveTo>
                  <a:cubicBezTo>
                    <a:pt x="5439" y="600"/>
                    <a:pt x="5398" y="612"/>
                    <a:pt x="5349" y="612"/>
                  </a:cubicBezTo>
                  <a:cubicBezTo>
                    <a:pt x="5314" y="612"/>
                    <a:pt x="5283" y="607"/>
                    <a:pt x="5258" y="595"/>
                  </a:cubicBezTo>
                  <a:cubicBezTo>
                    <a:pt x="5232" y="584"/>
                    <a:pt x="5211" y="568"/>
                    <a:pt x="5193" y="548"/>
                  </a:cubicBezTo>
                  <a:cubicBezTo>
                    <a:pt x="5176" y="528"/>
                    <a:pt x="5163" y="504"/>
                    <a:pt x="5154" y="476"/>
                  </a:cubicBezTo>
                  <a:cubicBezTo>
                    <a:pt x="5145" y="447"/>
                    <a:pt x="5140" y="417"/>
                    <a:pt x="5139" y="384"/>
                  </a:cubicBezTo>
                  <a:cubicBezTo>
                    <a:pt x="5139" y="350"/>
                    <a:pt x="5144" y="320"/>
                    <a:pt x="5154" y="293"/>
                  </a:cubicBezTo>
                  <a:cubicBezTo>
                    <a:pt x="5165" y="265"/>
                    <a:pt x="5179" y="241"/>
                    <a:pt x="5197" y="221"/>
                  </a:cubicBezTo>
                  <a:cubicBezTo>
                    <a:pt x="5215" y="200"/>
                    <a:pt x="5237" y="185"/>
                    <a:pt x="5262" y="173"/>
                  </a:cubicBezTo>
                  <a:cubicBezTo>
                    <a:pt x="5287" y="162"/>
                    <a:pt x="5314" y="157"/>
                    <a:pt x="5344" y="157"/>
                  </a:cubicBezTo>
                  <a:cubicBezTo>
                    <a:pt x="5383" y="157"/>
                    <a:pt x="5415" y="164"/>
                    <a:pt x="5441" y="181"/>
                  </a:cubicBezTo>
                  <a:cubicBezTo>
                    <a:pt x="5467" y="197"/>
                    <a:pt x="5487" y="217"/>
                    <a:pt x="5502" y="242"/>
                  </a:cubicBezTo>
                  <a:cubicBezTo>
                    <a:pt x="5518" y="266"/>
                    <a:pt x="5529" y="294"/>
                    <a:pt x="5535" y="323"/>
                  </a:cubicBezTo>
                  <a:cubicBezTo>
                    <a:pt x="5541" y="352"/>
                    <a:pt x="5543" y="380"/>
                    <a:pt x="5542" y="406"/>
                  </a:cubicBezTo>
                  <a:cubicBezTo>
                    <a:pt x="5215" y="406"/>
                    <a:pt x="5215" y="406"/>
                    <a:pt x="5215" y="406"/>
                  </a:cubicBezTo>
                  <a:cubicBezTo>
                    <a:pt x="5215" y="425"/>
                    <a:pt x="5217" y="444"/>
                    <a:pt x="5222" y="461"/>
                  </a:cubicBezTo>
                  <a:cubicBezTo>
                    <a:pt x="5227" y="478"/>
                    <a:pt x="5235" y="493"/>
                    <a:pt x="5247" y="506"/>
                  </a:cubicBezTo>
                  <a:cubicBezTo>
                    <a:pt x="5258" y="520"/>
                    <a:pt x="5272" y="530"/>
                    <a:pt x="5289" y="538"/>
                  </a:cubicBezTo>
                  <a:cubicBezTo>
                    <a:pt x="5307" y="546"/>
                    <a:pt x="5327" y="550"/>
                    <a:pt x="5351" y="550"/>
                  </a:cubicBezTo>
                  <a:cubicBezTo>
                    <a:pt x="5382" y="550"/>
                    <a:pt x="5406" y="543"/>
                    <a:pt x="5426" y="529"/>
                  </a:cubicBezTo>
                  <a:cubicBezTo>
                    <a:pt x="5445" y="515"/>
                    <a:pt x="5458" y="493"/>
                    <a:pt x="5464" y="465"/>
                  </a:cubicBezTo>
                  <a:cubicBezTo>
                    <a:pt x="5535" y="465"/>
                    <a:pt x="5535" y="465"/>
                    <a:pt x="5535" y="465"/>
                  </a:cubicBezTo>
                  <a:cubicBezTo>
                    <a:pt x="5525" y="513"/>
                    <a:pt x="5504" y="550"/>
                    <a:pt x="5472" y="575"/>
                  </a:cubicBezTo>
                  <a:moveTo>
                    <a:pt x="5455" y="295"/>
                  </a:moveTo>
                  <a:cubicBezTo>
                    <a:pt x="5448" y="280"/>
                    <a:pt x="5439" y="267"/>
                    <a:pt x="5428" y="256"/>
                  </a:cubicBezTo>
                  <a:cubicBezTo>
                    <a:pt x="5418" y="245"/>
                    <a:pt x="5404" y="236"/>
                    <a:pt x="5389" y="229"/>
                  </a:cubicBezTo>
                  <a:cubicBezTo>
                    <a:pt x="5375" y="223"/>
                    <a:pt x="5358" y="220"/>
                    <a:pt x="5340" y="220"/>
                  </a:cubicBezTo>
                  <a:cubicBezTo>
                    <a:pt x="5322" y="220"/>
                    <a:pt x="5305" y="223"/>
                    <a:pt x="5290" y="229"/>
                  </a:cubicBezTo>
                  <a:cubicBezTo>
                    <a:pt x="5275" y="236"/>
                    <a:pt x="5262" y="245"/>
                    <a:pt x="5252" y="256"/>
                  </a:cubicBezTo>
                  <a:cubicBezTo>
                    <a:pt x="5241" y="267"/>
                    <a:pt x="5232" y="281"/>
                    <a:pt x="5226" y="295"/>
                  </a:cubicBezTo>
                  <a:cubicBezTo>
                    <a:pt x="5220" y="310"/>
                    <a:pt x="5216" y="326"/>
                    <a:pt x="5215" y="343"/>
                  </a:cubicBezTo>
                  <a:cubicBezTo>
                    <a:pt x="5466" y="343"/>
                    <a:pt x="5466" y="343"/>
                    <a:pt x="5466" y="343"/>
                  </a:cubicBezTo>
                  <a:cubicBezTo>
                    <a:pt x="5465" y="326"/>
                    <a:pt x="5461" y="310"/>
                    <a:pt x="5455" y="295"/>
                  </a:cubicBezTo>
                  <a:moveTo>
                    <a:pt x="4765" y="0"/>
                  </a:moveTo>
                  <a:cubicBezTo>
                    <a:pt x="4765" y="231"/>
                    <a:pt x="4765" y="231"/>
                    <a:pt x="4765" y="231"/>
                  </a:cubicBezTo>
                  <a:cubicBezTo>
                    <a:pt x="4767" y="231"/>
                    <a:pt x="4767" y="231"/>
                    <a:pt x="4767" y="231"/>
                  </a:cubicBezTo>
                  <a:cubicBezTo>
                    <a:pt x="4772" y="217"/>
                    <a:pt x="4780" y="206"/>
                    <a:pt x="4791" y="197"/>
                  </a:cubicBezTo>
                  <a:cubicBezTo>
                    <a:pt x="4801" y="187"/>
                    <a:pt x="4812" y="180"/>
                    <a:pt x="4825" y="174"/>
                  </a:cubicBezTo>
                  <a:cubicBezTo>
                    <a:pt x="4837" y="168"/>
                    <a:pt x="4850" y="164"/>
                    <a:pt x="4864" y="161"/>
                  </a:cubicBezTo>
                  <a:cubicBezTo>
                    <a:pt x="4878" y="158"/>
                    <a:pt x="4892" y="157"/>
                    <a:pt x="4905" y="157"/>
                  </a:cubicBezTo>
                  <a:cubicBezTo>
                    <a:pt x="4933" y="157"/>
                    <a:pt x="4957" y="160"/>
                    <a:pt x="4976" y="168"/>
                  </a:cubicBezTo>
                  <a:cubicBezTo>
                    <a:pt x="4995" y="176"/>
                    <a:pt x="5011" y="187"/>
                    <a:pt x="5023" y="201"/>
                  </a:cubicBezTo>
                  <a:cubicBezTo>
                    <a:pt x="5035" y="215"/>
                    <a:pt x="5043" y="232"/>
                    <a:pt x="5048" y="251"/>
                  </a:cubicBezTo>
                  <a:cubicBezTo>
                    <a:pt x="5052" y="271"/>
                    <a:pt x="5055" y="293"/>
                    <a:pt x="5055" y="316"/>
                  </a:cubicBezTo>
                  <a:cubicBezTo>
                    <a:pt x="5055" y="603"/>
                    <a:pt x="5055" y="603"/>
                    <a:pt x="5055" y="603"/>
                  </a:cubicBezTo>
                  <a:cubicBezTo>
                    <a:pt x="4983" y="603"/>
                    <a:pt x="4983" y="603"/>
                    <a:pt x="4983" y="603"/>
                  </a:cubicBezTo>
                  <a:cubicBezTo>
                    <a:pt x="4983" y="308"/>
                    <a:pt x="4983" y="308"/>
                    <a:pt x="4983" y="308"/>
                  </a:cubicBezTo>
                  <a:cubicBezTo>
                    <a:pt x="4983" y="281"/>
                    <a:pt x="4975" y="259"/>
                    <a:pt x="4959" y="243"/>
                  </a:cubicBezTo>
                  <a:cubicBezTo>
                    <a:pt x="4944" y="228"/>
                    <a:pt x="4922" y="220"/>
                    <a:pt x="4894" y="220"/>
                  </a:cubicBezTo>
                  <a:cubicBezTo>
                    <a:pt x="4872" y="220"/>
                    <a:pt x="4853" y="223"/>
                    <a:pt x="4837" y="230"/>
                  </a:cubicBezTo>
                  <a:cubicBezTo>
                    <a:pt x="4821" y="237"/>
                    <a:pt x="4808" y="246"/>
                    <a:pt x="4797" y="259"/>
                  </a:cubicBezTo>
                  <a:cubicBezTo>
                    <a:pt x="4787" y="271"/>
                    <a:pt x="4779" y="286"/>
                    <a:pt x="4773" y="302"/>
                  </a:cubicBezTo>
                  <a:cubicBezTo>
                    <a:pt x="4768" y="319"/>
                    <a:pt x="4765" y="337"/>
                    <a:pt x="4765" y="356"/>
                  </a:cubicBezTo>
                  <a:cubicBezTo>
                    <a:pt x="4765" y="603"/>
                    <a:pt x="4765" y="603"/>
                    <a:pt x="4765" y="603"/>
                  </a:cubicBezTo>
                  <a:cubicBezTo>
                    <a:pt x="4693" y="603"/>
                    <a:pt x="4693" y="603"/>
                    <a:pt x="4693" y="603"/>
                  </a:cubicBezTo>
                  <a:cubicBezTo>
                    <a:pt x="4693" y="0"/>
                    <a:pt x="4693" y="0"/>
                    <a:pt x="4693" y="0"/>
                  </a:cubicBezTo>
                  <a:lnTo>
                    <a:pt x="4765" y="0"/>
                  </a:lnTo>
                  <a:close/>
                  <a:moveTo>
                    <a:pt x="4614" y="167"/>
                  </a:moveTo>
                  <a:cubicBezTo>
                    <a:pt x="4614" y="230"/>
                    <a:pt x="4614" y="230"/>
                    <a:pt x="4614" y="230"/>
                  </a:cubicBezTo>
                  <a:cubicBezTo>
                    <a:pt x="4527" y="230"/>
                    <a:pt x="4527" y="230"/>
                    <a:pt x="4527" y="230"/>
                  </a:cubicBezTo>
                  <a:cubicBezTo>
                    <a:pt x="4527" y="501"/>
                    <a:pt x="4527" y="501"/>
                    <a:pt x="4527" y="501"/>
                  </a:cubicBezTo>
                  <a:cubicBezTo>
                    <a:pt x="4527" y="509"/>
                    <a:pt x="4528" y="516"/>
                    <a:pt x="4529" y="521"/>
                  </a:cubicBezTo>
                  <a:cubicBezTo>
                    <a:pt x="4531" y="526"/>
                    <a:pt x="4533" y="530"/>
                    <a:pt x="4537" y="533"/>
                  </a:cubicBezTo>
                  <a:cubicBezTo>
                    <a:pt x="4541" y="536"/>
                    <a:pt x="4547" y="538"/>
                    <a:pt x="4554" y="538"/>
                  </a:cubicBezTo>
                  <a:cubicBezTo>
                    <a:pt x="4561" y="540"/>
                    <a:pt x="4570" y="540"/>
                    <a:pt x="4581" y="540"/>
                  </a:cubicBezTo>
                  <a:cubicBezTo>
                    <a:pt x="4614" y="540"/>
                    <a:pt x="4614" y="540"/>
                    <a:pt x="4614" y="540"/>
                  </a:cubicBezTo>
                  <a:cubicBezTo>
                    <a:pt x="4614" y="603"/>
                    <a:pt x="4614" y="603"/>
                    <a:pt x="4614" y="603"/>
                  </a:cubicBezTo>
                  <a:cubicBezTo>
                    <a:pt x="4559" y="603"/>
                    <a:pt x="4559" y="603"/>
                    <a:pt x="4559" y="603"/>
                  </a:cubicBezTo>
                  <a:cubicBezTo>
                    <a:pt x="4541" y="603"/>
                    <a:pt x="4525" y="602"/>
                    <a:pt x="4512" y="599"/>
                  </a:cubicBezTo>
                  <a:cubicBezTo>
                    <a:pt x="4498" y="597"/>
                    <a:pt x="4488" y="592"/>
                    <a:pt x="4479" y="585"/>
                  </a:cubicBezTo>
                  <a:cubicBezTo>
                    <a:pt x="4471" y="579"/>
                    <a:pt x="4465" y="569"/>
                    <a:pt x="4461" y="557"/>
                  </a:cubicBezTo>
                  <a:cubicBezTo>
                    <a:pt x="4457" y="544"/>
                    <a:pt x="4455" y="528"/>
                    <a:pt x="4455" y="508"/>
                  </a:cubicBezTo>
                  <a:cubicBezTo>
                    <a:pt x="4455" y="230"/>
                    <a:pt x="4455" y="230"/>
                    <a:pt x="4455" y="230"/>
                  </a:cubicBezTo>
                  <a:cubicBezTo>
                    <a:pt x="4381" y="230"/>
                    <a:pt x="4381" y="230"/>
                    <a:pt x="4381" y="230"/>
                  </a:cubicBezTo>
                  <a:cubicBezTo>
                    <a:pt x="4381" y="167"/>
                    <a:pt x="4381" y="167"/>
                    <a:pt x="4381" y="167"/>
                  </a:cubicBezTo>
                  <a:cubicBezTo>
                    <a:pt x="4455" y="167"/>
                    <a:pt x="4455" y="167"/>
                    <a:pt x="4455" y="167"/>
                  </a:cubicBezTo>
                  <a:cubicBezTo>
                    <a:pt x="4455" y="36"/>
                    <a:pt x="4455" y="36"/>
                    <a:pt x="4455" y="36"/>
                  </a:cubicBezTo>
                  <a:cubicBezTo>
                    <a:pt x="4527" y="36"/>
                    <a:pt x="4527" y="36"/>
                    <a:pt x="4527" y="36"/>
                  </a:cubicBezTo>
                  <a:cubicBezTo>
                    <a:pt x="4527" y="167"/>
                    <a:pt x="4527" y="167"/>
                    <a:pt x="4527" y="167"/>
                  </a:cubicBezTo>
                  <a:lnTo>
                    <a:pt x="4614" y="167"/>
                  </a:lnTo>
                  <a:close/>
                  <a:moveTo>
                    <a:pt x="4049" y="575"/>
                  </a:moveTo>
                  <a:cubicBezTo>
                    <a:pt x="4016" y="600"/>
                    <a:pt x="3975" y="612"/>
                    <a:pt x="3925" y="612"/>
                  </a:cubicBezTo>
                  <a:cubicBezTo>
                    <a:pt x="3890" y="612"/>
                    <a:pt x="3860" y="607"/>
                    <a:pt x="3835" y="595"/>
                  </a:cubicBezTo>
                  <a:cubicBezTo>
                    <a:pt x="3809" y="584"/>
                    <a:pt x="3788" y="568"/>
                    <a:pt x="3770" y="548"/>
                  </a:cubicBezTo>
                  <a:cubicBezTo>
                    <a:pt x="3752" y="528"/>
                    <a:pt x="3740" y="504"/>
                    <a:pt x="3731" y="476"/>
                  </a:cubicBezTo>
                  <a:cubicBezTo>
                    <a:pt x="3722" y="447"/>
                    <a:pt x="3717" y="417"/>
                    <a:pt x="3716" y="384"/>
                  </a:cubicBezTo>
                  <a:cubicBezTo>
                    <a:pt x="3716" y="350"/>
                    <a:pt x="3721" y="320"/>
                    <a:pt x="3731" y="293"/>
                  </a:cubicBezTo>
                  <a:cubicBezTo>
                    <a:pt x="3741" y="265"/>
                    <a:pt x="3755" y="241"/>
                    <a:pt x="3774" y="221"/>
                  </a:cubicBezTo>
                  <a:cubicBezTo>
                    <a:pt x="3792" y="200"/>
                    <a:pt x="3814" y="185"/>
                    <a:pt x="3839" y="173"/>
                  </a:cubicBezTo>
                  <a:cubicBezTo>
                    <a:pt x="3864" y="162"/>
                    <a:pt x="3891" y="157"/>
                    <a:pt x="3921" y="157"/>
                  </a:cubicBezTo>
                  <a:cubicBezTo>
                    <a:pt x="3960" y="157"/>
                    <a:pt x="3992" y="164"/>
                    <a:pt x="4018" y="181"/>
                  </a:cubicBezTo>
                  <a:cubicBezTo>
                    <a:pt x="4043" y="197"/>
                    <a:pt x="4064" y="217"/>
                    <a:pt x="4080" y="242"/>
                  </a:cubicBezTo>
                  <a:cubicBezTo>
                    <a:pt x="4095" y="266"/>
                    <a:pt x="4105" y="294"/>
                    <a:pt x="4111" y="323"/>
                  </a:cubicBezTo>
                  <a:cubicBezTo>
                    <a:pt x="4117" y="352"/>
                    <a:pt x="4120" y="380"/>
                    <a:pt x="4119" y="406"/>
                  </a:cubicBezTo>
                  <a:cubicBezTo>
                    <a:pt x="3792" y="406"/>
                    <a:pt x="3792" y="406"/>
                    <a:pt x="3792" y="406"/>
                  </a:cubicBezTo>
                  <a:cubicBezTo>
                    <a:pt x="3791" y="425"/>
                    <a:pt x="3794" y="444"/>
                    <a:pt x="3799" y="461"/>
                  </a:cubicBezTo>
                  <a:cubicBezTo>
                    <a:pt x="3804" y="478"/>
                    <a:pt x="3812" y="493"/>
                    <a:pt x="3823" y="506"/>
                  </a:cubicBezTo>
                  <a:cubicBezTo>
                    <a:pt x="3834" y="520"/>
                    <a:pt x="3849" y="530"/>
                    <a:pt x="3866" y="538"/>
                  </a:cubicBezTo>
                  <a:cubicBezTo>
                    <a:pt x="3884" y="546"/>
                    <a:pt x="3904" y="550"/>
                    <a:pt x="3928" y="550"/>
                  </a:cubicBezTo>
                  <a:cubicBezTo>
                    <a:pt x="3958" y="550"/>
                    <a:pt x="3983" y="543"/>
                    <a:pt x="4003" y="529"/>
                  </a:cubicBezTo>
                  <a:cubicBezTo>
                    <a:pt x="4022" y="515"/>
                    <a:pt x="4035" y="493"/>
                    <a:pt x="4041" y="465"/>
                  </a:cubicBezTo>
                  <a:cubicBezTo>
                    <a:pt x="4112" y="465"/>
                    <a:pt x="4112" y="465"/>
                    <a:pt x="4112" y="465"/>
                  </a:cubicBezTo>
                  <a:cubicBezTo>
                    <a:pt x="4102" y="513"/>
                    <a:pt x="4081" y="550"/>
                    <a:pt x="4049" y="575"/>
                  </a:cubicBezTo>
                  <a:moveTo>
                    <a:pt x="4031" y="295"/>
                  </a:moveTo>
                  <a:cubicBezTo>
                    <a:pt x="4025" y="280"/>
                    <a:pt x="4016" y="267"/>
                    <a:pt x="4005" y="256"/>
                  </a:cubicBezTo>
                  <a:cubicBezTo>
                    <a:pt x="3994" y="245"/>
                    <a:pt x="3981" y="236"/>
                    <a:pt x="3966" y="229"/>
                  </a:cubicBezTo>
                  <a:cubicBezTo>
                    <a:pt x="3951" y="223"/>
                    <a:pt x="3935" y="220"/>
                    <a:pt x="3917" y="220"/>
                  </a:cubicBezTo>
                  <a:cubicBezTo>
                    <a:pt x="3898" y="220"/>
                    <a:pt x="3882" y="223"/>
                    <a:pt x="3866" y="229"/>
                  </a:cubicBezTo>
                  <a:cubicBezTo>
                    <a:pt x="3852" y="236"/>
                    <a:pt x="3839" y="245"/>
                    <a:pt x="3828" y="256"/>
                  </a:cubicBezTo>
                  <a:cubicBezTo>
                    <a:pt x="3818" y="267"/>
                    <a:pt x="3809" y="281"/>
                    <a:pt x="3803" y="295"/>
                  </a:cubicBezTo>
                  <a:cubicBezTo>
                    <a:pt x="3797" y="310"/>
                    <a:pt x="3793" y="326"/>
                    <a:pt x="3792" y="343"/>
                  </a:cubicBezTo>
                  <a:cubicBezTo>
                    <a:pt x="4043" y="343"/>
                    <a:pt x="4043" y="343"/>
                    <a:pt x="4043" y="343"/>
                  </a:cubicBezTo>
                  <a:cubicBezTo>
                    <a:pt x="4042" y="326"/>
                    <a:pt x="4038" y="310"/>
                    <a:pt x="4031" y="295"/>
                  </a:cubicBezTo>
                  <a:moveTo>
                    <a:pt x="3547" y="243"/>
                  </a:moveTo>
                  <a:cubicBezTo>
                    <a:pt x="3529" y="227"/>
                    <a:pt x="3505" y="220"/>
                    <a:pt x="3474" y="220"/>
                  </a:cubicBezTo>
                  <a:cubicBezTo>
                    <a:pt x="3449" y="220"/>
                    <a:pt x="3427" y="224"/>
                    <a:pt x="3409" y="234"/>
                  </a:cubicBezTo>
                  <a:cubicBezTo>
                    <a:pt x="3392" y="244"/>
                    <a:pt x="3378" y="256"/>
                    <a:pt x="3368" y="272"/>
                  </a:cubicBezTo>
                  <a:cubicBezTo>
                    <a:pt x="3357" y="288"/>
                    <a:pt x="3350" y="306"/>
                    <a:pt x="3345" y="326"/>
                  </a:cubicBezTo>
                  <a:cubicBezTo>
                    <a:pt x="3341" y="347"/>
                    <a:pt x="3339" y="368"/>
                    <a:pt x="3339" y="390"/>
                  </a:cubicBezTo>
                  <a:cubicBezTo>
                    <a:pt x="3339" y="411"/>
                    <a:pt x="3341" y="430"/>
                    <a:pt x="3346" y="449"/>
                  </a:cubicBezTo>
                  <a:cubicBezTo>
                    <a:pt x="3351" y="469"/>
                    <a:pt x="3358" y="485"/>
                    <a:pt x="3368" y="501"/>
                  </a:cubicBezTo>
                  <a:cubicBezTo>
                    <a:pt x="3378" y="515"/>
                    <a:pt x="3391" y="527"/>
                    <a:pt x="3408" y="536"/>
                  </a:cubicBezTo>
                  <a:cubicBezTo>
                    <a:pt x="3424" y="545"/>
                    <a:pt x="3444" y="550"/>
                    <a:pt x="3466" y="550"/>
                  </a:cubicBezTo>
                  <a:cubicBezTo>
                    <a:pt x="3501" y="550"/>
                    <a:pt x="3529" y="541"/>
                    <a:pt x="3549" y="522"/>
                  </a:cubicBezTo>
                  <a:cubicBezTo>
                    <a:pt x="3569" y="504"/>
                    <a:pt x="3581" y="477"/>
                    <a:pt x="3586" y="444"/>
                  </a:cubicBezTo>
                  <a:cubicBezTo>
                    <a:pt x="3659" y="444"/>
                    <a:pt x="3659" y="444"/>
                    <a:pt x="3659" y="444"/>
                  </a:cubicBezTo>
                  <a:cubicBezTo>
                    <a:pt x="3651" y="498"/>
                    <a:pt x="3631" y="539"/>
                    <a:pt x="3599" y="568"/>
                  </a:cubicBezTo>
                  <a:cubicBezTo>
                    <a:pt x="3567" y="598"/>
                    <a:pt x="3523" y="612"/>
                    <a:pt x="3467" y="612"/>
                  </a:cubicBezTo>
                  <a:cubicBezTo>
                    <a:pt x="3434" y="612"/>
                    <a:pt x="3404" y="607"/>
                    <a:pt x="3379" y="596"/>
                  </a:cubicBezTo>
                  <a:cubicBezTo>
                    <a:pt x="3353" y="586"/>
                    <a:pt x="3332" y="570"/>
                    <a:pt x="3315" y="551"/>
                  </a:cubicBezTo>
                  <a:cubicBezTo>
                    <a:pt x="3297" y="531"/>
                    <a:pt x="3285" y="508"/>
                    <a:pt x="3276" y="480"/>
                  </a:cubicBezTo>
                  <a:cubicBezTo>
                    <a:pt x="3267" y="453"/>
                    <a:pt x="3263" y="423"/>
                    <a:pt x="3263" y="390"/>
                  </a:cubicBezTo>
                  <a:cubicBezTo>
                    <a:pt x="3263" y="358"/>
                    <a:pt x="3267" y="327"/>
                    <a:pt x="3275" y="299"/>
                  </a:cubicBezTo>
                  <a:cubicBezTo>
                    <a:pt x="3284" y="270"/>
                    <a:pt x="3297" y="245"/>
                    <a:pt x="3314" y="224"/>
                  </a:cubicBezTo>
                  <a:cubicBezTo>
                    <a:pt x="3331" y="203"/>
                    <a:pt x="3352" y="187"/>
                    <a:pt x="3378" y="175"/>
                  </a:cubicBezTo>
                  <a:cubicBezTo>
                    <a:pt x="3404" y="162"/>
                    <a:pt x="3434" y="157"/>
                    <a:pt x="3469" y="157"/>
                  </a:cubicBezTo>
                  <a:cubicBezTo>
                    <a:pt x="3493" y="157"/>
                    <a:pt x="3517" y="160"/>
                    <a:pt x="3538" y="165"/>
                  </a:cubicBezTo>
                  <a:cubicBezTo>
                    <a:pt x="3560" y="171"/>
                    <a:pt x="3579" y="180"/>
                    <a:pt x="3596" y="193"/>
                  </a:cubicBezTo>
                  <a:cubicBezTo>
                    <a:pt x="3612" y="205"/>
                    <a:pt x="3626" y="221"/>
                    <a:pt x="3637" y="240"/>
                  </a:cubicBezTo>
                  <a:cubicBezTo>
                    <a:pt x="3647" y="258"/>
                    <a:pt x="3654" y="281"/>
                    <a:pt x="3657" y="307"/>
                  </a:cubicBezTo>
                  <a:cubicBezTo>
                    <a:pt x="3583" y="307"/>
                    <a:pt x="3583" y="307"/>
                    <a:pt x="3583" y="307"/>
                  </a:cubicBezTo>
                  <a:cubicBezTo>
                    <a:pt x="3577" y="279"/>
                    <a:pt x="3565" y="258"/>
                    <a:pt x="3547" y="243"/>
                  </a:cubicBezTo>
                  <a:moveTo>
                    <a:pt x="2884" y="167"/>
                  </a:moveTo>
                  <a:cubicBezTo>
                    <a:pt x="2884" y="236"/>
                    <a:pt x="2884" y="236"/>
                    <a:pt x="2884" y="236"/>
                  </a:cubicBezTo>
                  <a:cubicBezTo>
                    <a:pt x="2886" y="236"/>
                    <a:pt x="2886" y="236"/>
                    <a:pt x="2886" y="236"/>
                  </a:cubicBezTo>
                  <a:cubicBezTo>
                    <a:pt x="2916" y="183"/>
                    <a:pt x="2963" y="157"/>
                    <a:pt x="3028" y="157"/>
                  </a:cubicBezTo>
                  <a:cubicBezTo>
                    <a:pt x="3057" y="157"/>
                    <a:pt x="3081" y="160"/>
                    <a:pt x="3100" y="168"/>
                  </a:cubicBezTo>
                  <a:cubicBezTo>
                    <a:pt x="3119" y="176"/>
                    <a:pt x="3134" y="187"/>
                    <a:pt x="3146" y="201"/>
                  </a:cubicBezTo>
                  <a:cubicBezTo>
                    <a:pt x="3158" y="215"/>
                    <a:pt x="3166" y="232"/>
                    <a:pt x="3171" y="251"/>
                  </a:cubicBezTo>
                  <a:cubicBezTo>
                    <a:pt x="3176" y="271"/>
                    <a:pt x="3178" y="293"/>
                    <a:pt x="3178" y="316"/>
                  </a:cubicBezTo>
                  <a:cubicBezTo>
                    <a:pt x="3178" y="603"/>
                    <a:pt x="3178" y="603"/>
                    <a:pt x="3178" y="603"/>
                  </a:cubicBezTo>
                  <a:cubicBezTo>
                    <a:pt x="3107" y="603"/>
                    <a:pt x="3107" y="603"/>
                    <a:pt x="3107" y="603"/>
                  </a:cubicBezTo>
                  <a:cubicBezTo>
                    <a:pt x="3107" y="308"/>
                    <a:pt x="3107" y="308"/>
                    <a:pt x="3107" y="308"/>
                  </a:cubicBezTo>
                  <a:cubicBezTo>
                    <a:pt x="3107" y="281"/>
                    <a:pt x="3099" y="259"/>
                    <a:pt x="3083" y="243"/>
                  </a:cubicBezTo>
                  <a:cubicBezTo>
                    <a:pt x="3067" y="228"/>
                    <a:pt x="3045" y="220"/>
                    <a:pt x="3018" y="220"/>
                  </a:cubicBezTo>
                  <a:cubicBezTo>
                    <a:pt x="2996" y="220"/>
                    <a:pt x="2977" y="223"/>
                    <a:pt x="2961" y="230"/>
                  </a:cubicBezTo>
                  <a:cubicBezTo>
                    <a:pt x="2945" y="237"/>
                    <a:pt x="2932" y="246"/>
                    <a:pt x="2921" y="259"/>
                  </a:cubicBezTo>
                  <a:cubicBezTo>
                    <a:pt x="2910" y="271"/>
                    <a:pt x="2902" y="286"/>
                    <a:pt x="2897" y="302"/>
                  </a:cubicBezTo>
                  <a:cubicBezTo>
                    <a:pt x="2891" y="319"/>
                    <a:pt x="2889" y="337"/>
                    <a:pt x="2889" y="356"/>
                  </a:cubicBezTo>
                  <a:cubicBezTo>
                    <a:pt x="2889" y="603"/>
                    <a:pt x="2889" y="603"/>
                    <a:pt x="2889" y="603"/>
                  </a:cubicBezTo>
                  <a:cubicBezTo>
                    <a:pt x="2817" y="603"/>
                    <a:pt x="2817" y="603"/>
                    <a:pt x="2817" y="603"/>
                  </a:cubicBezTo>
                  <a:cubicBezTo>
                    <a:pt x="2817" y="167"/>
                    <a:pt x="2817" y="167"/>
                    <a:pt x="2817" y="167"/>
                  </a:cubicBezTo>
                  <a:lnTo>
                    <a:pt x="2884" y="167"/>
                  </a:lnTo>
                  <a:close/>
                  <a:moveTo>
                    <a:pt x="2673" y="575"/>
                  </a:moveTo>
                  <a:cubicBezTo>
                    <a:pt x="2640" y="600"/>
                    <a:pt x="2599" y="612"/>
                    <a:pt x="2549" y="612"/>
                  </a:cubicBezTo>
                  <a:cubicBezTo>
                    <a:pt x="2515" y="612"/>
                    <a:pt x="2484" y="607"/>
                    <a:pt x="2458" y="595"/>
                  </a:cubicBezTo>
                  <a:cubicBezTo>
                    <a:pt x="2433" y="584"/>
                    <a:pt x="2411" y="568"/>
                    <a:pt x="2394" y="548"/>
                  </a:cubicBezTo>
                  <a:cubicBezTo>
                    <a:pt x="2377" y="528"/>
                    <a:pt x="2363" y="504"/>
                    <a:pt x="2355" y="476"/>
                  </a:cubicBezTo>
                  <a:cubicBezTo>
                    <a:pt x="2346" y="447"/>
                    <a:pt x="2341" y="417"/>
                    <a:pt x="2340" y="384"/>
                  </a:cubicBezTo>
                  <a:cubicBezTo>
                    <a:pt x="2340" y="350"/>
                    <a:pt x="2345" y="320"/>
                    <a:pt x="2355" y="293"/>
                  </a:cubicBezTo>
                  <a:cubicBezTo>
                    <a:pt x="2365" y="265"/>
                    <a:pt x="2379" y="241"/>
                    <a:pt x="2398" y="221"/>
                  </a:cubicBezTo>
                  <a:cubicBezTo>
                    <a:pt x="2416" y="200"/>
                    <a:pt x="2438" y="185"/>
                    <a:pt x="2463" y="173"/>
                  </a:cubicBezTo>
                  <a:cubicBezTo>
                    <a:pt x="2488" y="162"/>
                    <a:pt x="2515" y="157"/>
                    <a:pt x="2545" y="157"/>
                  </a:cubicBezTo>
                  <a:cubicBezTo>
                    <a:pt x="2584" y="157"/>
                    <a:pt x="2616" y="164"/>
                    <a:pt x="2642" y="181"/>
                  </a:cubicBezTo>
                  <a:cubicBezTo>
                    <a:pt x="2667" y="197"/>
                    <a:pt x="2688" y="217"/>
                    <a:pt x="2703" y="242"/>
                  </a:cubicBezTo>
                  <a:cubicBezTo>
                    <a:pt x="2719" y="266"/>
                    <a:pt x="2729" y="294"/>
                    <a:pt x="2735" y="323"/>
                  </a:cubicBezTo>
                  <a:cubicBezTo>
                    <a:pt x="2741" y="352"/>
                    <a:pt x="2744" y="380"/>
                    <a:pt x="2743" y="406"/>
                  </a:cubicBezTo>
                  <a:cubicBezTo>
                    <a:pt x="2416" y="406"/>
                    <a:pt x="2416" y="406"/>
                    <a:pt x="2416" y="406"/>
                  </a:cubicBezTo>
                  <a:cubicBezTo>
                    <a:pt x="2416" y="425"/>
                    <a:pt x="2418" y="444"/>
                    <a:pt x="2423" y="461"/>
                  </a:cubicBezTo>
                  <a:cubicBezTo>
                    <a:pt x="2428" y="478"/>
                    <a:pt x="2436" y="493"/>
                    <a:pt x="2447" y="506"/>
                  </a:cubicBezTo>
                  <a:cubicBezTo>
                    <a:pt x="2458" y="520"/>
                    <a:pt x="2473" y="530"/>
                    <a:pt x="2490" y="538"/>
                  </a:cubicBezTo>
                  <a:cubicBezTo>
                    <a:pt x="2508" y="546"/>
                    <a:pt x="2528" y="550"/>
                    <a:pt x="2552" y="550"/>
                  </a:cubicBezTo>
                  <a:cubicBezTo>
                    <a:pt x="2582" y="550"/>
                    <a:pt x="2607" y="543"/>
                    <a:pt x="2627" y="529"/>
                  </a:cubicBezTo>
                  <a:cubicBezTo>
                    <a:pt x="2646" y="515"/>
                    <a:pt x="2659" y="493"/>
                    <a:pt x="2665" y="465"/>
                  </a:cubicBezTo>
                  <a:cubicBezTo>
                    <a:pt x="2736" y="465"/>
                    <a:pt x="2736" y="465"/>
                    <a:pt x="2736" y="465"/>
                  </a:cubicBezTo>
                  <a:cubicBezTo>
                    <a:pt x="2726" y="513"/>
                    <a:pt x="2705" y="550"/>
                    <a:pt x="2673" y="575"/>
                  </a:cubicBezTo>
                  <a:moveTo>
                    <a:pt x="2655" y="295"/>
                  </a:moveTo>
                  <a:cubicBezTo>
                    <a:pt x="2649" y="280"/>
                    <a:pt x="2640" y="267"/>
                    <a:pt x="2629" y="256"/>
                  </a:cubicBezTo>
                  <a:cubicBezTo>
                    <a:pt x="2618" y="245"/>
                    <a:pt x="2605" y="236"/>
                    <a:pt x="2590" y="229"/>
                  </a:cubicBezTo>
                  <a:cubicBezTo>
                    <a:pt x="2575" y="223"/>
                    <a:pt x="2559" y="220"/>
                    <a:pt x="2541" y="220"/>
                  </a:cubicBezTo>
                  <a:cubicBezTo>
                    <a:pt x="2522" y="220"/>
                    <a:pt x="2506" y="223"/>
                    <a:pt x="2491" y="229"/>
                  </a:cubicBezTo>
                  <a:cubicBezTo>
                    <a:pt x="2476" y="236"/>
                    <a:pt x="2463" y="245"/>
                    <a:pt x="2452" y="256"/>
                  </a:cubicBezTo>
                  <a:cubicBezTo>
                    <a:pt x="2441" y="267"/>
                    <a:pt x="2433" y="281"/>
                    <a:pt x="2427" y="295"/>
                  </a:cubicBezTo>
                  <a:cubicBezTo>
                    <a:pt x="2421" y="310"/>
                    <a:pt x="2417" y="326"/>
                    <a:pt x="2416" y="343"/>
                  </a:cubicBezTo>
                  <a:cubicBezTo>
                    <a:pt x="2667" y="343"/>
                    <a:pt x="2667" y="343"/>
                    <a:pt x="2667" y="343"/>
                  </a:cubicBezTo>
                  <a:cubicBezTo>
                    <a:pt x="2666" y="326"/>
                    <a:pt x="2662" y="310"/>
                    <a:pt x="2655" y="295"/>
                  </a:cubicBezTo>
                  <a:moveTo>
                    <a:pt x="2252" y="603"/>
                  </a:moveTo>
                  <a:cubicBezTo>
                    <a:pt x="2181" y="603"/>
                    <a:pt x="2181" y="603"/>
                    <a:pt x="2181" y="603"/>
                  </a:cubicBezTo>
                  <a:cubicBezTo>
                    <a:pt x="2181" y="166"/>
                    <a:pt x="2181" y="166"/>
                    <a:pt x="2181" y="166"/>
                  </a:cubicBezTo>
                  <a:cubicBezTo>
                    <a:pt x="2252" y="166"/>
                    <a:pt x="2252" y="166"/>
                    <a:pt x="2252" y="166"/>
                  </a:cubicBezTo>
                  <a:lnTo>
                    <a:pt x="2252" y="603"/>
                  </a:lnTo>
                  <a:close/>
                  <a:moveTo>
                    <a:pt x="2180" y="0"/>
                  </a:moveTo>
                  <a:cubicBezTo>
                    <a:pt x="2252" y="0"/>
                    <a:pt x="2252" y="0"/>
                    <a:pt x="2252" y="0"/>
                  </a:cubicBezTo>
                  <a:cubicBezTo>
                    <a:pt x="2252" y="88"/>
                    <a:pt x="2252" y="88"/>
                    <a:pt x="2252" y="88"/>
                  </a:cubicBezTo>
                  <a:cubicBezTo>
                    <a:pt x="2180" y="88"/>
                    <a:pt x="2180" y="88"/>
                    <a:pt x="2180" y="88"/>
                  </a:cubicBezTo>
                  <a:lnTo>
                    <a:pt x="2180" y="0"/>
                  </a:lnTo>
                  <a:close/>
                  <a:moveTo>
                    <a:pt x="1960" y="167"/>
                  </a:moveTo>
                  <a:cubicBezTo>
                    <a:pt x="1960" y="259"/>
                    <a:pt x="1960" y="259"/>
                    <a:pt x="1960" y="259"/>
                  </a:cubicBezTo>
                  <a:cubicBezTo>
                    <a:pt x="1962" y="259"/>
                    <a:pt x="1962" y="259"/>
                    <a:pt x="1962" y="259"/>
                  </a:cubicBezTo>
                  <a:cubicBezTo>
                    <a:pt x="1979" y="223"/>
                    <a:pt x="2001" y="197"/>
                    <a:pt x="2026" y="180"/>
                  </a:cubicBezTo>
                  <a:cubicBezTo>
                    <a:pt x="2051" y="163"/>
                    <a:pt x="2083" y="155"/>
                    <a:pt x="2122" y="157"/>
                  </a:cubicBezTo>
                  <a:cubicBezTo>
                    <a:pt x="2122" y="233"/>
                    <a:pt x="2122" y="233"/>
                    <a:pt x="2122" y="233"/>
                  </a:cubicBezTo>
                  <a:cubicBezTo>
                    <a:pt x="2093" y="233"/>
                    <a:pt x="2069" y="236"/>
                    <a:pt x="2049" y="244"/>
                  </a:cubicBezTo>
                  <a:cubicBezTo>
                    <a:pt x="2029" y="252"/>
                    <a:pt x="2012" y="264"/>
                    <a:pt x="2000" y="279"/>
                  </a:cubicBezTo>
                  <a:cubicBezTo>
                    <a:pt x="1987" y="294"/>
                    <a:pt x="1978" y="312"/>
                    <a:pt x="1973" y="334"/>
                  </a:cubicBezTo>
                  <a:cubicBezTo>
                    <a:pt x="1967" y="356"/>
                    <a:pt x="1964" y="381"/>
                    <a:pt x="1964" y="409"/>
                  </a:cubicBezTo>
                  <a:cubicBezTo>
                    <a:pt x="1964" y="603"/>
                    <a:pt x="1964" y="603"/>
                    <a:pt x="1964" y="603"/>
                  </a:cubicBezTo>
                  <a:cubicBezTo>
                    <a:pt x="1893" y="603"/>
                    <a:pt x="1893" y="603"/>
                    <a:pt x="1893" y="603"/>
                  </a:cubicBezTo>
                  <a:cubicBezTo>
                    <a:pt x="1893" y="167"/>
                    <a:pt x="1893" y="167"/>
                    <a:pt x="1893" y="167"/>
                  </a:cubicBezTo>
                  <a:lnTo>
                    <a:pt x="1960" y="167"/>
                  </a:lnTo>
                  <a:close/>
                  <a:moveTo>
                    <a:pt x="1751" y="575"/>
                  </a:moveTo>
                  <a:cubicBezTo>
                    <a:pt x="1718" y="600"/>
                    <a:pt x="1677" y="612"/>
                    <a:pt x="1628" y="612"/>
                  </a:cubicBezTo>
                  <a:cubicBezTo>
                    <a:pt x="1593" y="612"/>
                    <a:pt x="1562" y="607"/>
                    <a:pt x="1537" y="595"/>
                  </a:cubicBezTo>
                  <a:cubicBezTo>
                    <a:pt x="1511" y="584"/>
                    <a:pt x="1490" y="568"/>
                    <a:pt x="1472" y="548"/>
                  </a:cubicBezTo>
                  <a:cubicBezTo>
                    <a:pt x="1455" y="528"/>
                    <a:pt x="1442" y="504"/>
                    <a:pt x="1433" y="476"/>
                  </a:cubicBezTo>
                  <a:cubicBezTo>
                    <a:pt x="1424" y="447"/>
                    <a:pt x="1419" y="417"/>
                    <a:pt x="1418" y="384"/>
                  </a:cubicBezTo>
                  <a:cubicBezTo>
                    <a:pt x="1418" y="350"/>
                    <a:pt x="1423" y="320"/>
                    <a:pt x="1433" y="293"/>
                  </a:cubicBezTo>
                  <a:cubicBezTo>
                    <a:pt x="1444" y="265"/>
                    <a:pt x="1458" y="241"/>
                    <a:pt x="1476" y="221"/>
                  </a:cubicBezTo>
                  <a:cubicBezTo>
                    <a:pt x="1494" y="200"/>
                    <a:pt x="1516" y="185"/>
                    <a:pt x="1541" y="173"/>
                  </a:cubicBezTo>
                  <a:cubicBezTo>
                    <a:pt x="1566" y="162"/>
                    <a:pt x="1594" y="157"/>
                    <a:pt x="1623" y="157"/>
                  </a:cubicBezTo>
                  <a:cubicBezTo>
                    <a:pt x="1662" y="157"/>
                    <a:pt x="1694" y="164"/>
                    <a:pt x="1720" y="181"/>
                  </a:cubicBezTo>
                  <a:cubicBezTo>
                    <a:pt x="1745" y="197"/>
                    <a:pt x="1766" y="217"/>
                    <a:pt x="1782" y="242"/>
                  </a:cubicBezTo>
                  <a:cubicBezTo>
                    <a:pt x="1797" y="266"/>
                    <a:pt x="1808" y="294"/>
                    <a:pt x="1814" y="323"/>
                  </a:cubicBezTo>
                  <a:cubicBezTo>
                    <a:pt x="1820" y="352"/>
                    <a:pt x="1822" y="380"/>
                    <a:pt x="1821" y="406"/>
                  </a:cubicBezTo>
                  <a:cubicBezTo>
                    <a:pt x="1494" y="406"/>
                    <a:pt x="1494" y="406"/>
                    <a:pt x="1494" y="406"/>
                  </a:cubicBezTo>
                  <a:cubicBezTo>
                    <a:pt x="1494" y="425"/>
                    <a:pt x="1496" y="444"/>
                    <a:pt x="1501" y="461"/>
                  </a:cubicBezTo>
                  <a:cubicBezTo>
                    <a:pt x="1506" y="478"/>
                    <a:pt x="1514" y="493"/>
                    <a:pt x="1526" y="506"/>
                  </a:cubicBezTo>
                  <a:cubicBezTo>
                    <a:pt x="1537" y="520"/>
                    <a:pt x="1551" y="530"/>
                    <a:pt x="1568" y="538"/>
                  </a:cubicBezTo>
                  <a:cubicBezTo>
                    <a:pt x="1586" y="546"/>
                    <a:pt x="1607" y="550"/>
                    <a:pt x="1630" y="550"/>
                  </a:cubicBezTo>
                  <a:cubicBezTo>
                    <a:pt x="1661" y="550"/>
                    <a:pt x="1685" y="543"/>
                    <a:pt x="1705" y="529"/>
                  </a:cubicBezTo>
                  <a:cubicBezTo>
                    <a:pt x="1724" y="515"/>
                    <a:pt x="1737" y="493"/>
                    <a:pt x="1743" y="465"/>
                  </a:cubicBezTo>
                  <a:cubicBezTo>
                    <a:pt x="1814" y="465"/>
                    <a:pt x="1814" y="465"/>
                    <a:pt x="1814" y="465"/>
                  </a:cubicBezTo>
                  <a:cubicBezTo>
                    <a:pt x="1804" y="513"/>
                    <a:pt x="1783" y="550"/>
                    <a:pt x="1751" y="575"/>
                  </a:cubicBezTo>
                  <a:moveTo>
                    <a:pt x="1733" y="295"/>
                  </a:moveTo>
                  <a:cubicBezTo>
                    <a:pt x="1727" y="280"/>
                    <a:pt x="1718" y="267"/>
                    <a:pt x="1707" y="256"/>
                  </a:cubicBezTo>
                  <a:cubicBezTo>
                    <a:pt x="1696" y="245"/>
                    <a:pt x="1683" y="236"/>
                    <a:pt x="1668" y="229"/>
                  </a:cubicBezTo>
                  <a:cubicBezTo>
                    <a:pt x="1654" y="223"/>
                    <a:pt x="1637" y="220"/>
                    <a:pt x="1619" y="220"/>
                  </a:cubicBezTo>
                  <a:cubicBezTo>
                    <a:pt x="1601" y="220"/>
                    <a:pt x="1584" y="223"/>
                    <a:pt x="1569" y="229"/>
                  </a:cubicBezTo>
                  <a:cubicBezTo>
                    <a:pt x="1554" y="236"/>
                    <a:pt x="1541" y="245"/>
                    <a:pt x="1530" y="256"/>
                  </a:cubicBezTo>
                  <a:cubicBezTo>
                    <a:pt x="1520" y="267"/>
                    <a:pt x="1511" y="281"/>
                    <a:pt x="1505" y="295"/>
                  </a:cubicBezTo>
                  <a:cubicBezTo>
                    <a:pt x="1499" y="310"/>
                    <a:pt x="1495" y="326"/>
                    <a:pt x="1494" y="343"/>
                  </a:cubicBezTo>
                  <a:cubicBezTo>
                    <a:pt x="1745" y="343"/>
                    <a:pt x="1745" y="343"/>
                    <a:pt x="1745" y="343"/>
                  </a:cubicBezTo>
                  <a:cubicBezTo>
                    <a:pt x="1744" y="326"/>
                    <a:pt x="1740" y="310"/>
                    <a:pt x="1733" y="295"/>
                  </a:cubicBezTo>
                  <a:moveTo>
                    <a:pt x="1273" y="322"/>
                  </a:moveTo>
                  <a:cubicBezTo>
                    <a:pt x="1268" y="302"/>
                    <a:pt x="1260" y="285"/>
                    <a:pt x="1249" y="270"/>
                  </a:cubicBezTo>
                  <a:cubicBezTo>
                    <a:pt x="1238" y="254"/>
                    <a:pt x="1224" y="242"/>
                    <a:pt x="1207" y="233"/>
                  </a:cubicBezTo>
                  <a:cubicBezTo>
                    <a:pt x="1189" y="224"/>
                    <a:pt x="1169" y="220"/>
                    <a:pt x="1146" y="220"/>
                  </a:cubicBezTo>
                  <a:cubicBezTo>
                    <a:pt x="1122" y="220"/>
                    <a:pt x="1102" y="224"/>
                    <a:pt x="1085" y="234"/>
                  </a:cubicBezTo>
                  <a:cubicBezTo>
                    <a:pt x="1068" y="244"/>
                    <a:pt x="1054" y="256"/>
                    <a:pt x="1043" y="272"/>
                  </a:cubicBezTo>
                  <a:cubicBezTo>
                    <a:pt x="1033" y="287"/>
                    <a:pt x="1025" y="305"/>
                    <a:pt x="1020" y="324"/>
                  </a:cubicBezTo>
                  <a:cubicBezTo>
                    <a:pt x="1015" y="344"/>
                    <a:pt x="1013" y="364"/>
                    <a:pt x="1013" y="384"/>
                  </a:cubicBezTo>
                  <a:cubicBezTo>
                    <a:pt x="1013" y="406"/>
                    <a:pt x="1015" y="426"/>
                    <a:pt x="1021" y="446"/>
                  </a:cubicBezTo>
                  <a:cubicBezTo>
                    <a:pt x="1026" y="467"/>
                    <a:pt x="1034" y="484"/>
                    <a:pt x="1044" y="499"/>
                  </a:cubicBezTo>
                  <a:cubicBezTo>
                    <a:pt x="1056" y="514"/>
                    <a:pt x="1070" y="527"/>
                    <a:pt x="1087" y="536"/>
                  </a:cubicBezTo>
                  <a:cubicBezTo>
                    <a:pt x="1105" y="545"/>
                    <a:pt x="1126" y="550"/>
                    <a:pt x="1150" y="550"/>
                  </a:cubicBezTo>
                  <a:cubicBezTo>
                    <a:pt x="1175" y="550"/>
                    <a:pt x="1196" y="545"/>
                    <a:pt x="1213" y="536"/>
                  </a:cubicBezTo>
                  <a:cubicBezTo>
                    <a:pt x="1229" y="526"/>
                    <a:pt x="1243" y="513"/>
                    <a:pt x="1253" y="498"/>
                  </a:cubicBezTo>
                  <a:cubicBezTo>
                    <a:pt x="1263" y="482"/>
                    <a:pt x="1270" y="464"/>
                    <a:pt x="1275" y="444"/>
                  </a:cubicBezTo>
                  <a:cubicBezTo>
                    <a:pt x="1279" y="423"/>
                    <a:pt x="1281" y="402"/>
                    <a:pt x="1281" y="381"/>
                  </a:cubicBezTo>
                  <a:cubicBezTo>
                    <a:pt x="1281" y="361"/>
                    <a:pt x="1279" y="341"/>
                    <a:pt x="1273" y="322"/>
                  </a:cubicBezTo>
                  <a:moveTo>
                    <a:pt x="1015" y="167"/>
                  </a:moveTo>
                  <a:cubicBezTo>
                    <a:pt x="1015" y="226"/>
                    <a:pt x="1015" y="226"/>
                    <a:pt x="1015" y="226"/>
                  </a:cubicBezTo>
                  <a:cubicBezTo>
                    <a:pt x="1017" y="226"/>
                    <a:pt x="1017" y="226"/>
                    <a:pt x="1017" y="226"/>
                  </a:cubicBezTo>
                  <a:cubicBezTo>
                    <a:pt x="1029" y="202"/>
                    <a:pt x="1048" y="184"/>
                    <a:pt x="1073" y="173"/>
                  </a:cubicBezTo>
                  <a:cubicBezTo>
                    <a:pt x="1098" y="162"/>
                    <a:pt x="1126" y="157"/>
                    <a:pt x="1156" y="157"/>
                  </a:cubicBezTo>
                  <a:cubicBezTo>
                    <a:pt x="1190" y="157"/>
                    <a:pt x="1220" y="163"/>
                    <a:pt x="1245" y="175"/>
                  </a:cubicBezTo>
                  <a:cubicBezTo>
                    <a:pt x="1270" y="187"/>
                    <a:pt x="1290" y="204"/>
                    <a:pt x="1307" y="225"/>
                  </a:cubicBezTo>
                  <a:cubicBezTo>
                    <a:pt x="1324" y="246"/>
                    <a:pt x="1336" y="271"/>
                    <a:pt x="1345" y="298"/>
                  </a:cubicBezTo>
                  <a:cubicBezTo>
                    <a:pt x="1353" y="326"/>
                    <a:pt x="1357" y="355"/>
                    <a:pt x="1357" y="386"/>
                  </a:cubicBezTo>
                  <a:cubicBezTo>
                    <a:pt x="1357" y="417"/>
                    <a:pt x="1353" y="446"/>
                    <a:pt x="1345" y="474"/>
                  </a:cubicBezTo>
                  <a:cubicBezTo>
                    <a:pt x="1337" y="501"/>
                    <a:pt x="1325" y="525"/>
                    <a:pt x="1308" y="546"/>
                  </a:cubicBezTo>
                  <a:cubicBezTo>
                    <a:pt x="1291" y="567"/>
                    <a:pt x="1270" y="583"/>
                    <a:pt x="1246" y="595"/>
                  </a:cubicBezTo>
                  <a:cubicBezTo>
                    <a:pt x="1221" y="606"/>
                    <a:pt x="1191" y="612"/>
                    <a:pt x="1158" y="612"/>
                  </a:cubicBezTo>
                  <a:cubicBezTo>
                    <a:pt x="1147" y="612"/>
                    <a:pt x="1136" y="611"/>
                    <a:pt x="1122" y="609"/>
                  </a:cubicBezTo>
                  <a:cubicBezTo>
                    <a:pt x="1109" y="607"/>
                    <a:pt x="1096" y="603"/>
                    <a:pt x="1083" y="598"/>
                  </a:cubicBezTo>
                  <a:cubicBezTo>
                    <a:pt x="1070" y="593"/>
                    <a:pt x="1058" y="586"/>
                    <a:pt x="1046" y="577"/>
                  </a:cubicBezTo>
                  <a:cubicBezTo>
                    <a:pt x="1035" y="569"/>
                    <a:pt x="1025" y="558"/>
                    <a:pt x="1017" y="545"/>
                  </a:cubicBezTo>
                  <a:cubicBezTo>
                    <a:pt x="1015" y="545"/>
                    <a:pt x="1015" y="545"/>
                    <a:pt x="1015" y="545"/>
                  </a:cubicBezTo>
                  <a:cubicBezTo>
                    <a:pt x="1015" y="769"/>
                    <a:pt x="1015" y="769"/>
                    <a:pt x="1015" y="769"/>
                  </a:cubicBezTo>
                  <a:cubicBezTo>
                    <a:pt x="944" y="769"/>
                    <a:pt x="944" y="769"/>
                    <a:pt x="944" y="769"/>
                  </a:cubicBezTo>
                  <a:cubicBezTo>
                    <a:pt x="944" y="167"/>
                    <a:pt x="944" y="167"/>
                    <a:pt x="944" y="167"/>
                  </a:cubicBezTo>
                  <a:lnTo>
                    <a:pt x="1015" y="167"/>
                  </a:lnTo>
                  <a:close/>
                  <a:moveTo>
                    <a:pt x="469" y="167"/>
                  </a:moveTo>
                  <a:cubicBezTo>
                    <a:pt x="561" y="167"/>
                    <a:pt x="561" y="167"/>
                    <a:pt x="561" y="167"/>
                  </a:cubicBezTo>
                  <a:cubicBezTo>
                    <a:pt x="666" y="319"/>
                    <a:pt x="666" y="319"/>
                    <a:pt x="666" y="319"/>
                  </a:cubicBezTo>
                  <a:cubicBezTo>
                    <a:pt x="775" y="167"/>
                    <a:pt x="775" y="167"/>
                    <a:pt x="775" y="167"/>
                  </a:cubicBezTo>
                  <a:cubicBezTo>
                    <a:pt x="861" y="167"/>
                    <a:pt x="861" y="167"/>
                    <a:pt x="861" y="167"/>
                  </a:cubicBezTo>
                  <a:cubicBezTo>
                    <a:pt x="711" y="368"/>
                    <a:pt x="711" y="368"/>
                    <a:pt x="711" y="368"/>
                  </a:cubicBezTo>
                  <a:cubicBezTo>
                    <a:pt x="880" y="603"/>
                    <a:pt x="880" y="603"/>
                    <a:pt x="880" y="603"/>
                  </a:cubicBezTo>
                  <a:cubicBezTo>
                    <a:pt x="787" y="603"/>
                    <a:pt x="787" y="603"/>
                    <a:pt x="787" y="603"/>
                  </a:cubicBezTo>
                  <a:cubicBezTo>
                    <a:pt x="666" y="422"/>
                    <a:pt x="666" y="422"/>
                    <a:pt x="666" y="422"/>
                  </a:cubicBezTo>
                  <a:cubicBezTo>
                    <a:pt x="545" y="603"/>
                    <a:pt x="545" y="603"/>
                    <a:pt x="545" y="603"/>
                  </a:cubicBezTo>
                  <a:cubicBezTo>
                    <a:pt x="458" y="603"/>
                    <a:pt x="458" y="603"/>
                    <a:pt x="458" y="603"/>
                  </a:cubicBezTo>
                  <a:cubicBezTo>
                    <a:pt x="622" y="373"/>
                    <a:pt x="622" y="373"/>
                    <a:pt x="622" y="373"/>
                  </a:cubicBezTo>
                  <a:lnTo>
                    <a:pt x="469" y="167"/>
                  </a:lnTo>
                  <a:close/>
                  <a:moveTo>
                    <a:pt x="416" y="0"/>
                  </a:moveTo>
                  <a:cubicBezTo>
                    <a:pt x="416" y="68"/>
                    <a:pt x="416" y="68"/>
                    <a:pt x="416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259"/>
                    <a:pt x="80" y="259"/>
                    <a:pt x="80" y="259"/>
                  </a:cubicBezTo>
                  <a:cubicBezTo>
                    <a:pt x="393" y="259"/>
                    <a:pt x="393" y="259"/>
                    <a:pt x="393" y="259"/>
                  </a:cubicBezTo>
                  <a:cubicBezTo>
                    <a:pt x="393" y="327"/>
                    <a:pt x="393" y="327"/>
                    <a:pt x="393" y="327"/>
                  </a:cubicBezTo>
                  <a:cubicBezTo>
                    <a:pt x="80" y="327"/>
                    <a:pt x="80" y="327"/>
                    <a:pt x="80" y="327"/>
                  </a:cubicBezTo>
                  <a:cubicBezTo>
                    <a:pt x="80" y="536"/>
                    <a:pt x="80" y="536"/>
                    <a:pt x="80" y="536"/>
                  </a:cubicBezTo>
                  <a:cubicBezTo>
                    <a:pt x="419" y="536"/>
                    <a:pt x="419" y="536"/>
                    <a:pt x="419" y="536"/>
                  </a:cubicBezTo>
                  <a:cubicBezTo>
                    <a:pt x="419" y="603"/>
                    <a:pt x="419" y="603"/>
                    <a:pt x="419" y="603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16" y="0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gray">
            <a:xfrm>
              <a:off x="2637" y="737"/>
              <a:ext cx="436" cy="519"/>
            </a:xfrm>
            <a:custGeom>
              <a:avLst/>
              <a:gdLst>
                <a:gd name="T0" fmla="*/ 1607 w 2526"/>
                <a:gd name="T1" fmla="*/ 580 h 3008"/>
                <a:gd name="T2" fmla="*/ 657 w 2526"/>
                <a:gd name="T3" fmla="*/ 1504 h 3008"/>
                <a:gd name="T4" fmla="*/ 1611 w 2526"/>
                <a:gd name="T5" fmla="*/ 2428 h 3008"/>
                <a:gd name="T6" fmla="*/ 2522 w 2526"/>
                <a:gd name="T7" fmla="*/ 2046 h 3008"/>
                <a:gd name="T8" fmla="*/ 2522 w 2526"/>
                <a:gd name="T9" fmla="*/ 2738 h 3008"/>
                <a:gd name="T10" fmla="*/ 1564 w 2526"/>
                <a:gd name="T11" fmla="*/ 3008 h 3008"/>
                <a:gd name="T12" fmla="*/ 0 w 2526"/>
                <a:gd name="T13" fmla="*/ 1504 h 3008"/>
                <a:gd name="T14" fmla="*/ 1568 w 2526"/>
                <a:gd name="T15" fmla="*/ 0 h 3008"/>
                <a:gd name="T16" fmla="*/ 2526 w 2526"/>
                <a:gd name="T17" fmla="*/ 224 h 3008"/>
                <a:gd name="T18" fmla="*/ 2526 w 2526"/>
                <a:gd name="T19" fmla="*/ 903 h 3008"/>
                <a:gd name="T20" fmla="*/ 1607 w 2526"/>
                <a:gd name="T21" fmla="*/ 580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26" h="3008">
                  <a:moveTo>
                    <a:pt x="1607" y="580"/>
                  </a:moveTo>
                  <a:cubicBezTo>
                    <a:pt x="1018" y="580"/>
                    <a:pt x="657" y="1040"/>
                    <a:pt x="657" y="1504"/>
                  </a:cubicBezTo>
                  <a:cubicBezTo>
                    <a:pt x="657" y="2063"/>
                    <a:pt x="1113" y="2428"/>
                    <a:pt x="1611" y="2428"/>
                  </a:cubicBezTo>
                  <a:cubicBezTo>
                    <a:pt x="1942" y="2428"/>
                    <a:pt x="2256" y="2282"/>
                    <a:pt x="2522" y="2046"/>
                  </a:cubicBezTo>
                  <a:cubicBezTo>
                    <a:pt x="2522" y="2738"/>
                    <a:pt x="2522" y="2738"/>
                    <a:pt x="2522" y="2738"/>
                  </a:cubicBezTo>
                  <a:cubicBezTo>
                    <a:pt x="2243" y="2905"/>
                    <a:pt x="1860" y="3008"/>
                    <a:pt x="1564" y="3008"/>
                  </a:cubicBezTo>
                  <a:cubicBezTo>
                    <a:pt x="713" y="3008"/>
                    <a:pt x="0" y="2316"/>
                    <a:pt x="0" y="1504"/>
                  </a:cubicBezTo>
                  <a:cubicBezTo>
                    <a:pt x="0" y="645"/>
                    <a:pt x="717" y="0"/>
                    <a:pt x="1568" y="0"/>
                  </a:cubicBezTo>
                  <a:cubicBezTo>
                    <a:pt x="1895" y="0"/>
                    <a:pt x="2277" y="99"/>
                    <a:pt x="2526" y="224"/>
                  </a:cubicBezTo>
                  <a:cubicBezTo>
                    <a:pt x="2526" y="903"/>
                    <a:pt x="2526" y="903"/>
                    <a:pt x="2526" y="903"/>
                  </a:cubicBezTo>
                  <a:cubicBezTo>
                    <a:pt x="2213" y="697"/>
                    <a:pt x="1895" y="580"/>
                    <a:pt x="1607" y="580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gray">
            <a:xfrm>
              <a:off x="3112" y="737"/>
              <a:ext cx="451" cy="519"/>
            </a:xfrm>
            <a:custGeom>
              <a:avLst/>
              <a:gdLst>
                <a:gd name="T0" fmla="*/ 1577 w 2612"/>
                <a:gd name="T1" fmla="*/ 3008 h 3008"/>
                <a:gd name="T2" fmla="*/ 0 w 2612"/>
                <a:gd name="T3" fmla="*/ 1504 h 3008"/>
                <a:gd name="T4" fmla="*/ 1615 w 2612"/>
                <a:gd name="T5" fmla="*/ 0 h 3008"/>
                <a:gd name="T6" fmla="*/ 2595 w 2612"/>
                <a:gd name="T7" fmla="*/ 202 h 3008"/>
                <a:gd name="T8" fmla="*/ 2595 w 2612"/>
                <a:gd name="T9" fmla="*/ 877 h 3008"/>
                <a:gd name="T10" fmla="*/ 1628 w 2612"/>
                <a:gd name="T11" fmla="*/ 580 h 3008"/>
                <a:gd name="T12" fmla="*/ 657 w 2612"/>
                <a:gd name="T13" fmla="*/ 1504 h 3008"/>
                <a:gd name="T14" fmla="*/ 1637 w 2612"/>
                <a:gd name="T15" fmla="*/ 2445 h 3008"/>
                <a:gd name="T16" fmla="*/ 1993 w 2612"/>
                <a:gd name="T17" fmla="*/ 2385 h 3008"/>
                <a:gd name="T18" fmla="*/ 1993 w 2612"/>
                <a:gd name="T19" fmla="*/ 1844 h 3008"/>
                <a:gd name="T20" fmla="*/ 1512 w 2612"/>
                <a:gd name="T21" fmla="*/ 1844 h 3008"/>
                <a:gd name="T22" fmla="*/ 1512 w 2612"/>
                <a:gd name="T23" fmla="*/ 1272 h 3008"/>
                <a:gd name="T24" fmla="*/ 2612 w 2612"/>
                <a:gd name="T25" fmla="*/ 1272 h 3008"/>
                <a:gd name="T26" fmla="*/ 2612 w 2612"/>
                <a:gd name="T27" fmla="*/ 2793 h 3008"/>
                <a:gd name="T28" fmla="*/ 1577 w 2612"/>
                <a:gd name="T29" fmla="*/ 3008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12" h="3008">
                  <a:moveTo>
                    <a:pt x="1577" y="3008"/>
                  </a:moveTo>
                  <a:cubicBezTo>
                    <a:pt x="722" y="3008"/>
                    <a:pt x="0" y="2342"/>
                    <a:pt x="0" y="1504"/>
                  </a:cubicBezTo>
                  <a:cubicBezTo>
                    <a:pt x="0" y="658"/>
                    <a:pt x="717" y="0"/>
                    <a:pt x="1615" y="0"/>
                  </a:cubicBezTo>
                  <a:cubicBezTo>
                    <a:pt x="1942" y="0"/>
                    <a:pt x="2346" y="86"/>
                    <a:pt x="2595" y="202"/>
                  </a:cubicBezTo>
                  <a:cubicBezTo>
                    <a:pt x="2595" y="877"/>
                    <a:pt x="2595" y="877"/>
                    <a:pt x="2595" y="877"/>
                  </a:cubicBezTo>
                  <a:cubicBezTo>
                    <a:pt x="2312" y="714"/>
                    <a:pt x="1947" y="580"/>
                    <a:pt x="1628" y="580"/>
                  </a:cubicBezTo>
                  <a:cubicBezTo>
                    <a:pt x="1040" y="580"/>
                    <a:pt x="657" y="1040"/>
                    <a:pt x="657" y="1504"/>
                  </a:cubicBezTo>
                  <a:cubicBezTo>
                    <a:pt x="657" y="2050"/>
                    <a:pt x="1109" y="2445"/>
                    <a:pt x="1637" y="2445"/>
                  </a:cubicBezTo>
                  <a:cubicBezTo>
                    <a:pt x="1749" y="2445"/>
                    <a:pt x="1856" y="2437"/>
                    <a:pt x="1993" y="2385"/>
                  </a:cubicBezTo>
                  <a:cubicBezTo>
                    <a:pt x="1993" y="1844"/>
                    <a:pt x="1993" y="1844"/>
                    <a:pt x="1993" y="1844"/>
                  </a:cubicBezTo>
                  <a:cubicBezTo>
                    <a:pt x="1512" y="1844"/>
                    <a:pt x="1512" y="1844"/>
                    <a:pt x="1512" y="1844"/>
                  </a:cubicBezTo>
                  <a:cubicBezTo>
                    <a:pt x="1512" y="1272"/>
                    <a:pt x="1512" y="1272"/>
                    <a:pt x="1512" y="1272"/>
                  </a:cubicBezTo>
                  <a:cubicBezTo>
                    <a:pt x="2612" y="1272"/>
                    <a:pt x="2612" y="1272"/>
                    <a:pt x="2612" y="1272"/>
                  </a:cubicBezTo>
                  <a:cubicBezTo>
                    <a:pt x="2612" y="2793"/>
                    <a:pt x="2612" y="2793"/>
                    <a:pt x="2612" y="2793"/>
                  </a:cubicBezTo>
                  <a:cubicBezTo>
                    <a:pt x="2299" y="2935"/>
                    <a:pt x="1947" y="3008"/>
                    <a:pt x="1577" y="3008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gray">
            <a:xfrm>
              <a:off x="3646" y="747"/>
              <a:ext cx="106" cy="499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gray">
            <a:xfrm>
              <a:off x="3759" y="1373"/>
              <a:ext cx="63" cy="64"/>
            </a:xfrm>
            <a:custGeom>
              <a:avLst/>
              <a:gdLst>
                <a:gd name="T0" fmla="*/ 14 w 370"/>
                <a:gd name="T1" fmla="*/ 111 h 368"/>
                <a:gd name="T2" fmla="*/ 54 w 370"/>
                <a:gd name="T3" fmla="*/ 53 h 368"/>
                <a:gd name="T4" fmla="*/ 114 w 370"/>
                <a:gd name="T5" fmla="*/ 14 h 368"/>
                <a:gd name="T6" fmla="*/ 185 w 370"/>
                <a:gd name="T7" fmla="*/ 0 h 368"/>
                <a:gd name="T8" fmla="*/ 256 w 370"/>
                <a:gd name="T9" fmla="*/ 14 h 368"/>
                <a:gd name="T10" fmla="*/ 315 w 370"/>
                <a:gd name="T11" fmla="*/ 53 h 368"/>
                <a:gd name="T12" fmla="*/ 355 w 370"/>
                <a:gd name="T13" fmla="*/ 111 h 368"/>
                <a:gd name="T14" fmla="*/ 370 w 370"/>
                <a:gd name="T15" fmla="*/ 183 h 368"/>
                <a:gd name="T16" fmla="*/ 355 w 370"/>
                <a:gd name="T17" fmla="*/ 257 h 368"/>
                <a:gd name="T18" fmla="*/ 315 w 370"/>
                <a:gd name="T19" fmla="*/ 315 h 368"/>
                <a:gd name="T20" fmla="*/ 256 w 370"/>
                <a:gd name="T21" fmla="*/ 354 h 368"/>
                <a:gd name="T22" fmla="*/ 185 w 370"/>
                <a:gd name="T23" fmla="*/ 368 h 368"/>
                <a:gd name="T24" fmla="*/ 114 w 370"/>
                <a:gd name="T25" fmla="*/ 354 h 368"/>
                <a:gd name="T26" fmla="*/ 54 w 370"/>
                <a:gd name="T27" fmla="*/ 315 h 368"/>
                <a:gd name="T28" fmla="*/ 14 w 370"/>
                <a:gd name="T29" fmla="*/ 257 h 368"/>
                <a:gd name="T30" fmla="*/ 0 w 370"/>
                <a:gd name="T31" fmla="*/ 183 h 368"/>
                <a:gd name="T32" fmla="*/ 14 w 370"/>
                <a:gd name="T33" fmla="*/ 111 h 368"/>
                <a:gd name="T34" fmla="*/ 44 w 370"/>
                <a:gd name="T35" fmla="*/ 246 h 368"/>
                <a:gd name="T36" fmla="*/ 76 w 370"/>
                <a:gd name="T37" fmla="*/ 296 h 368"/>
                <a:gd name="T38" fmla="*/ 125 w 370"/>
                <a:gd name="T39" fmla="*/ 329 h 368"/>
                <a:gd name="T40" fmla="*/ 185 w 370"/>
                <a:gd name="T41" fmla="*/ 341 h 368"/>
                <a:gd name="T42" fmla="*/ 245 w 370"/>
                <a:gd name="T43" fmla="*/ 329 h 368"/>
                <a:gd name="T44" fmla="*/ 293 w 370"/>
                <a:gd name="T45" fmla="*/ 296 h 368"/>
                <a:gd name="T46" fmla="*/ 325 w 370"/>
                <a:gd name="T47" fmla="*/ 246 h 368"/>
                <a:gd name="T48" fmla="*/ 336 w 370"/>
                <a:gd name="T49" fmla="*/ 183 h 368"/>
                <a:gd name="T50" fmla="*/ 325 w 370"/>
                <a:gd name="T51" fmla="*/ 122 h 368"/>
                <a:gd name="T52" fmla="*/ 293 w 370"/>
                <a:gd name="T53" fmla="*/ 72 h 368"/>
                <a:gd name="T54" fmla="*/ 245 w 370"/>
                <a:gd name="T55" fmla="*/ 39 h 368"/>
                <a:gd name="T56" fmla="*/ 185 w 370"/>
                <a:gd name="T57" fmla="*/ 27 h 368"/>
                <a:gd name="T58" fmla="*/ 125 w 370"/>
                <a:gd name="T59" fmla="*/ 39 h 368"/>
                <a:gd name="T60" fmla="*/ 76 w 370"/>
                <a:gd name="T61" fmla="*/ 72 h 368"/>
                <a:gd name="T62" fmla="*/ 44 w 370"/>
                <a:gd name="T63" fmla="*/ 122 h 368"/>
                <a:gd name="T64" fmla="*/ 33 w 370"/>
                <a:gd name="T65" fmla="*/ 183 h 368"/>
                <a:gd name="T66" fmla="*/ 44 w 370"/>
                <a:gd name="T67" fmla="*/ 246 h 368"/>
                <a:gd name="T68" fmla="*/ 196 w 370"/>
                <a:gd name="T69" fmla="*/ 77 h 368"/>
                <a:gd name="T70" fmla="*/ 253 w 370"/>
                <a:gd name="T71" fmla="*/ 92 h 368"/>
                <a:gd name="T72" fmla="*/ 272 w 370"/>
                <a:gd name="T73" fmla="*/ 138 h 368"/>
                <a:gd name="T74" fmla="*/ 255 w 370"/>
                <a:gd name="T75" fmla="*/ 181 h 368"/>
                <a:gd name="T76" fmla="*/ 215 w 370"/>
                <a:gd name="T77" fmla="*/ 197 h 368"/>
                <a:gd name="T78" fmla="*/ 277 w 370"/>
                <a:gd name="T79" fmla="*/ 292 h 368"/>
                <a:gd name="T80" fmla="*/ 241 w 370"/>
                <a:gd name="T81" fmla="*/ 292 h 368"/>
                <a:gd name="T82" fmla="*/ 182 w 370"/>
                <a:gd name="T83" fmla="*/ 199 h 368"/>
                <a:gd name="T84" fmla="*/ 147 w 370"/>
                <a:gd name="T85" fmla="*/ 199 h 368"/>
                <a:gd name="T86" fmla="*/ 147 w 370"/>
                <a:gd name="T87" fmla="*/ 292 h 368"/>
                <a:gd name="T88" fmla="*/ 113 w 370"/>
                <a:gd name="T89" fmla="*/ 292 h 368"/>
                <a:gd name="T90" fmla="*/ 113 w 370"/>
                <a:gd name="T91" fmla="*/ 77 h 368"/>
                <a:gd name="T92" fmla="*/ 196 w 370"/>
                <a:gd name="T93" fmla="*/ 77 h 368"/>
                <a:gd name="T94" fmla="*/ 182 w 370"/>
                <a:gd name="T95" fmla="*/ 172 h 368"/>
                <a:gd name="T96" fmla="*/ 203 w 370"/>
                <a:gd name="T97" fmla="*/ 171 h 368"/>
                <a:gd name="T98" fmla="*/ 221 w 370"/>
                <a:gd name="T99" fmla="*/ 167 h 368"/>
                <a:gd name="T100" fmla="*/ 234 w 370"/>
                <a:gd name="T101" fmla="*/ 156 h 368"/>
                <a:gd name="T102" fmla="*/ 238 w 370"/>
                <a:gd name="T103" fmla="*/ 137 h 368"/>
                <a:gd name="T104" fmla="*/ 234 w 370"/>
                <a:gd name="T105" fmla="*/ 119 h 368"/>
                <a:gd name="T106" fmla="*/ 223 w 370"/>
                <a:gd name="T107" fmla="*/ 109 h 368"/>
                <a:gd name="T108" fmla="*/ 208 w 370"/>
                <a:gd name="T109" fmla="*/ 105 h 368"/>
                <a:gd name="T110" fmla="*/ 191 w 370"/>
                <a:gd name="T111" fmla="*/ 103 h 368"/>
                <a:gd name="T112" fmla="*/ 147 w 370"/>
                <a:gd name="T113" fmla="*/ 103 h 368"/>
                <a:gd name="T114" fmla="*/ 147 w 370"/>
                <a:gd name="T115" fmla="*/ 172 h 368"/>
                <a:gd name="T116" fmla="*/ 182 w 370"/>
                <a:gd name="T117" fmla="*/ 17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" h="368">
                  <a:moveTo>
                    <a:pt x="14" y="111"/>
                  </a:moveTo>
                  <a:cubicBezTo>
                    <a:pt x="24" y="89"/>
                    <a:pt x="37" y="69"/>
                    <a:pt x="54" y="53"/>
                  </a:cubicBezTo>
                  <a:cubicBezTo>
                    <a:pt x="72" y="37"/>
                    <a:pt x="91" y="24"/>
                    <a:pt x="114" y="14"/>
                  </a:cubicBezTo>
                  <a:cubicBezTo>
                    <a:pt x="136" y="5"/>
                    <a:pt x="160" y="0"/>
                    <a:pt x="185" y="0"/>
                  </a:cubicBezTo>
                  <a:cubicBezTo>
                    <a:pt x="210" y="0"/>
                    <a:pt x="234" y="5"/>
                    <a:pt x="256" y="14"/>
                  </a:cubicBezTo>
                  <a:cubicBezTo>
                    <a:pt x="279" y="24"/>
                    <a:pt x="298" y="37"/>
                    <a:pt x="315" y="53"/>
                  </a:cubicBezTo>
                  <a:cubicBezTo>
                    <a:pt x="332" y="69"/>
                    <a:pt x="345" y="89"/>
                    <a:pt x="355" y="111"/>
                  </a:cubicBezTo>
                  <a:cubicBezTo>
                    <a:pt x="365" y="133"/>
                    <a:pt x="370" y="157"/>
                    <a:pt x="370" y="183"/>
                  </a:cubicBezTo>
                  <a:cubicBezTo>
                    <a:pt x="370" y="210"/>
                    <a:pt x="365" y="234"/>
                    <a:pt x="355" y="257"/>
                  </a:cubicBezTo>
                  <a:cubicBezTo>
                    <a:pt x="345" y="279"/>
                    <a:pt x="332" y="299"/>
                    <a:pt x="315" y="315"/>
                  </a:cubicBezTo>
                  <a:cubicBezTo>
                    <a:pt x="298" y="332"/>
                    <a:pt x="279" y="345"/>
                    <a:pt x="256" y="354"/>
                  </a:cubicBezTo>
                  <a:cubicBezTo>
                    <a:pt x="234" y="363"/>
                    <a:pt x="210" y="368"/>
                    <a:pt x="185" y="368"/>
                  </a:cubicBezTo>
                  <a:cubicBezTo>
                    <a:pt x="160" y="368"/>
                    <a:pt x="136" y="363"/>
                    <a:pt x="114" y="354"/>
                  </a:cubicBezTo>
                  <a:cubicBezTo>
                    <a:pt x="91" y="345"/>
                    <a:pt x="72" y="332"/>
                    <a:pt x="54" y="315"/>
                  </a:cubicBezTo>
                  <a:cubicBezTo>
                    <a:pt x="37" y="299"/>
                    <a:pt x="24" y="279"/>
                    <a:pt x="14" y="257"/>
                  </a:cubicBezTo>
                  <a:cubicBezTo>
                    <a:pt x="5" y="234"/>
                    <a:pt x="0" y="210"/>
                    <a:pt x="0" y="183"/>
                  </a:cubicBezTo>
                  <a:cubicBezTo>
                    <a:pt x="0" y="157"/>
                    <a:pt x="5" y="133"/>
                    <a:pt x="14" y="111"/>
                  </a:cubicBezTo>
                  <a:moveTo>
                    <a:pt x="44" y="246"/>
                  </a:moveTo>
                  <a:cubicBezTo>
                    <a:pt x="52" y="265"/>
                    <a:pt x="63" y="282"/>
                    <a:pt x="76" y="296"/>
                  </a:cubicBezTo>
                  <a:cubicBezTo>
                    <a:pt x="90" y="310"/>
                    <a:pt x="106" y="321"/>
                    <a:pt x="125" y="329"/>
                  </a:cubicBezTo>
                  <a:cubicBezTo>
                    <a:pt x="143" y="337"/>
                    <a:pt x="163" y="341"/>
                    <a:pt x="185" y="341"/>
                  </a:cubicBezTo>
                  <a:cubicBezTo>
                    <a:pt x="207" y="341"/>
                    <a:pt x="226" y="337"/>
                    <a:pt x="245" y="329"/>
                  </a:cubicBezTo>
                  <a:cubicBezTo>
                    <a:pt x="263" y="321"/>
                    <a:pt x="279" y="310"/>
                    <a:pt x="293" y="296"/>
                  </a:cubicBezTo>
                  <a:cubicBezTo>
                    <a:pt x="306" y="282"/>
                    <a:pt x="317" y="265"/>
                    <a:pt x="325" y="246"/>
                  </a:cubicBezTo>
                  <a:cubicBezTo>
                    <a:pt x="333" y="227"/>
                    <a:pt x="336" y="206"/>
                    <a:pt x="336" y="183"/>
                  </a:cubicBezTo>
                  <a:cubicBezTo>
                    <a:pt x="336" y="161"/>
                    <a:pt x="333" y="141"/>
                    <a:pt x="325" y="122"/>
                  </a:cubicBezTo>
                  <a:cubicBezTo>
                    <a:pt x="317" y="103"/>
                    <a:pt x="306" y="86"/>
                    <a:pt x="293" y="72"/>
                  </a:cubicBezTo>
                  <a:cubicBezTo>
                    <a:pt x="279" y="58"/>
                    <a:pt x="263" y="47"/>
                    <a:pt x="245" y="39"/>
                  </a:cubicBezTo>
                  <a:cubicBezTo>
                    <a:pt x="226" y="31"/>
                    <a:pt x="207" y="27"/>
                    <a:pt x="185" y="27"/>
                  </a:cubicBezTo>
                  <a:cubicBezTo>
                    <a:pt x="163" y="27"/>
                    <a:pt x="143" y="31"/>
                    <a:pt x="125" y="39"/>
                  </a:cubicBezTo>
                  <a:cubicBezTo>
                    <a:pt x="106" y="47"/>
                    <a:pt x="90" y="58"/>
                    <a:pt x="76" y="72"/>
                  </a:cubicBezTo>
                  <a:cubicBezTo>
                    <a:pt x="63" y="86"/>
                    <a:pt x="52" y="103"/>
                    <a:pt x="44" y="122"/>
                  </a:cubicBezTo>
                  <a:cubicBezTo>
                    <a:pt x="37" y="141"/>
                    <a:pt x="33" y="161"/>
                    <a:pt x="33" y="183"/>
                  </a:cubicBezTo>
                  <a:cubicBezTo>
                    <a:pt x="33" y="206"/>
                    <a:pt x="37" y="227"/>
                    <a:pt x="44" y="246"/>
                  </a:cubicBezTo>
                  <a:moveTo>
                    <a:pt x="196" y="77"/>
                  </a:moveTo>
                  <a:cubicBezTo>
                    <a:pt x="222" y="77"/>
                    <a:pt x="241" y="82"/>
                    <a:pt x="253" y="92"/>
                  </a:cubicBezTo>
                  <a:cubicBezTo>
                    <a:pt x="266" y="102"/>
                    <a:pt x="272" y="117"/>
                    <a:pt x="272" y="138"/>
                  </a:cubicBezTo>
                  <a:cubicBezTo>
                    <a:pt x="272" y="157"/>
                    <a:pt x="266" y="172"/>
                    <a:pt x="255" y="181"/>
                  </a:cubicBezTo>
                  <a:cubicBezTo>
                    <a:pt x="245" y="190"/>
                    <a:pt x="231" y="195"/>
                    <a:pt x="215" y="197"/>
                  </a:cubicBezTo>
                  <a:cubicBezTo>
                    <a:pt x="277" y="292"/>
                    <a:pt x="277" y="292"/>
                    <a:pt x="277" y="292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13" y="292"/>
                    <a:pt x="113" y="292"/>
                    <a:pt x="113" y="292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96" y="77"/>
                  </a:lnTo>
                  <a:close/>
                  <a:moveTo>
                    <a:pt x="182" y="172"/>
                  </a:moveTo>
                  <a:cubicBezTo>
                    <a:pt x="189" y="172"/>
                    <a:pt x="196" y="172"/>
                    <a:pt x="203" y="171"/>
                  </a:cubicBezTo>
                  <a:cubicBezTo>
                    <a:pt x="210" y="171"/>
                    <a:pt x="216" y="169"/>
                    <a:pt x="221" y="167"/>
                  </a:cubicBezTo>
                  <a:cubicBezTo>
                    <a:pt x="226" y="165"/>
                    <a:pt x="230" y="161"/>
                    <a:pt x="234" y="156"/>
                  </a:cubicBezTo>
                  <a:cubicBezTo>
                    <a:pt x="237" y="152"/>
                    <a:pt x="238" y="145"/>
                    <a:pt x="238" y="137"/>
                  </a:cubicBezTo>
                  <a:cubicBezTo>
                    <a:pt x="238" y="129"/>
                    <a:pt x="237" y="123"/>
                    <a:pt x="234" y="119"/>
                  </a:cubicBezTo>
                  <a:cubicBezTo>
                    <a:pt x="231" y="115"/>
                    <a:pt x="228" y="112"/>
                    <a:pt x="223" y="109"/>
                  </a:cubicBezTo>
                  <a:cubicBezTo>
                    <a:pt x="219" y="107"/>
                    <a:pt x="214" y="106"/>
                    <a:pt x="208" y="105"/>
                  </a:cubicBezTo>
                  <a:cubicBezTo>
                    <a:pt x="202" y="104"/>
                    <a:pt x="197" y="103"/>
                    <a:pt x="191" y="103"/>
                  </a:cubicBezTo>
                  <a:cubicBezTo>
                    <a:pt x="147" y="103"/>
                    <a:pt x="147" y="103"/>
                    <a:pt x="147" y="103"/>
                  </a:cubicBezTo>
                  <a:cubicBezTo>
                    <a:pt x="147" y="172"/>
                    <a:pt x="147" y="172"/>
                    <a:pt x="147" y="172"/>
                  </a:cubicBezTo>
                  <a:lnTo>
                    <a:pt x="182" y="172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7" name="Rectangle 16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  <p15:guide id="2" orient="horz" pos="232" userDrawn="1">
          <p15:clr>
            <a:srgbClr val="FBAE40"/>
          </p15:clr>
        </p15:guide>
        <p15:guide id="3" pos="7446" userDrawn="1">
          <p15:clr>
            <a:srgbClr val="FBAE40"/>
          </p15:clr>
        </p15:guide>
        <p15:guide id="4" orient="horz" pos="424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3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599020" y="1268413"/>
            <a:ext cx="5243427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6338822" y="1268413"/>
            <a:ext cx="5229291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6"/>
          <a:stretch/>
        </p:blipFill>
        <p:spPr>
          <a:xfrm>
            <a:off x="0" y="1773238"/>
            <a:ext cx="11819467" cy="4608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8300" y="1845000"/>
            <a:ext cx="6119813" cy="1325254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448302" y="3480580"/>
            <a:ext cx="6119812" cy="10284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4" name="Rectangle 3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0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11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endParaRPr lang="en-US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  <p15:guide id="2" orient="horz" pos="1117" userDrawn="1">
          <p15:clr>
            <a:srgbClr val="FBAE40"/>
          </p15:clr>
        </p15:guide>
        <p15:guide id="3" orient="horz" pos="119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729" y="1117994"/>
            <a:ext cx="4380533" cy="437780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1" y="1845000"/>
            <a:ext cx="611981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48302" y="34812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4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  <p:grpSp>
        <p:nvGrpSpPr>
          <p:cNvPr id="26" name="Group 25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7" name="Rectangle 26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8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9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0"/>
          <a:stretch/>
        </p:blipFill>
        <p:spPr>
          <a:xfrm>
            <a:off x="0" y="320868"/>
            <a:ext cx="5146435" cy="5381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1" y="1845000"/>
            <a:ext cx="611981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48302" y="34812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907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"/>
          <a:stretch/>
        </p:blipFill>
        <p:spPr>
          <a:xfrm>
            <a:off x="0" y="1774800"/>
            <a:ext cx="11826000" cy="4608000"/>
          </a:xfrm>
          <a:prstGeom prst="rect">
            <a:avLst/>
          </a:prstGeom>
        </p:spPr>
      </p:pic>
      <p:grpSp>
        <p:nvGrpSpPr>
          <p:cNvPr id="25" name="Group 24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88963" y="1845000"/>
            <a:ext cx="7019035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88966" y="3481200"/>
            <a:ext cx="7019034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24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873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 bwMode="gray">
          <a:xfrm>
            <a:off x="0" y="1752122"/>
            <a:ext cx="12192000" cy="4636574"/>
            <a:chOff x="0" y="1841926"/>
            <a:chExt cx="12192000" cy="463657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0" y="1841926"/>
              <a:ext cx="12192000" cy="4636573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30000">
                  <a:schemeClr val="accent1"/>
                </a:gs>
                <a:gs pos="100000">
                  <a:schemeClr val="accent3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gray">
            <a:xfrm>
              <a:off x="698227" y="1841927"/>
              <a:ext cx="11489009" cy="4636573"/>
            </a:xfrm>
            <a:custGeom>
              <a:avLst/>
              <a:gdLst>
                <a:gd name="T0" fmla="*/ 4286 w 4286"/>
                <a:gd name="T1" fmla="*/ 527 h 1728"/>
                <a:gd name="T2" fmla="*/ 3672 w 4286"/>
                <a:gd name="T3" fmla="*/ 0 h 1728"/>
                <a:gd name="T4" fmla="*/ 3538 w 4286"/>
                <a:gd name="T5" fmla="*/ 173 h 1728"/>
                <a:gd name="T6" fmla="*/ 3510 w 4286"/>
                <a:gd name="T7" fmla="*/ 168 h 1728"/>
                <a:gd name="T8" fmla="*/ 3492 w 4286"/>
                <a:gd name="T9" fmla="*/ 0 h 1728"/>
                <a:gd name="T10" fmla="*/ 2579 w 4286"/>
                <a:gd name="T11" fmla="*/ 299 h 1728"/>
                <a:gd name="T12" fmla="*/ 2499 w 4286"/>
                <a:gd name="T13" fmla="*/ 241 h 1728"/>
                <a:gd name="T14" fmla="*/ 1980 w 4286"/>
                <a:gd name="T15" fmla="*/ 215 h 1728"/>
                <a:gd name="T16" fmla="*/ 1942 w 4286"/>
                <a:gd name="T17" fmla="*/ 226 h 1728"/>
                <a:gd name="T18" fmla="*/ 1761 w 4286"/>
                <a:gd name="T19" fmla="*/ 327 h 1728"/>
                <a:gd name="T20" fmla="*/ 1814 w 4286"/>
                <a:gd name="T21" fmla="*/ 363 h 1728"/>
                <a:gd name="T22" fmla="*/ 2403 w 4286"/>
                <a:gd name="T23" fmla="*/ 325 h 1728"/>
                <a:gd name="T24" fmla="*/ 2242 w 4286"/>
                <a:gd name="T25" fmla="*/ 1113 h 1728"/>
                <a:gd name="T26" fmla="*/ 1500 w 4286"/>
                <a:gd name="T27" fmla="*/ 1631 h 1728"/>
                <a:gd name="T28" fmla="*/ 1689 w 4286"/>
                <a:gd name="T29" fmla="*/ 1178 h 1728"/>
                <a:gd name="T30" fmla="*/ 1484 w 4286"/>
                <a:gd name="T31" fmla="*/ 1626 h 1728"/>
                <a:gd name="T32" fmla="*/ 1251 w 4286"/>
                <a:gd name="T33" fmla="*/ 1401 h 1728"/>
                <a:gd name="T34" fmla="*/ 1457 w 4286"/>
                <a:gd name="T35" fmla="*/ 1640 h 1728"/>
                <a:gd name="T36" fmla="*/ 1005 w 4286"/>
                <a:gd name="T37" fmla="*/ 1603 h 1728"/>
                <a:gd name="T38" fmla="*/ 1057 w 4286"/>
                <a:gd name="T39" fmla="*/ 994 h 1728"/>
                <a:gd name="T40" fmla="*/ 534 w 4286"/>
                <a:gd name="T41" fmla="*/ 921 h 1728"/>
                <a:gd name="T42" fmla="*/ 122 w 4286"/>
                <a:gd name="T43" fmla="*/ 745 h 1728"/>
                <a:gd name="T44" fmla="*/ 59 w 4286"/>
                <a:gd name="T45" fmla="*/ 794 h 1728"/>
                <a:gd name="T46" fmla="*/ 480 w 4286"/>
                <a:gd name="T47" fmla="*/ 936 h 1728"/>
                <a:gd name="T48" fmla="*/ 702 w 4286"/>
                <a:gd name="T49" fmla="*/ 1728 h 1728"/>
                <a:gd name="T50" fmla="*/ 907 w 4286"/>
                <a:gd name="T51" fmla="*/ 1728 h 1728"/>
                <a:gd name="T52" fmla="*/ 1083 w 4286"/>
                <a:gd name="T53" fmla="*/ 1691 h 1728"/>
                <a:gd name="T54" fmla="*/ 1360 w 4286"/>
                <a:gd name="T55" fmla="*/ 1728 h 1728"/>
                <a:gd name="T56" fmla="*/ 1512 w 4286"/>
                <a:gd name="T57" fmla="*/ 1728 h 1728"/>
                <a:gd name="T58" fmla="*/ 1511 w 4286"/>
                <a:gd name="T59" fmla="*/ 1646 h 1728"/>
                <a:gd name="T60" fmla="*/ 2041 w 4286"/>
                <a:gd name="T61" fmla="*/ 1728 h 1728"/>
                <a:gd name="T62" fmla="*/ 2520 w 4286"/>
                <a:gd name="T63" fmla="*/ 1618 h 1728"/>
                <a:gd name="T64" fmla="*/ 2610 w 4286"/>
                <a:gd name="T65" fmla="*/ 1728 h 1728"/>
                <a:gd name="T66" fmla="*/ 3201 w 4286"/>
                <a:gd name="T67" fmla="*/ 1496 h 1728"/>
                <a:gd name="T68" fmla="*/ 3132 w 4286"/>
                <a:gd name="T69" fmla="*/ 1018 h 1728"/>
                <a:gd name="T70" fmla="*/ 3821 w 4286"/>
                <a:gd name="T71" fmla="*/ 671 h 1728"/>
                <a:gd name="T72" fmla="*/ 973 w 4286"/>
                <a:gd name="T73" fmla="*/ 1279 h 1728"/>
                <a:gd name="T74" fmla="*/ 3212 w 4286"/>
                <a:gd name="T75" fmla="*/ 283 h 1728"/>
                <a:gd name="T76" fmla="*/ 3062 w 4286"/>
                <a:gd name="T77" fmla="*/ 573 h 1728"/>
                <a:gd name="T78" fmla="*/ 3053 w 4286"/>
                <a:gd name="T79" fmla="*/ 756 h 1728"/>
                <a:gd name="T80" fmla="*/ 2345 w 4286"/>
                <a:gd name="T81" fmla="*/ 1160 h 1728"/>
                <a:gd name="T82" fmla="*/ 3053 w 4286"/>
                <a:gd name="T83" fmla="*/ 756 h 1728"/>
                <a:gd name="T84" fmla="*/ 2914 w 4286"/>
                <a:gd name="T85" fmla="*/ 575 h 1728"/>
                <a:gd name="T86" fmla="*/ 2473 w 4286"/>
                <a:gd name="T87" fmla="*/ 421 h 1728"/>
                <a:gd name="T88" fmla="*/ 2340 w 4286"/>
                <a:gd name="T89" fmla="*/ 1155 h 1728"/>
                <a:gd name="T90" fmla="*/ 3117 w 4286"/>
                <a:gd name="T91" fmla="*/ 1428 h 1728"/>
                <a:gd name="T92" fmla="*/ 2383 w 4286"/>
                <a:gd name="T93" fmla="*/ 1228 h 1728"/>
                <a:gd name="T94" fmla="*/ 3666 w 4286"/>
                <a:gd name="T95" fmla="*/ 861 h 1728"/>
                <a:gd name="T96" fmla="*/ 3150 w 4286"/>
                <a:gd name="T97" fmla="*/ 664 h 1728"/>
                <a:gd name="T98" fmla="*/ 3398 w 4286"/>
                <a:gd name="T99" fmla="*/ 590 h 1728"/>
                <a:gd name="T100" fmla="*/ 3128 w 4286"/>
                <a:gd name="T101" fmla="*/ 605 h 1728"/>
                <a:gd name="T102" fmla="*/ 3738 w 4286"/>
                <a:gd name="T103" fmla="*/ 691 h 1728"/>
                <a:gd name="T104" fmla="*/ 3591 w 4286"/>
                <a:gd name="T105" fmla="*/ 29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86" h="1728">
                  <a:moveTo>
                    <a:pt x="3821" y="671"/>
                  </a:moveTo>
                  <a:cubicBezTo>
                    <a:pt x="3812" y="671"/>
                    <a:pt x="3802" y="671"/>
                    <a:pt x="3792" y="673"/>
                  </a:cubicBezTo>
                  <a:cubicBezTo>
                    <a:pt x="3736" y="340"/>
                    <a:pt x="3736" y="340"/>
                    <a:pt x="3736" y="340"/>
                  </a:cubicBezTo>
                  <a:cubicBezTo>
                    <a:pt x="4286" y="527"/>
                    <a:pt x="4286" y="527"/>
                    <a:pt x="4286" y="527"/>
                  </a:cubicBezTo>
                  <a:cubicBezTo>
                    <a:pt x="4286" y="519"/>
                    <a:pt x="4286" y="519"/>
                    <a:pt x="4286" y="519"/>
                  </a:cubicBezTo>
                  <a:cubicBezTo>
                    <a:pt x="3735" y="333"/>
                    <a:pt x="3735" y="333"/>
                    <a:pt x="3735" y="333"/>
                  </a:cubicBezTo>
                  <a:cubicBezTo>
                    <a:pt x="3679" y="0"/>
                    <a:pt x="3679" y="0"/>
                    <a:pt x="3679" y="0"/>
                  </a:cubicBezTo>
                  <a:cubicBezTo>
                    <a:pt x="3672" y="0"/>
                    <a:pt x="3672" y="0"/>
                    <a:pt x="3672" y="0"/>
                  </a:cubicBezTo>
                  <a:cubicBezTo>
                    <a:pt x="3727" y="330"/>
                    <a:pt x="3727" y="330"/>
                    <a:pt x="3727" y="330"/>
                  </a:cubicBezTo>
                  <a:cubicBezTo>
                    <a:pt x="3593" y="285"/>
                    <a:pt x="3593" y="285"/>
                    <a:pt x="3593" y="285"/>
                  </a:cubicBezTo>
                  <a:cubicBezTo>
                    <a:pt x="3595" y="278"/>
                    <a:pt x="3597" y="270"/>
                    <a:pt x="3597" y="263"/>
                  </a:cubicBezTo>
                  <a:cubicBezTo>
                    <a:pt x="3599" y="223"/>
                    <a:pt x="3574" y="187"/>
                    <a:pt x="3538" y="173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589" y="0"/>
                    <a:pt x="3589" y="0"/>
                    <a:pt x="3589" y="0"/>
                  </a:cubicBezTo>
                  <a:cubicBezTo>
                    <a:pt x="3531" y="171"/>
                    <a:pt x="3531" y="171"/>
                    <a:pt x="3531" y="171"/>
                  </a:cubicBezTo>
                  <a:cubicBezTo>
                    <a:pt x="3524" y="169"/>
                    <a:pt x="3517" y="168"/>
                    <a:pt x="3510" y="168"/>
                  </a:cubicBezTo>
                  <a:cubicBezTo>
                    <a:pt x="3460" y="165"/>
                    <a:pt x="3417" y="204"/>
                    <a:pt x="3414" y="254"/>
                  </a:cubicBezTo>
                  <a:cubicBezTo>
                    <a:pt x="3414" y="257"/>
                    <a:pt x="3414" y="259"/>
                    <a:pt x="3414" y="262"/>
                  </a:cubicBezTo>
                  <a:cubicBezTo>
                    <a:pt x="3220" y="276"/>
                    <a:pt x="3220" y="276"/>
                    <a:pt x="3220" y="276"/>
                  </a:cubicBezTo>
                  <a:cubicBezTo>
                    <a:pt x="3492" y="0"/>
                    <a:pt x="3492" y="0"/>
                    <a:pt x="3492" y="0"/>
                  </a:cubicBezTo>
                  <a:cubicBezTo>
                    <a:pt x="3482" y="0"/>
                    <a:pt x="3482" y="0"/>
                    <a:pt x="3482" y="0"/>
                  </a:cubicBezTo>
                  <a:cubicBezTo>
                    <a:pt x="3209" y="276"/>
                    <a:pt x="3209" y="276"/>
                    <a:pt x="3209" y="276"/>
                  </a:cubicBezTo>
                  <a:cubicBezTo>
                    <a:pt x="2585" y="321"/>
                    <a:pt x="2585" y="321"/>
                    <a:pt x="2585" y="321"/>
                  </a:cubicBezTo>
                  <a:cubicBezTo>
                    <a:pt x="2584" y="314"/>
                    <a:pt x="2582" y="306"/>
                    <a:pt x="2579" y="299"/>
                  </a:cubicBezTo>
                  <a:cubicBezTo>
                    <a:pt x="3278" y="0"/>
                    <a:pt x="3278" y="0"/>
                    <a:pt x="3278" y="0"/>
                  </a:cubicBezTo>
                  <a:cubicBezTo>
                    <a:pt x="3260" y="0"/>
                    <a:pt x="3260" y="0"/>
                    <a:pt x="3260" y="0"/>
                  </a:cubicBezTo>
                  <a:cubicBezTo>
                    <a:pt x="2577" y="293"/>
                    <a:pt x="2577" y="293"/>
                    <a:pt x="2577" y="293"/>
                  </a:cubicBezTo>
                  <a:cubicBezTo>
                    <a:pt x="2563" y="263"/>
                    <a:pt x="2533" y="242"/>
                    <a:pt x="2499" y="241"/>
                  </a:cubicBezTo>
                  <a:cubicBezTo>
                    <a:pt x="2451" y="238"/>
                    <a:pt x="2410" y="273"/>
                    <a:pt x="2403" y="318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40" y="245"/>
                    <a:pt x="2014" y="217"/>
                    <a:pt x="1980" y="215"/>
                  </a:cubicBezTo>
                  <a:cubicBezTo>
                    <a:pt x="1969" y="215"/>
                    <a:pt x="1958" y="218"/>
                    <a:pt x="1948" y="223"/>
                  </a:cubicBezTo>
                  <a:cubicBezTo>
                    <a:pt x="1809" y="0"/>
                    <a:pt x="1809" y="0"/>
                    <a:pt x="1809" y="0"/>
                  </a:cubicBezTo>
                  <a:cubicBezTo>
                    <a:pt x="1801" y="0"/>
                    <a:pt x="1801" y="0"/>
                    <a:pt x="1801" y="0"/>
                  </a:cubicBezTo>
                  <a:cubicBezTo>
                    <a:pt x="1942" y="226"/>
                    <a:pt x="1942" y="226"/>
                    <a:pt x="1942" y="226"/>
                  </a:cubicBezTo>
                  <a:cubicBezTo>
                    <a:pt x="1927" y="237"/>
                    <a:pt x="1918" y="254"/>
                    <a:pt x="1917" y="273"/>
                  </a:cubicBezTo>
                  <a:cubicBezTo>
                    <a:pt x="1916" y="283"/>
                    <a:pt x="1918" y="292"/>
                    <a:pt x="1922" y="301"/>
                  </a:cubicBezTo>
                  <a:cubicBezTo>
                    <a:pt x="1811" y="357"/>
                    <a:pt x="1811" y="357"/>
                    <a:pt x="1811" y="357"/>
                  </a:cubicBezTo>
                  <a:cubicBezTo>
                    <a:pt x="1801" y="340"/>
                    <a:pt x="1782" y="328"/>
                    <a:pt x="1761" y="327"/>
                  </a:cubicBezTo>
                  <a:cubicBezTo>
                    <a:pt x="1728" y="325"/>
                    <a:pt x="1699" y="351"/>
                    <a:pt x="1697" y="385"/>
                  </a:cubicBezTo>
                  <a:cubicBezTo>
                    <a:pt x="1695" y="418"/>
                    <a:pt x="1722" y="447"/>
                    <a:pt x="1755" y="449"/>
                  </a:cubicBezTo>
                  <a:cubicBezTo>
                    <a:pt x="1789" y="450"/>
                    <a:pt x="1817" y="424"/>
                    <a:pt x="1819" y="391"/>
                  </a:cubicBezTo>
                  <a:cubicBezTo>
                    <a:pt x="1819" y="381"/>
                    <a:pt x="1817" y="372"/>
                    <a:pt x="1814" y="363"/>
                  </a:cubicBezTo>
                  <a:cubicBezTo>
                    <a:pt x="1925" y="307"/>
                    <a:pt x="1925" y="307"/>
                    <a:pt x="1925" y="307"/>
                  </a:cubicBezTo>
                  <a:cubicBezTo>
                    <a:pt x="1935" y="324"/>
                    <a:pt x="1953" y="336"/>
                    <a:pt x="1975" y="337"/>
                  </a:cubicBezTo>
                  <a:cubicBezTo>
                    <a:pt x="2006" y="339"/>
                    <a:pt x="2033" y="316"/>
                    <a:pt x="2038" y="286"/>
                  </a:cubicBezTo>
                  <a:cubicBezTo>
                    <a:pt x="2403" y="325"/>
                    <a:pt x="2403" y="325"/>
                    <a:pt x="2403" y="325"/>
                  </a:cubicBezTo>
                  <a:cubicBezTo>
                    <a:pt x="2403" y="326"/>
                    <a:pt x="2403" y="326"/>
                    <a:pt x="2403" y="327"/>
                  </a:cubicBezTo>
                  <a:cubicBezTo>
                    <a:pt x="2400" y="370"/>
                    <a:pt x="2428" y="407"/>
                    <a:pt x="2466" y="419"/>
                  </a:cubicBezTo>
                  <a:cubicBezTo>
                    <a:pt x="2272" y="1118"/>
                    <a:pt x="2272" y="1118"/>
                    <a:pt x="2272" y="1118"/>
                  </a:cubicBezTo>
                  <a:cubicBezTo>
                    <a:pt x="2263" y="1115"/>
                    <a:pt x="2253" y="1114"/>
                    <a:pt x="2242" y="1113"/>
                  </a:cubicBezTo>
                  <a:cubicBezTo>
                    <a:pt x="2158" y="1109"/>
                    <a:pt x="2086" y="1175"/>
                    <a:pt x="2082" y="1259"/>
                  </a:cubicBezTo>
                  <a:cubicBezTo>
                    <a:pt x="2081" y="1285"/>
                    <a:pt x="2086" y="1311"/>
                    <a:pt x="2098" y="1333"/>
                  </a:cubicBezTo>
                  <a:cubicBezTo>
                    <a:pt x="1508" y="1640"/>
                    <a:pt x="1508" y="1640"/>
                    <a:pt x="1508" y="1640"/>
                  </a:cubicBezTo>
                  <a:cubicBezTo>
                    <a:pt x="1506" y="1637"/>
                    <a:pt x="1503" y="1634"/>
                    <a:pt x="1500" y="1631"/>
                  </a:cubicBezTo>
                  <a:cubicBezTo>
                    <a:pt x="1646" y="1353"/>
                    <a:pt x="1646" y="1353"/>
                    <a:pt x="1646" y="1353"/>
                  </a:cubicBezTo>
                  <a:cubicBezTo>
                    <a:pt x="1656" y="1358"/>
                    <a:pt x="1668" y="1361"/>
                    <a:pt x="1680" y="1361"/>
                  </a:cubicBezTo>
                  <a:cubicBezTo>
                    <a:pt x="1730" y="1364"/>
                    <a:pt x="1773" y="1325"/>
                    <a:pt x="1776" y="1274"/>
                  </a:cubicBezTo>
                  <a:cubicBezTo>
                    <a:pt x="1778" y="1224"/>
                    <a:pt x="1739" y="1181"/>
                    <a:pt x="1689" y="1178"/>
                  </a:cubicBezTo>
                  <a:cubicBezTo>
                    <a:pt x="1638" y="1176"/>
                    <a:pt x="1595" y="1215"/>
                    <a:pt x="1593" y="1265"/>
                  </a:cubicBezTo>
                  <a:cubicBezTo>
                    <a:pt x="1591" y="1301"/>
                    <a:pt x="1610" y="1333"/>
                    <a:pt x="1639" y="1349"/>
                  </a:cubicBezTo>
                  <a:cubicBezTo>
                    <a:pt x="1494" y="1628"/>
                    <a:pt x="1494" y="1628"/>
                    <a:pt x="1494" y="1628"/>
                  </a:cubicBezTo>
                  <a:cubicBezTo>
                    <a:pt x="1491" y="1627"/>
                    <a:pt x="1488" y="1626"/>
                    <a:pt x="1484" y="1626"/>
                  </a:cubicBezTo>
                  <a:cubicBezTo>
                    <a:pt x="1476" y="1626"/>
                    <a:pt x="1467" y="1629"/>
                    <a:pt x="1461" y="1635"/>
                  </a:cubicBezTo>
                  <a:cubicBezTo>
                    <a:pt x="1297" y="1498"/>
                    <a:pt x="1297" y="1498"/>
                    <a:pt x="1297" y="1498"/>
                  </a:cubicBezTo>
                  <a:cubicBezTo>
                    <a:pt x="1304" y="1489"/>
                    <a:pt x="1308" y="1478"/>
                    <a:pt x="1309" y="1465"/>
                  </a:cubicBezTo>
                  <a:cubicBezTo>
                    <a:pt x="1311" y="1431"/>
                    <a:pt x="1284" y="1403"/>
                    <a:pt x="1251" y="1401"/>
                  </a:cubicBezTo>
                  <a:cubicBezTo>
                    <a:pt x="1217" y="1400"/>
                    <a:pt x="1189" y="1425"/>
                    <a:pt x="1187" y="1459"/>
                  </a:cubicBezTo>
                  <a:cubicBezTo>
                    <a:pt x="1185" y="1493"/>
                    <a:pt x="1211" y="1522"/>
                    <a:pt x="1245" y="1523"/>
                  </a:cubicBezTo>
                  <a:cubicBezTo>
                    <a:pt x="1263" y="1524"/>
                    <a:pt x="1281" y="1517"/>
                    <a:pt x="1293" y="1504"/>
                  </a:cubicBezTo>
                  <a:cubicBezTo>
                    <a:pt x="1457" y="1640"/>
                    <a:pt x="1457" y="1640"/>
                    <a:pt x="1457" y="1640"/>
                  </a:cubicBezTo>
                  <a:cubicBezTo>
                    <a:pt x="1454" y="1644"/>
                    <a:pt x="1452" y="1650"/>
                    <a:pt x="1452" y="1655"/>
                  </a:cubicBezTo>
                  <a:cubicBezTo>
                    <a:pt x="1452" y="1656"/>
                    <a:pt x="1452" y="1656"/>
                    <a:pt x="1452" y="1656"/>
                  </a:cubicBezTo>
                  <a:cubicBezTo>
                    <a:pt x="1083" y="1684"/>
                    <a:pt x="1083" y="1684"/>
                    <a:pt x="1083" y="1684"/>
                  </a:cubicBezTo>
                  <a:cubicBezTo>
                    <a:pt x="1078" y="1642"/>
                    <a:pt x="1046" y="1609"/>
                    <a:pt x="1005" y="1603"/>
                  </a:cubicBezTo>
                  <a:cubicBezTo>
                    <a:pt x="1037" y="1299"/>
                    <a:pt x="1037" y="1299"/>
                    <a:pt x="1037" y="1299"/>
                  </a:cubicBezTo>
                  <a:cubicBezTo>
                    <a:pt x="1039" y="1299"/>
                    <a:pt x="1040" y="1299"/>
                    <a:pt x="1042" y="1299"/>
                  </a:cubicBezTo>
                  <a:cubicBezTo>
                    <a:pt x="1127" y="1303"/>
                    <a:pt x="1198" y="1239"/>
                    <a:pt x="1202" y="1155"/>
                  </a:cubicBezTo>
                  <a:cubicBezTo>
                    <a:pt x="1206" y="1071"/>
                    <a:pt x="1141" y="999"/>
                    <a:pt x="1057" y="994"/>
                  </a:cubicBezTo>
                  <a:cubicBezTo>
                    <a:pt x="973" y="990"/>
                    <a:pt x="901" y="1056"/>
                    <a:pt x="897" y="1140"/>
                  </a:cubicBezTo>
                  <a:cubicBezTo>
                    <a:pt x="895" y="1196"/>
                    <a:pt x="923" y="1247"/>
                    <a:pt x="967" y="1276"/>
                  </a:cubicBezTo>
                  <a:cubicBezTo>
                    <a:pt x="856" y="1459"/>
                    <a:pt x="856" y="1459"/>
                    <a:pt x="856" y="1459"/>
                  </a:cubicBezTo>
                  <a:cubicBezTo>
                    <a:pt x="534" y="921"/>
                    <a:pt x="534" y="921"/>
                    <a:pt x="534" y="921"/>
                  </a:cubicBezTo>
                  <a:cubicBezTo>
                    <a:pt x="558" y="906"/>
                    <a:pt x="574" y="879"/>
                    <a:pt x="575" y="849"/>
                  </a:cubicBezTo>
                  <a:cubicBezTo>
                    <a:pt x="577" y="799"/>
                    <a:pt x="539" y="756"/>
                    <a:pt x="489" y="754"/>
                  </a:cubicBezTo>
                  <a:cubicBezTo>
                    <a:pt x="446" y="752"/>
                    <a:pt x="408" y="779"/>
                    <a:pt x="396" y="818"/>
                  </a:cubicBezTo>
                  <a:cubicBezTo>
                    <a:pt x="122" y="745"/>
                    <a:pt x="122" y="745"/>
                    <a:pt x="122" y="745"/>
                  </a:cubicBezTo>
                  <a:cubicBezTo>
                    <a:pt x="122" y="742"/>
                    <a:pt x="123" y="739"/>
                    <a:pt x="123" y="736"/>
                  </a:cubicBezTo>
                  <a:cubicBezTo>
                    <a:pt x="125" y="702"/>
                    <a:pt x="98" y="674"/>
                    <a:pt x="65" y="672"/>
                  </a:cubicBezTo>
                  <a:cubicBezTo>
                    <a:pt x="31" y="670"/>
                    <a:pt x="3" y="696"/>
                    <a:pt x="1" y="730"/>
                  </a:cubicBezTo>
                  <a:cubicBezTo>
                    <a:pt x="0" y="763"/>
                    <a:pt x="25" y="792"/>
                    <a:pt x="59" y="794"/>
                  </a:cubicBezTo>
                  <a:cubicBezTo>
                    <a:pt x="87" y="795"/>
                    <a:pt x="111" y="777"/>
                    <a:pt x="120" y="752"/>
                  </a:cubicBezTo>
                  <a:cubicBezTo>
                    <a:pt x="394" y="824"/>
                    <a:pt x="394" y="824"/>
                    <a:pt x="394" y="824"/>
                  </a:cubicBezTo>
                  <a:cubicBezTo>
                    <a:pt x="393" y="829"/>
                    <a:pt x="393" y="835"/>
                    <a:pt x="392" y="840"/>
                  </a:cubicBezTo>
                  <a:cubicBezTo>
                    <a:pt x="390" y="891"/>
                    <a:pt x="429" y="934"/>
                    <a:pt x="480" y="936"/>
                  </a:cubicBezTo>
                  <a:cubicBezTo>
                    <a:pt x="497" y="937"/>
                    <a:pt x="514" y="933"/>
                    <a:pt x="528" y="925"/>
                  </a:cubicBezTo>
                  <a:cubicBezTo>
                    <a:pt x="852" y="1466"/>
                    <a:pt x="852" y="1466"/>
                    <a:pt x="852" y="1466"/>
                  </a:cubicBezTo>
                  <a:cubicBezTo>
                    <a:pt x="693" y="1728"/>
                    <a:pt x="693" y="1728"/>
                    <a:pt x="693" y="1728"/>
                  </a:cubicBezTo>
                  <a:cubicBezTo>
                    <a:pt x="702" y="1728"/>
                    <a:pt x="702" y="1728"/>
                    <a:pt x="702" y="1728"/>
                  </a:cubicBezTo>
                  <a:cubicBezTo>
                    <a:pt x="856" y="1473"/>
                    <a:pt x="856" y="1473"/>
                    <a:pt x="856" y="1473"/>
                  </a:cubicBezTo>
                  <a:cubicBezTo>
                    <a:pt x="942" y="1617"/>
                    <a:pt x="942" y="1617"/>
                    <a:pt x="942" y="1617"/>
                  </a:cubicBezTo>
                  <a:cubicBezTo>
                    <a:pt x="918" y="1633"/>
                    <a:pt x="902" y="1659"/>
                    <a:pt x="901" y="1690"/>
                  </a:cubicBezTo>
                  <a:cubicBezTo>
                    <a:pt x="900" y="1703"/>
                    <a:pt x="902" y="1716"/>
                    <a:pt x="907" y="1728"/>
                  </a:cubicBezTo>
                  <a:cubicBezTo>
                    <a:pt x="907" y="1728"/>
                    <a:pt x="907" y="1728"/>
                    <a:pt x="907" y="1728"/>
                  </a:cubicBezTo>
                  <a:cubicBezTo>
                    <a:pt x="1077" y="1728"/>
                    <a:pt x="1077" y="1728"/>
                    <a:pt x="1077" y="1728"/>
                  </a:cubicBezTo>
                  <a:cubicBezTo>
                    <a:pt x="1081" y="1719"/>
                    <a:pt x="1083" y="1709"/>
                    <a:pt x="1083" y="1699"/>
                  </a:cubicBezTo>
                  <a:cubicBezTo>
                    <a:pt x="1084" y="1696"/>
                    <a:pt x="1084" y="1693"/>
                    <a:pt x="1083" y="1691"/>
                  </a:cubicBezTo>
                  <a:cubicBezTo>
                    <a:pt x="1452" y="1663"/>
                    <a:pt x="1452" y="1663"/>
                    <a:pt x="1452" y="1663"/>
                  </a:cubicBezTo>
                  <a:cubicBezTo>
                    <a:pt x="1453" y="1665"/>
                    <a:pt x="1453" y="1667"/>
                    <a:pt x="1454" y="1669"/>
                  </a:cubicBezTo>
                  <a:cubicBezTo>
                    <a:pt x="1345" y="1728"/>
                    <a:pt x="1345" y="1728"/>
                    <a:pt x="1345" y="1728"/>
                  </a:cubicBezTo>
                  <a:cubicBezTo>
                    <a:pt x="1360" y="1728"/>
                    <a:pt x="1360" y="1728"/>
                    <a:pt x="1360" y="1728"/>
                  </a:cubicBezTo>
                  <a:cubicBezTo>
                    <a:pt x="1458" y="1675"/>
                    <a:pt x="1458" y="1675"/>
                    <a:pt x="1458" y="1675"/>
                  </a:cubicBezTo>
                  <a:cubicBezTo>
                    <a:pt x="1463" y="1682"/>
                    <a:pt x="1472" y="1686"/>
                    <a:pt x="1481" y="1687"/>
                  </a:cubicBezTo>
                  <a:cubicBezTo>
                    <a:pt x="1485" y="1687"/>
                    <a:pt x="1489" y="1687"/>
                    <a:pt x="1492" y="1686"/>
                  </a:cubicBezTo>
                  <a:cubicBezTo>
                    <a:pt x="1512" y="1728"/>
                    <a:pt x="1512" y="1728"/>
                    <a:pt x="1512" y="1728"/>
                  </a:cubicBezTo>
                  <a:cubicBezTo>
                    <a:pt x="1520" y="1728"/>
                    <a:pt x="1520" y="1728"/>
                    <a:pt x="1520" y="1728"/>
                  </a:cubicBezTo>
                  <a:cubicBezTo>
                    <a:pt x="1499" y="1683"/>
                    <a:pt x="1499" y="1683"/>
                    <a:pt x="1499" y="1683"/>
                  </a:cubicBezTo>
                  <a:cubicBezTo>
                    <a:pt x="1507" y="1678"/>
                    <a:pt x="1512" y="1669"/>
                    <a:pt x="1513" y="1658"/>
                  </a:cubicBezTo>
                  <a:cubicBezTo>
                    <a:pt x="1513" y="1654"/>
                    <a:pt x="1512" y="1650"/>
                    <a:pt x="1511" y="1646"/>
                  </a:cubicBezTo>
                  <a:cubicBezTo>
                    <a:pt x="2101" y="1340"/>
                    <a:pt x="2101" y="1340"/>
                    <a:pt x="2101" y="1340"/>
                  </a:cubicBezTo>
                  <a:cubicBezTo>
                    <a:pt x="2117" y="1368"/>
                    <a:pt x="2142" y="1391"/>
                    <a:pt x="2172" y="1404"/>
                  </a:cubicBezTo>
                  <a:cubicBezTo>
                    <a:pt x="2033" y="1728"/>
                    <a:pt x="2033" y="1728"/>
                    <a:pt x="2033" y="1728"/>
                  </a:cubicBezTo>
                  <a:cubicBezTo>
                    <a:pt x="2041" y="1728"/>
                    <a:pt x="2041" y="1728"/>
                    <a:pt x="2041" y="1728"/>
                  </a:cubicBezTo>
                  <a:cubicBezTo>
                    <a:pt x="2178" y="1407"/>
                    <a:pt x="2178" y="1407"/>
                    <a:pt x="2178" y="1407"/>
                  </a:cubicBezTo>
                  <a:cubicBezTo>
                    <a:pt x="2193" y="1413"/>
                    <a:pt x="2210" y="1417"/>
                    <a:pt x="2227" y="1418"/>
                  </a:cubicBezTo>
                  <a:cubicBezTo>
                    <a:pt x="2265" y="1420"/>
                    <a:pt x="2301" y="1407"/>
                    <a:pt x="2329" y="1386"/>
                  </a:cubicBezTo>
                  <a:cubicBezTo>
                    <a:pt x="2520" y="1618"/>
                    <a:pt x="2520" y="1618"/>
                    <a:pt x="2520" y="1618"/>
                  </a:cubicBezTo>
                  <a:cubicBezTo>
                    <a:pt x="2172" y="1728"/>
                    <a:pt x="2172" y="1728"/>
                    <a:pt x="2172" y="1728"/>
                  </a:cubicBezTo>
                  <a:cubicBezTo>
                    <a:pt x="2195" y="1728"/>
                    <a:pt x="2195" y="1728"/>
                    <a:pt x="2195" y="1728"/>
                  </a:cubicBezTo>
                  <a:cubicBezTo>
                    <a:pt x="2524" y="1624"/>
                    <a:pt x="2524" y="1624"/>
                    <a:pt x="2524" y="1624"/>
                  </a:cubicBezTo>
                  <a:cubicBezTo>
                    <a:pt x="2610" y="1728"/>
                    <a:pt x="2610" y="1728"/>
                    <a:pt x="2610" y="1728"/>
                  </a:cubicBezTo>
                  <a:cubicBezTo>
                    <a:pt x="2619" y="1728"/>
                    <a:pt x="2619" y="1728"/>
                    <a:pt x="2619" y="1728"/>
                  </a:cubicBezTo>
                  <a:cubicBezTo>
                    <a:pt x="2532" y="1622"/>
                    <a:pt x="2532" y="1622"/>
                    <a:pt x="2532" y="1622"/>
                  </a:cubicBezTo>
                  <a:cubicBezTo>
                    <a:pt x="3119" y="1435"/>
                    <a:pt x="3119" y="1435"/>
                    <a:pt x="3119" y="1435"/>
                  </a:cubicBezTo>
                  <a:cubicBezTo>
                    <a:pt x="3131" y="1469"/>
                    <a:pt x="3163" y="1494"/>
                    <a:pt x="3201" y="1496"/>
                  </a:cubicBezTo>
                  <a:cubicBezTo>
                    <a:pt x="3252" y="1499"/>
                    <a:pt x="3295" y="1460"/>
                    <a:pt x="3297" y="1409"/>
                  </a:cubicBezTo>
                  <a:cubicBezTo>
                    <a:pt x="3300" y="1359"/>
                    <a:pt x="3261" y="1316"/>
                    <a:pt x="3210" y="1313"/>
                  </a:cubicBezTo>
                  <a:cubicBezTo>
                    <a:pt x="3203" y="1313"/>
                    <a:pt x="3197" y="1313"/>
                    <a:pt x="3191" y="1314"/>
                  </a:cubicBezTo>
                  <a:cubicBezTo>
                    <a:pt x="3132" y="1018"/>
                    <a:pt x="3132" y="1018"/>
                    <a:pt x="3132" y="1018"/>
                  </a:cubicBezTo>
                  <a:cubicBezTo>
                    <a:pt x="3668" y="868"/>
                    <a:pt x="3668" y="868"/>
                    <a:pt x="3668" y="868"/>
                  </a:cubicBezTo>
                  <a:cubicBezTo>
                    <a:pt x="3686" y="928"/>
                    <a:pt x="3741" y="973"/>
                    <a:pt x="3807" y="976"/>
                  </a:cubicBezTo>
                  <a:cubicBezTo>
                    <a:pt x="3891" y="980"/>
                    <a:pt x="3962" y="914"/>
                    <a:pt x="3966" y="831"/>
                  </a:cubicBezTo>
                  <a:cubicBezTo>
                    <a:pt x="3970" y="747"/>
                    <a:pt x="3905" y="675"/>
                    <a:pt x="3821" y="671"/>
                  </a:cubicBezTo>
                  <a:close/>
                  <a:moveTo>
                    <a:pt x="997" y="1602"/>
                  </a:moveTo>
                  <a:cubicBezTo>
                    <a:pt x="979" y="1601"/>
                    <a:pt x="963" y="1606"/>
                    <a:pt x="948" y="1613"/>
                  </a:cubicBezTo>
                  <a:cubicBezTo>
                    <a:pt x="860" y="1466"/>
                    <a:pt x="860" y="1466"/>
                    <a:pt x="860" y="1466"/>
                  </a:cubicBezTo>
                  <a:cubicBezTo>
                    <a:pt x="973" y="1279"/>
                    <a:pt x="973" y="1279"/>
                    <a:pt x="973" y="1279"/>
                  </a:cubicBezTo>
                  <a:cubicBezTo>
                    <a:pt x="990" y="1289"/>
                    <a:pt x="1010" y="1296"/>
                    <a:pt x="1030" y="1298"/>
                  </a:cubicBezTo>
                  <a:cubicBezTo>
                    <a:pt x="998" y="1602"/>
                    <a:pt x="998" y="1602"/>
                    <a:pt x="998" y="1602"/>
                  </a:cubicBezTo>
                  <a:cubicBezTo>
                    <a:pt x="998" y="1602"/>
                    <a:pt x="997" y="1602"/>
                    <a:pt x="997" y="1602"/>
                  </a:cubicBezTo>
                  <a:close/>
                  <a:moveTo>
                    <a:pt x="3212" y="283"/>
                  </a:moveTo>
                  <a:cubicBezTo>
                    <a:pt x="3415" y="269"/>
                    <a:pt x="3415" y="269"/>
                    <a:pt x="3415" y="269"/>
                  </a:cubicBezTo>
                  <a:cubicBezTo>
                    <a:pt x="3417" y="287"/>
                    <a:pt x="3424" y="304"/>
                    <a:pt x="3435" y="317"/>
                  </a:cubicBezTo>
                  <a:cubicBezTo>
                    <a:pt x="3123" y="600"/>
                    <a:pt x="3123" y="600"/>
                    <a:pt x="3123" y="600"/>
                  </a:cubicBezTo>
                  <a:cubicBezTo>
                    <a:pt x="3108" y="585"/>
                    <a:pt x="3086" y="575"/>
                    <a:pt x="3062" y="573"/>
                  </a:cubicBezTo>
                  <a:cubicBezTo>
                    <a:pt x="3029" y="572"/>
                    <a:pt x="2999" y="589"/>
                    <a:pt x="2982" y="615"/>
                  </a:cubicBezTo>
                  <a:cubicBezTo>
                    <a:pt x="2920" y="579"/>
                    <a:pt x="2920" y="579"/>
                    <a:pt x="2920" y="579"/>
                  </a:cubicBezTo>
                  <a:lnTo>
                    <a:pt x="3212" y="283"/>
                  </a:lnTo>
                  <a:close/>
                  <a:moveTo>
                    <a:pt x="3053" y="756"/>
                  </a:moveTo>
                  <a:cubicBezTo>
                    <a:pt x="3060" y="756"/>
                    <a:pt x="3066" y="756"/>
                    <a:pt x="3072" y="755"/>
                  </a:cubicBezTo>
                  <a:cubicBezTo>
                    <a:pt x="3124" y="1013"/>
                    <a:pt x="3124" y="1013"/>
                    <a:pt x="3124" y="1013"/>
                  </a:cubicBezTo>
                  <a:cubicBezTo>
                    <a:pt x="2381" y="1221"/>
                    <a:pt x="2381" y="1221"/>
                    <a:pt x="2381" y="1221"/>
                  </a:cubicBezTo>
                  <a:cubicBezTo>
                    <a:pt x="2374" y="1198"/>
                    <a:pt x="2361" y="1177"/>
                    <a:pt x="2345" y="1160"/>
                  </a:cubicBezTo>
                  <a:cubicBezTo>
                    <a:pt x="2915" y="584"/>
                    <a:pt x="2915" y="584"/>
                    <a:pt x="2915" y="584"/>
                  </a:cubicBezTo>
                  <a:cubicBezTo>
                    <a:pt x="2978" y="621"/>
                    <a:pt x="2978" y="621"/>
                    <a:pt x="2978" y="621"/>
                  </a:cubicBezTo>
                  <a:cubicBezTo>
                    <a:pt x="2972" y="633"/>
                    <a:pt x="2968" y="646"/>
                    <a:pt x="2967" y="660"/>
                  </a:cubicBezTo>
                  <a:cubicBezTo>
                    <a:pt x="2965" y="711"/>
                    <a:pt x="3004" y="754"/>
                    <a:pt x="3053" y="756"/>
                  </a:cubicBezTo>
                  <a:close/>
                  <a:moveTo>
                    <a:pt x="2585" y="336"/>
                  </a:moveTo>
                  <a:cubicBezTo>
                    <a:pt x="2585" y="333"/>
                    <a:pt x="2585" y="331"/>
                    <a:pt x="2585" y="328"/>
                  </a:cubicBezTo>
                  <a:cubicBezTo>
                    <a:pt x="3202" y="284"/>
                    <a:pt x="3202" y="284"/>
                    <a:pt x="3202" y="284"/>
                  </a:cubicBezTo>
                  <a:cubicBezTo>
                    <a:pt x="2914" y="575"/>
                    <a:pt x="2914" y="575"/>
                    <a:pt x="2914" y="575"/>
                  </a:cubicBezTo>
                  <a:cubicBezTo>
                    <a:pt x="2575" y="375"/>
                    <a:pt x="2575" y="375"/>
                    <a:pt x="2575" y="375"/>
                  </a:cubicBezTo>
                  <a:cubicBezTo>
                    <a:pt x="2581" y="363"/>
                    <a:pt x="2585" y="350"/>
                    <a:pt x="2585" y="336"/>
                  </a:cubicBezTo>
                  <a:close/>
                  <a:moveTo>
                    <a:pt x="2279" y="1120"/>
                  </a:moveTo>
                  <a:cubicBezTo>
                    <a:pt x="2473" y="421"/>
                    <a:pt x="2473" y="421"/>
                    <a:pt x="2473" y="421"/>
                  </a:cubicBezTo>
                  <a:cubicBezTo>
                    <a:pt x="2479" y="422"/>
                    <a:pt x="2484" y="423"/>
                    <a:pt x="2490" y="423"/>
                  </a:cubicBezTo>
                  <a:cubicBezTo>
                    <a:pt x="2524" y="425"/>
                    <a:pt x="2554" y="408"/>
                    <a:pt x="2571" y="381"/>
                  </a:cubicBezTo>
                  <a:cubicBezTo>
                    <a:pt x="2909" y="580"/>
                    <a:pt x="2909" y="580"/>
                    <a:pt x="2909" y="580"/>
                  </a:cubicBezTo>
                  <a:cubicBezTo>
                    <a:pt x="2340" y="1155"/>
                    <a:pt x="2340" y="1155"/>
                    <a:pt x="2340" y="1155"/>
                  </a:cubicBezTo>
                  <a:cubicBezTo>
                    <a:pt x="2323" y="1139"/>
                    <a:pt x="2302" y="1127"/>
                    <a:pt x="2279" y="1120"/>
                  </a:cubicBezTo>
                  <a:close/>
                  <a:moveTo>
                    <a:pt x="3184" y="1316"/>
                  </a:moveTo>
                  <a:cubicBezTo>
                    <a:pt x="3146" y="1325"/>
                    <a:pt x="3116" y="1359"/>
                    <a:pt x="3114" y="1400"/>
                  </a:cubicBezTo>
                  <a:cubicBezTo>
                    <a:pt x="3114" y="1410"/>
                    <a:pt x="3115" y="1419"/>
                    <a:pt x="3117" y="1428"/>
                  </a:cubicBezTo>
                  <a:cubicBezTo>
                    <a:pt x="2527" y="1616"/>
                    <a:pt x="2527" y="1616"/>
                    <a:pt x="2527" y="1616"/>
                  </a:cubicBezTo>
                  <a:cubicBezTo>
                    <a:pt x="2334" y="1381"/>
                    <a:pt x="2334" y="1381"/>
                    <a:pt x="2334" y="1381"/>
                  </a:cubicBezTo>
                  <a:cubicBezTo>
                    <a:pt x="2365" y="1355"/>
                    <a:pt x="2385" y="1317"/>
                    <a:pt x="2388" y="1273"/>
                  </a:cubicBezTo>
                  <a:cubicBezTo>
                    <a:pt x="2388" y="1258"/>
                    <a:pt x="2387" y="1243"/>
                    <a:pt x="2383" y="1228"/>
                  </a:cubicBezTo>
                  <a:cubicBezTo>
                    <a:pt x="3125" y="1020"/>
                    <a:pt x="3125" y="1020"/>
                    <a:pt x="3125" y="1020"/>
                  </a:cubicBezTo>
                  <a:lnTo>
                    <a:pt x="3184" y="1316"/>
                  </a:lnTo>
                  <a:close/>
                  <a:moveTo>
                    <a:pt x="3661" y="816"/>
                  </a:moveTo>
                  <a:cubicBezTo>
                    <a:pt x="3661" y="831"/>
                    <a:pt x="3662" y="847"/>
                    <a:pt x="3666" y="861"/>
                  </a:cubicBezTo>
                  <a:cubicBezTo>
                    <a:pt x="3131" y="1011"/>
                    <a:pt x="3131" y="1011"/>
                    <a:pt x="3131" y="1011"/>
                  </a:cubicBezTo>
                  <a:cubicBezTo>
                    <a:pt x="3079" y="754"/>
                    <a:pt x="3079" y="754"/>
                    <a:pt x="3079" y="754"/>
                  </a:cubicBezTo>
                  <a:cubicBezTo>
                    <a:pt x="3118" y="745"/>
                    <a:pt x="3148" y="711"/>
                    <a:pt x="3150" y="669"/>
                  </a:cubicBezTo>
                  <a:cubicBezTo>
                    <a:pt x="3150" y="667"/>
                    <a:pt x="3150" y="666"/>
                    <a:pt x="3150" y="664"/>
                  </a:cubicBezTo>
                  <a:cubicBezTo>
                    <a:pt x="3334" y="657"/>
                    <a:pt x="3334" y="657"/>
                    <a:pt x="3334" y="657"/>
                  </a:cubicBezTo>
                  <a:cubicBezTo>
                    <a:pt x="3337" y="686"/>
                    <a:pt x="3361" y="710"/>
                    <a:pt x="3392" y="712"/>
                  </a:cubicBezTo>
                  <a:cubicBezTo>
                    <a:pt x="3425" y="713"/>
                    <a:pt x="3454" y="687"/>
                    <a:pt x="3456" y="654"/>
                  </a:cubicBezTo>
                  <a:cubicBezTo>
                    <a:pt x="3458" y="620"/>
                    <a:pt x="3431" y="591"/>
                    <a:pt x="3398" y="590"/>
                  </a:cubicBezTo>
                  <a:cubicBezTo>
                    <a:pt x="3364" y="588"/>
                    <a:pt x="3336" y="614"/>
                    <a:pt x="3334" y="648"/>
                  </a:cubicBezTo>
                  <a:cubicBezTo>
                    <a:pt x="3334" y="648"/>
                    <a:pt x="3334" y="649"/>
                    <a:pt x="3334" y="650"/>
                  </a:cubicBezTo>
                  <a:cubicBezTo>
                    <a:pt x="3150" y="657"/>
                    <a:pt x="3150" y="657"/>
                    <a:pt x="3150" y="657"/>
                  </a:cubicBezTo>
                  <a:cubicBezTo>
                    <a:pt x="3148" y="638"/>
                    <a:pt x="3140" y="620"/>
                    <a:pt x="3128" y="605"/>
                  </a:cubicBezTo>
                  <a:cubicBezTo>
                    <a:pt x="3440" y="322"/>
                    <a:pt x="3440" y="322"/>
                    <a:pt x="3440" y="322"/>
                  </a:cubicBezTo>
                  <a:cubicBezTo>
                    <a:pt x="3455" y="339"/>
                    <a:pt x="3477" y="349"/>
                    <a:pt x="3501" y="350"/>
                  </a:cubicBezTo>
                  <a:cubicBezTo>
                    <a:pt x="3517" y="351"/>
                    <a:pt x="3533" y="348"/>
                    <a:pt x="3546" y="341"/>
                  </a:cubicBezTo>
                  <a:cubicBezTo>
                    <a:pt x="3738" y="691"/>
                    <a:pt x="3738" y="691"/>
                    <a:pt x="3738" y="691"/>
                  </a:cubicBezTo>
                  <a:cubicBezTo>
                    <a:pt x="3694" y="716"/>
                    <a:pt x="3664" y="762"/>
                    <a:pt x="3661" y="816"/>
                  </a:cubicBezTo>
                  <a:close/>
                  <a:moveTo>
                    <a:pt x="3744" y="688"/>
                  </a:moveTo>
                  <a:cubicBezTo>
                    <a:pt x="3552" y="338"/>
                    <a:pt x="3552" y="338"/>
                    <a:pt x="3552" y="338"/>
                  </a:cubicBezTo>
                  <a:cubicBezTo>
                    <a:pt x="3570" y="327"/>
                    <a:pt x="3584" y="311"/>
                    <a:pt x="3591" y="291"/>
                  </a:cubicBezTo>
                  <a:cubicBezTo>
                    <a:pt x="3729" y="338"/>
                    <a:pt x="3729" y="338"/>
                    <a:pt x="3729" y="338"/>
                  </a:cubicBezTo>
                  <a:cubicBezTo>
                    <a:pt x="3785" y="674"/>
                    <a:pt x="3785" y="674"/>
                    <a:pt x="3785" y="674"/>
                  </a:cubicBezTo>
                  <a:cubicBezTo>
                    <a:pt x="3771" y="677"/>
                    <a:pt x="3757" y="681"/>
                    <a:pt x="3744" y="688"/>
                  </a:cubicBezTo>
                  <a:close/>
                </a:path>
              </a:pathLst>
            </a:custGeom>
            <a:gradFill>
              <a:gsLst>
                <a:gs pos="0">
                  <a:srgbClr val="FFFFB4">
                    <a:alpha val="0"/>
                  </a:srgbClr>
                </a:gs>
                <a:gs pos="50000">
                  <a:srgbClr val="FFFFB4">
                    <a:alpha val="20000"/>
                  </a:srgbClr>
                </a:gs>
                <a:gs pos="100000">
                  <a:srgbClr val="FFFFB4">
                    <a:alpha val="35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121899" tIns="60949" rIns="121899" bIns="60949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88961" y="1845000"/>
            <a:ext cx="1097915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88964" y="3481200"/>
            <a:ext cx="10979150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379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6350001" y="1268413"/>
            <a:ext cx="5218112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5274734" cy="51050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3440973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307092" y="1268413"/>
            <a:ext cx="3503045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8079356" y="1268413"/>
            <a:ext cx="3488757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0" y="4614043"/>
            <a:ext cx="3442838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4310891" y="4614042"/>
            <a:ext cx="349562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8088574" y="4614042"/>
            <a:ext cx="347953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10971212" cy="35179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1" y="5016527"/>
            <a:ext cx="10971212" cy="13652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-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1" name="Picture 20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8"/>
          <a:stretch/>
        </p:blipFill>
        <p:spPr>
          <a:xfrm>
            <a:off x="3600" y="367200"/>
            <a:ext cx="11826000" cy="602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88963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963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grpSp>
        <p:nvGrpSpPr>
          <p:cNvPr id="7" name="Group 4" title="&lt;IGNORE&gt;"/>
          <p:cNvGrpSpPr>
            <a:grpSpLocks noChangeAspect="1"/>
          </p:cNvGrpSpPr>
          <p:nvPr userDrawn="1"/>
        </p:nvGrpSpPr>
        <p:grpSpPr bwMode="gray">
          <a:xfrm>
            <a:off x="9025200" y="0"/>
            <a:ext cx="3166763" cy="3168734"/>
            <a:chOff x="1260" y="0"/>
            <a:chExt cx="3240" cy="3240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260" y="0"/>
              <a:ext cx="3240" cy="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1260" y="0"/>
              <a:ext cx="3240" cy="3240"/>
            </a:xfrm>
            <a:custGeom>
              <a:avLst/>
              <a:gdLst>
                <a:gd name="T0" fmla="*/ 0 w 3240"/>
                <a:gd name="T1" fmla="*/ 0 h 3240"/>
                <a:gd name="T2" fmla="*/ 0 w 3240"/>
                <a:gd name="T3" fmla="*/ 374 h 3240"/>
                <a:gd name="T4" fmla="*/ 2866 w 3240"/>
                <a:gd name="T5" fmla="*/ 374 h 3240"/>
                <a:gd name="T6" fmla="*/ 2866 w 3240"/>
                <a:gd name="T7" fmla="*/ 3240 h 3240"/>
                <a:gd name="T8" fmla="*/ 3240 w 3240"/>
                <a:gd name="T9" fmla="*/ 3240 h 3240"/>
                <a:gd name="T10" fmla="*/ 3240 w 3240"/>
                <a:gd name="T11" fmla="*/ 0 h 3240"/>
                <a:gd name="T12" fmla="*/ 0 w 3240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0" h="3240">
                  <a:moveTo>
                    <a:pt x="0" y="0"/>
                  </a:moveTo>
                  <a:lnTo>
                    <a:pt x="0" y="374"/>
                  </a:lnTo>
                  <a:lnTo>
                    <a:pt x="2866" y="374"/>
                  </a:lnTo>
                  <a:lnTo>
                    <a:pt x="2866" y="3240"/>
                  </a:lnTo>
                  <a:lnTo>
                    <a:pt x="3240" y="3240"/>
                  </a:lnTo>
                  <a:lnTo>
                    <a:pt x="324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1938" y="1380"/>
              <a:ext cx="1814" cy="132"/>
            </a:xfrm>
            <a:custGeom>
              <a:avLst/>
              <a:gdLst>
                <a:gd name="T0" fmla="*/ 10511 w 10511"/>
                <a:gd name="T1" fmla="*/ 603 h 769"/>
                <a:gd name="T2" fmla="*/ 10353 w 10511"/>
                <a:gd name="T3" fmla="*/ 36 h 769"/>
                <a:gd name="T4" fmla="*/ 10210 w 10511"/>
                <a:gd name="T5" fmla="*/ 251 h 769"/>
                <a:gd name="T6" fmla="*/ 9927 w 10511"/>
                <a:gd name="T7" fmla="*/ 356 h 769"/>
                <a:gd name="T8" fmla="*/ 9378 w 10511"/>
                <a:gd name="T9" fmla="*/ 384 h 769"/>
                <a:gd name="T10" fmla="*/ 9461 w 10511"/>
                <a:gd name="T11" fmla="*/ 461 h 769"/>
                <a:gd name="T12" fmla="*/ 9629 w 10511"/>
                <a:gd name="T13" fmla="*/ 229 h 769"/>
                <a:gd name="T14" fmla="*/ 8751 w 10511"/>
                <a:gd name="T15" fmla="*/ 231 h 769"/>
                <a:gd name="T16" fmla="*/ 9294 w 10511"/>
                <a:gd name="T17" fmla="*/ 603 h 769"/>
                <a:gd name="T18" fmla="*/ 8952 w 10511"/>
                <a:gd name="T19" fmla="*/ 603 h 769"/>
                <a:gd name="T20" fmla="*/ 8754 w 10511"/>
                <a:gd name="T21" fmla="*/ 603 h 769"/>
                <a:gd name="T22" fmla="*/ 8543 w 10511"/>
                <a:gd name="T23" fmla="*/ 538 h 769"/>
                <a:gd name="T24" fmla="*/ 8370 w 10511"/>
                <a:gd name="T25" fmla="*/ 230 h 769"/>
                <a:gd name="T26" fmla="*/ 8305 w 10511"/>
                <a:gd name="T27" fmla="*/ 166 h 769"/>
                <a:gd name="T28" fmla="*/ 7719 w 10511"/>
                <a:gd name="T29" fmla="*/ 157 h 769"/>
                <a:gd name="T30" fmla="*/ 8049 w 10511"/>
                <a:gd name="T31" fmla="*/ 603 h 769"/>
                <a:gd name="T32" fmla="*/ 7779 w 10511"/>
                <a:gd name="T33" fmla="*/ 317 h 769"/>
                <a:gd name="T34" fmla="*/ 7509 w 10511"/>
                <a:gd name="T35" fmla="*/ 603 h 769"/>
                <a:gd name="T36" fmla="*/ 7255 w 10511"/>
                <a:gd name="T37" fmla="*/ 157 h 769"/>
                <a:gd name="T38" fmla="*/ 7287 w 10511"/>
                <a:gd name="T39" fmla="*/ 227 h 769"/>
                <a:gd name="T40" fmla="*/ 6977 w 10511"/>
                <a:gd name="T41" fmla="*/ 220 h 769"/>
                <a:gd name="T42" fmla="*/ 6334 w 10511"/>
                <a:gd name="T43" fmla="*/ 223 h 769"/>
                <a:gd name="T44" fmla="*/ 6492 w 10511"/>
                <a:gd name="T45" fmla="*/ 612 h 769"/>
                <a:gd name="T46" fmla="*/ 6545 w 10511"/>
                <a:gd name="T47" fmla="*/ 539 h 769"/>
                <a:gd name="T48" fmla="*/ 6367 w 10511"/>
                <a:gd name="T49" fmla="*/ 315 h 769"/>
                <a:gd name="T50" fmla="*/ 5933 w 10511"/>
                <a:gd name="T51" fmla="*/ 501 h 769"/>
                <a:gd name="T52" fmla="*/ 5840 w 10511"/>
                <a:gd name="T53" fmla="*/ 480 h 769"/>
                <a:gd name="T54" fmla="*/ 6147 w 10511"/>
                <a:gd name="T55" fmla="*/ 307 h 769"/>
                <a:gd name="T56" fmla="*/ 5262 w 10511"/>
                <a:gd name="T57" fmla="*/ 173 h 769"/>
                <a:gd name="T58" fmla="*/ 5351 w 10511"/>
                <a:gd name="T59" fmla="*/ 550 h 769"/>
                <a:gd name="T60" fmla="*/ 5252 w 10511"/>
                <a:gd name="T61" fmla="*/ 256 h 769"/>
                <a:gd name="T62" fmla="*/ 4864 w 10511"/>
                <a:gd name="T63" fmla="*/ 161 h 769"/>
                <a:gd name="T64" fmla="*/ 4894 w 10511"/>
                <a:gd name="T65" fmla="*/ 220 h 769"/>
                <a:gd name="T66" fmla="*/ 4614 w 10511"/>
                <a:gd name="T67" fmla="*/ 230 h 769"/>
                <a:gd name="T68" fmla="*/ 4512 w 10511"/>
                <a:gd name="T69" fmla="*/ 599 h 769"/>
                <a:gd name="T70" fmla="*/ 4527 w 10511"/>
                <a:gd name="T71" fmla="*/ 167 h 769"/>
                <a:gd name="T72" fmla="*/ 3839 w 10511"/>
                <a:gd name="T73" fmla="*/ 173 h 769"/>
                <a:gd name="T74" fmla="*/ 3928 w 10511"/>
                <a:gd name="T75" fmla="*/ 550 h 769"/>
                <a:gd name="T76" fmla="*/ 3828 w 10511"/>
                <a:gd name="T77" fmla="*/ 256 h 769"/>
                <a:gd name="T78" fmla="*/ 3339 w 10511"/>
                <a:gd name="T79" fmla="*/ 390 h 769"/>
                <a:gd name="T80" fmla="*/ 3379 w 10511"/>
                <a:gd name="T81" fmla="*/ 596 h 769"/>
                <a:gd name="T82" fmla="*/ 3637 w 10511"/>
                <a:gd name="T83" fmla="*/ 240 h 769"/>
                <a:gd name="T84" fmla="*/ 3171 w 10511"/>
                <a:gd name="T85" fmla="*/ 251 h 769"/>
                <a:gd name="T86" fmla="*/ 2889 w 10511"/>
                <a:gd name="T87" fmla="*/ 356 h 769"/>
                <a:gd name="T88" fmla="*/ 2340 w 10511"/>
                <a:gd name="T89" fmla="*/ 384 h 769"/>
                <a:gd name="T90" fmla="*/ 2423 w 10511"/>
                <a:gd name="T91" fmla="*/ 461 h 769"/>
                <a:gd name="T92" fmla="*/ 2590 w 10511"/>
                <a:gd name="T93" fmla="*/ 229 h 769"/>
                <a:gd name="T94" fmla="*/ 2181 w 10511"/>
                <a:gd name="T95" fmla="*/ 166 h 769"/>
                <a:gd name="T96" fmla="*/ 1962 w 10511"/>
                <a:gd name="T97" fmla="*/ 259 h 769"/>
                <a:gd name="T98" fmla="*/ 1893 w 10511"/>
                <a:gd name="T99" fmla="*/ 167 h 769"/>
                <a:gd name="T100" fmla="*/ 1541 w 10511"/>
                <a:gd name="T101" fmla="*/ 173 h 769"/>
                <a:gd name="T102" fmla="*/ 1630 w 10511"/>
                <a:gd name="T103" fmla="*/ 550 h 769"/>
                <a:gd name="T104" fmla="*/ 1530 w 10511"/>
                <a:gd name="T105" fmla="*/ 256 h 769"/>
                <a:gd name="T106" fmla="*/ 1043 w 10511"/>
                <a:gd name="T107" fmla="*/ 272 h 769"/>
                <a:gd name="T108" fmla="*/ 1281 w 10511"/>
                <a:gd name="T109" fmla="*/ 381 h 769"/>
                <a:gd name="T110" fmla="*/ 1357 w 10511"/>
                <a:gd name="T111" fmla="*/ 386 h 769"/>
                <a:gd name="T112" fmla="*/ 1015 w 10511"/>
                <a:gd name="T113" fmla="*/ 769 h 769"/>
                <a:gd name="T114" fmla="*/ 880 w 10511"/>
                <a:gd name="T115" fmla="*/ 603 h 769"/>
                <a:gd name="T116" fmla="*/ 80 w 10511"/>
                <a:gd name="T117" fmla="*/ 25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511" h="769">
                  <a:moveTo>
                    <a:pt x="10511" y="167"/>
                  </a:moveTo>
                  <a:cubicBezTo>
                    <a:pt x="10511" y="230"/>
                    <a:pt x="10511" y="230"/>
                    <a:pt x="10511" y="230"/>
                  </a:cubicBezTo>
                  <a:cubicBezTo>
                    <a:pt x="10424" y="230"/>
                    <a:pt x="10424" y="230"/>
                    <a:pt x="10424" y="230"/>
                  </a:cubicBezTo>
                  <a:cubicBezTo>
                    <a:pt x="10424" y="501"/>
                    <a:pt x="10424" y="501"/>
                    <a:pt x="10424" y="501"/>
                  </a:cubicBezTo>
                  <a:cubicBezTo>
                    <a:pt x="10424" y="509"/>
                    <a:pt x="10425" y="516"/>
                    <a:pt x="10427" y="521"/>
                  </a:cubicBezTo>
                  <a:cubicBezTo>
                    <a:pt x="10428" y="526"/>
                    <a:pt x="10431" y="530"/>
                    <a:pt x="10435" y="533"/>
                  </a:cubicBezTo>
                  <a:cubicBezTo>
                    <a:pt x="10439" y="536"/>
                    <a:pt x="10444" y="538"/>
                    <a:pt x="10451" y="538"/>
                  </a:cubicBezTo>
                  <a:cubicBezTo>
                    <a:pt x="10458" y="540"/>
                    <a:pt x="10467" y="540"/>
                    <a:pt x="10478" y="540"/>
                  </a:cubicBezTo>
                  <a:cubicBezTo>
                    <a:pt x="10511" y="540"/>
                    <a:pt x="10511" y="540"/>
                    <a:pt x="10511" y="540"/>
                  </a:cubicBezTo>
                  <a:cubicBezTo>
                    <a:pt x="10511" y="603"/>
                    <a:pt x="10511" y="603"/>
                    <a:pt x="10511" y="603"/>
                  </a:cubicBezTo>
                  <a:cubicBezTo>
                    <a:pt x="10457" y="603"/>
                    <a:pt x="10457" y="603"/>
                    <a:pt x="10457" y="603"/>
                  </a:cubicBezTo>
                  <a:cubicBezTo>
                    <a:pt x="10438" y="603"/>
                    <a:pt x="10422" y="602"/>
                    <a:pt x="10409" y="599"/>
                  </a:cubicBezTo>
                  <a:cubicBezTo>
                    <a:pt x="10396" y="597"/>
                    <a:pt x="10385" y="592"/>
                    <a:pt x="10377" y="585"/>
                  </a:cubicBezTo>
                  <a:cubicBezTo>
                    <a:pt x="10369" y="579"/>
                    <a:pt x="10363" y="569"/>
                    <a:pt x="10359" y="557"/>
                  </a:cubicBezTo>
                  <a:cubicBezTo>
                    <a:pt x="10355" y="544"/>
                    <a:pt x="10353" y="528"/>
                    <a:pt x="10353" y="508"/>
                  </a:cubicBezTo>
                  <a:cubicBezTo>
                    <a:pt x="10353" y="230"/>
                    <a:pt x="10353" y="230"/>
                    <a:pt x="10353" y="230"/>
                  </a:cubicBezTo>
                  <a:cubicBezTo>
                    <a:pt x="10278" y="230"/>
                    <a:pt x="10278" y="230"/>
                    <a:pt x="10278" y="230"/>
                  </a:cubicBezTo>
                  <a:cubicBezTo>
                    <a:pt x="10278" y="167"/>
                    <a:pt x="10278" y="167"/>
                    <a:pt x="10278" y="167"/>
                  </a:cubicBezTo>
                  <a:cubicBezTo>
                    <a:pt x="10353" y="167"/>
                    <a:pt x="10353" y="167"/>
                    <a:pt x="10353" y="167"/>
                  </a:cubicBezTo>
                  <a:cubicBezTo>
                    <a:pt x="10353" y="36"/>
                    <a:pt x="10353" y="36"/>
                    <a:pt x="10353" y="36"/>
                  </a:cubicBezTo>
                  <a:cubicBezTo>
                    <a:pt x="10424" y="36"/>
                    <a:pt x="10424" y="36"/>
                    <a:pt x="10424" y="36"/>
                  </a:cubicBezTo>
                  <a:cubicBezTo>
                    <a:pt x="10424" y="167"/>
                    <a:pt x="10424" y="167"/>
                    <a:pt x="10424" y="167"/>
                  </a:cubicBezTo>
                  <a:lnTo>
                    <a:pt x="10511" y="167"/>
                  </a:lnTo>
                  <a:close/>
                  <a:moveTo>
                    <a:pt x="9923" y="167"/>
                  </a:moveTo>
                  <a:cubicBezTo>
                    <a:pt x="9923" y="236"/>
                    <a:pt x="9923" y="236"/>
                    <a:pt x="9923" y="236"/>
                  </a:cubicBezTo>
                  <a:cubicBezTo>
                    <a:pt x="9925" y="236"/>
                    <a:pt x="9925" y="236"/>
                    <a:pt x="9925" y="236"/>
                  </a:cubicBezTo>
                  <a:cubicBezTo>
                    <a:pt x="9955" y="183"/>
                    <a:pt x="10002" y="157"/>
                    <a:pt x="10067" y="157"/>
                  </a:cubicBezTo>
                  <a:cubicBezTo>
                    <a:pt x="10095" y="157"/>
                    <a:pt x="10119" y="160"/>
                    <a:pt x="10138" y="168"/>
                  </a:cubicBezTo>
                  <a:cubicBezTo>
                    <a:pt x="10157" y="176"/>
                    <a:pt x="10173" y="187"/>
                    <a:pt x="10185" y="201"/>
                  </a:cubicBezTo>
                  <a:cubicBezTo>
                    <a:pt x="10196" y="215"/>
                    <a:pt x="10205" y="232"/>
                    <a:pt x="10210" y="251"/>
                  </a:cubicBezTo>
                  <a:cubicBezTo>
                    <a:pt x="10215" y="271"/>
                    <a:pt x="10217" y="293"/>
                    <a:pt x="10217" y="316"/>
                  </a:cubicBezTo>
                  <a:cubicBezTo>
                    <a:pt x="10217" y="603"/>
                    <a:pt x="10217" y="603"/>
                    <a:pt x="10217" y="603"/>
                  </a:cubicBezTo>
                  <a:cubicBezTo>
                    <a:pt x="10145" y="603"/>
                    <a:pt x="10145" y="603"/>
                    <a:pt x="10145" y="603"/>
                  </a:cubicBezTo>
                  <a:cubicBezTo>
                    <a:pt x="10145" y="308"/>
                    <a:pt x="10145" y="308"/>
                    <a:pt x="10145" y="308"/>
                  </a:cubicBezTo>
                  <a:cubicBezTo>
                    <a:pt x="10145" y="281"/>
                    <a:pt x="10137" y="259"/>
                    <a:pt x="10121" y="243"/>
                  </a:cubicBezTo>
                  <a:cubicBezTo>
                    <a:pt x="10106" y="228"/>
                    <a:pt x="10084" y="220"/>
                    <a:pt x="10056" y="220"/>
                  </a:cubicBezTo>
                  <a:cubicBezTo>
                    <a:pt x="10034" y="220"/>
                    <a:pt x="10015" y="223"/>
                    <a:pt x="10000" y="230"/>
                  </a:cubicBezTo>
                  <a:cubicBezTo>
                    <a:pt x="9983" y="237"/>
                    <a:pt x="9970" y="246"/>
                    <a:pt x="9959" y="259"/>
                  </a:cubicBezTo>
                  <a:cubicBezTo>
                    <a:pt x="9949" y="271"/>
                    <a:pt x="9941" y="286"/>
                    <a:pt x="9935" y="302"/>
                  </a:cubicBezTo>
                  <a:cubicBezTo>
                    <a:pt x="9930" y="319"/>
                    <a:pt x="9927" y="337"/>
                    <a:pt x="9927" y="356"/>
                  </a:cubicBezTo>
                  <a:cubicBezTo>
                    <a:pt x="9927" y="603"/>
                    <a:pt x="9927" y="603"/>
                    <a:pt x="9927" y="603"/>
                  </a:cubicBezTo>
                  <a:cubicBezTo>
                    <a:pt x="9856" y="603"/>
                    <a:pt x="9856" y="603"/>
                    <a:pt x="9856" y="603"/>
                  </a:cubicBezTo>
                  <a:cubicBezTo>
                    <a:pt x="9856" y="167"/>
                    <a:pt x="9856" y="167"/>
                    <a:pt x="9856" y="167"/>
                  </a:cubicBezTo>
                  <a:lnTo>
                    <a:pt x="9923" y="167"/>
                  </a:lnTo>
                  <a:close/>
                  <a:moveTo>
                    <a:pt x="9711" y="575"/>
                  </a:moveTo>
                  <a:cubicBezTo>
                    <a:pt x="9678" y="600"/>
                    <a:pt x="9637" y="612"/>
                    <a:pt x="9588" y="612"/>
                  </a:cubicBezTo>
                  <a:cubicBezTo>
                    <a:pt x="9553" y="612"/>
                    <a:pt x="9523" y="607"/>
                    <a:pt x="9497" y="595"/>
                  </a:cubicBezTo>
                  <a:cubicBezTo>
                    <a:pt x="9472" y="584"/>
                    <a:pt x="9450" y="568"/>
                    <a:pt x="9433" y="548"/>
                  </a:cubicBezTo>
                  <a:cubicBezTo>
                    <a:pt x="9415" y="528"/>
                    <a:pt x="9402" y="504"/>
                    <a:pt x="9393" y="476"/>
                  </a:cubicBezTo>
                  <a:cubicBezTo>
                    <a:pt x="9385" y="447"/>
                    <a:pt x="9380" y="417"/>
                    <a:pt x="9378" y="384"/>
                  </a:cubicBezTo>
                  <a:cubicBezTo>
                    <a:pt x="9378" y="350"/>
                    <a:pt x="9384" y="320"/>
                    <a:pt x="9394" y="293"/>
                  </a:cubicBezTo>
                  <a:cubicBezTo>
                    <a:pt x="9404" y="265"/>
                    <a:pt x="9418" y="241"/>
                    <a:pt x="9437" y="221"/>
                  </a:cubicBezTo>
                  <a:cubicBezTo>
                    <a:pt x="9455" y="200"/>
                    <a:pt x="9476" y="185"/>
                    <a:pt x="9501" y="173"/>
                  </a:cubicBezTo>
                  <a:cubicBezTo>
                    <a:pt x="9526" y="162"/>
                    <a:pt x="9554" y="157"/>
                    <a:pt x="9584" y="157"/>
                  </a:cubicBezTo>
                  <a:cubicBezTo>
                    <a:pt x="9622" y="157"/>
                    <a:pt x="9655" y="164"/>
                    <a:pt x="9680" y="181"/>
                  </a:cubicBezTo>
                  <a:cubicBezTo>
                    <a:pt x="9706" y="197"/>
                    <a:pt x="9727" y="217"/>
                    <a:pt x="9742" y="242"/>
                  </a:cubicBezTo>
                  <a:cubicBezTo>
                    <a:pt x="9757" y="266"/>
                    <a:pt x="9768" y="294"/>
                    <a:pt x="9774" y="323"/>
                  </a:cubicBezTo>
                  <a:cubicBezTo>
                    <a:pt x="9780" y="352"/>
                    <a:pt x="9782" y="380"/>
                    <a:pt x="9781" y="406"/>
                  </a:cubicBezTo>
                  <a:cubicBezTo>
                    <a:pt x="9454" y="406"/>
                    <a:pt x="9454" y="406"/>
                    <a:pt x="9454" y="406"/>
                  </a:cubicBezTo>
                  <a:cubicBezTo>
                    <a:pt x="9454" y="425"/>
                    <a:pt x="9456" y="444"/>
                    <a:pt x="9461" y="461"/>
                  </a:cubicBezTo>
                  <a:cubicBezTo>
                    <a:pt x="9466" y="478"/>
                    <a:pt x="9475" y="493"/>
                    <a:pt x="9486" y="506"/>
                  </a:cubicBezTo>
                  <a:cubicBezTo>
                    <a:pt x="9497" y="520"/>
                    <a:pt x="9511" y="530"/>
                    <a:pt x="9529" y="538"/>
                  </a:cubicBezTo>
                  <a:cubicBezTo>
                    <a:pt x="9546" y="546"/>
                    <a:pt x="9567" y="550"/>
                    <a:pt x="9590" y="550"/>
                  </a:cubicBezTo>
                  <a:cubicBezTo>
                    <a:pt x="9621" y="550"/>
                    <a:pt x="9646" y="543"/>
                    <a:pt x="9665" y="529"/>
                  </a:cubicBezTo>
                  <a:cubicBezTo>
                    <a:pt x="9685" y="515"/>
                    <a:pt x="9698" y="493"/>
                    <a:pt x="9703" y="465"/>
                  </a:cubicBezTo>
                  <a:cubicBezTo>
                    <a:pt x="9775" y="465"/>
                    <a:pt x="9775" y="465"/>
                    <a:pt x="9775" y="465"/>
                  </a:cubicBezTo>
                  <a:cubicBezTo>
                    <a:pt x="9765" y="513"/>
                    <a:pt x="9744" y="550"/>
                    <a:pt x="9711" y="575"/>
                  </a:cubicBezTo>
                  <a:moveTo>
                    <a:pt x="9694" y="295"/>
                  </a:moveTo>
                  <a:cubicBezTo>
                    <a:pt x="9687" y="280"/>
                    <a:pt x="9679" y="267"/>
                    <a:pt x="9668" y="256"/>
                  </a:cubicBezTo>
                  <a:cubicBezTo>
                    <a:pt x="9657" y="245"/>
                    <a:pt x="9644" y="236"/>
                    <a:pt x="9629" y="229"/>
                  </a:cubicBezTo>
                  <a:cubicBezTo>
                    <a:pt x="9614" y="223"/>
                    <a:pt x="9597" y="220"/>
                    <a:pt x="9580" y="220"/>
                  </a:cubicBezTo>
                  <a:cubicBezTo>
                    <a:pt x="9561" y="220"/>
                    <a:pt x="9544" y="223"/>
                    <a:pt x="9529" y="229"/>
                  </a:cubicBezTo>
                  <a:cubicBezTo>
                    <a:pt x="9514" y="236"/>
                    <a:pt x="9502" y="245"/>
                    <a:pt x="9491" y="256"/>
                  </a:cubicBezTo>
                  <a:cubicBezTo>
                    <a:pt x="9480" y="267"/>
                    <a:pt x="9472" y="281"/>
                    <a:pt x="9466" y="295"/>
                  </a:cubicBezTo>
                  <a:cubicBezTo>
                    <a:pt x="9459" y="310"/>
                    <a:pt x="9456" y="326"/>
                    <a:pt x="9454" y="343"/>
                  </a:cubicBezTo>
                  <a:cubicBezTo>
                    <a:pt x="9705" y="343"/>
                    <a:pt x="9705" y="343"/>
                    <a:pt x="9705" y="343"/>
                  </a:cubicBezTo>
                  <a:cubicBezTo>
                    <a:pt x="9704" y="326"/>
                    <a:pt x="9700" y="310"/>
                    <a:pt x="9694" y="295"/>
                  </a:cubicBezTo>
                  <a:moveTo>
                    <a:pt x="8750" y="167"/>
                  </a:moveTo>
                  <a:cubicBezTo>
                    <a:pt x="8750" y="231"/>
                    <a:pt x="8750" y="231"/>
                    <a:pt x="8750" y="231"/>
                  </a:cubicBezTo>
                  <a:cubicBezTo>
                    <a:pt x="8751" y="231"/>
                    <a:pt x="8751" y="231"/>
                    <a:pt x="8751" y="231"/>
                  </a:cubicBezTo>
                  <a:cubicBezTo>
                    <a:pt x="8784" y="181"/>
                    <a:pt x="8831" y="157"/>
                    <a:pt x="8892" y="157"/>
                  </a:cubicBezTo>
                  <a:cubicBezTo>
                    <a:pt x="8919" y="157"/>
                    <a:pt x="8944" y="162"/>
                    <a:pt x="8966" y="173"/>
                  </a:cubicBezTo>
                  <a:cubicBezTo>
                    <a:pt x="8988" y="185"/>
                    <a:pt x="9003" y="204"/>
                    <a:pt x="9012" y="231"/>
                  </a:cubicBezTo>
                  <a:cubicBezTo>
                    <a:pt x="9027" y="207"/>
                    <a:pt x="9046" y="189"/>
                    <a:pt x="9070" y="176"/>
                  </a:cubicBezTo>
                  <a:cubicBezTo>
                    <a:pt x="9094" y="163"/>
                    <a:pt x="9120" y="157"/>
                    <a:pt x="9149" y="157"/>
                  </a:cubicBezTo>
                  <a:cubicBezTo>
                    <a:pt x="9171" y="157"/>
                    <a:pt x="9191" y="159"/>
                    <a:pt x="9209" y="164"/>
                  </a:cubicBezTo>
                  <a:cubicBezTo>
                    <a:pt x="9226" y="168"/>
                    <a:pt x="9241" y="176"/>
                    <a:pt x="9254" y="186"/>
                  </a:cubicBezTo>
                  <a:cubicBezTo>
                    <a:pt x="9267" y="196"/>
                    <a:pt x="9277" y="209"/>
                    <a:pt x="9284" y="225"/>
                  </a:cubicBezTo>
                  <a:cubicBezTo>
                    <a:pt x="9290" y="241"/>
                    <a:pt x="9294" y="261"/>
                    <a:pt x="9294" y="283"/>
                  </a:cubicBezTo>
                  <a:cubicBezTo>
                    <a:pt x="9294" y="603"/>
                    <a:pt x="9294" y="603"/>
                    <a:pt x="9294" y="603"/>
                  </a:cubicBezTo>
                  <a:cubicBezTo>
                    <a:pt x="9222" y="603"/>
                    <a:pt x="9222" y="603"/>
                    <a:pt x="9222" y="603"/>
                  </a:cubicBezTo>
                  <a:cubicBezTo>
                    <a:pt x="9222" y="317"/>
                    <a:pt x="9222" y="317"/>
                    <a:pt x="9222" y="317"/>
                  </a:cubicBezTo>
                  <a:cubicBezTo>
                    <a:pt x="9222" y="303"/>
                    <a:pt x="9221" y="291"/>
                    <a:pt x="9219" y="279"/>
                  </a:cubicBezTo>
                  <a:cubicBezTo>
                    <a:pt x="9217" y="267"/>
                    <a:pt x="9213" y="257"/>
                    <a:pt x="9206" y="248"/>
                  </a:cubicBezTo>
                  <a:cubicBezTo>
                    <a:pt x="9200" y="239"/>
                    <a:pt x="9191" y="233"/>
                    <a:pt x="9181" y="227"/>
                  </a:cubicBezTo>
                  <a:cubicBezTo>
                    <a:pt x="9170" y="222"/>
                    <a:pt x="9155" y="220"/>
                    <a:pt x="9138" y="220"/>
                  </a:cubicBezTo>
                  <a:cubicBezTo>
                    <a:pt x="9103" y="220"/>
                    <a:pt x="9075" y="230"/>
                    <a:pt x="9054" y="250"/>
                  </a:cubicBezTo>
                  <a:cubicBezTo>
                    <a:pt x="9034" y="270"/>
                    <a:pt x="9024" y="297"/>
                    <a:pt x="9024" y="331"/>
                  </a:cubicBezTo>
                  <a:cubicBezTo>
                    <a:pt x="9024" y="603"/>
                    <a:pt x="9024" y="603"/>
                    <a:pt x="9024" y="603"/>
                  </a:cubicBezTo>
                  <a:cubicBezTo>
                    <a:pt x="8952" y="603"/>
                    <a:pt x="8952" y="603"/>
                    <a:pt x="8952" y="603"/>
                  </a:cubicBezTo>
                  <a:cubicBezTo>
                    <a:pt x="8952" y="317"/>
                    <a:pt x="8952" y="317"/>
                    <a:pt x="8952" y="317"/>
                  </a:cubicBezTo>
                  <a:cubicBezTo>
                    <a:pt x="8952" y="303"/>
                    <a:pt x="8951" y="290"/>
                    <a:pt x="8948" y="278"/>
                  </a:cubicBezTo>
                  <a:cubicBezTo>
                    <a:pt x="8946" y="266"/>
                    <a:pt x="8941" y="256"/>
                    <a:pt x="8936" y="247"/>
                  </a:cubicBezTo>
                  <a:cubicBezTo>
                    <a:pt x="8929" y="238"/>
                    <a:pt x="8921" y="232"/>
                    <a:pt x="8911" y="227"/>
                  </a:cubicBezTo>
                  <a:cubicBezTo>
                    <a:pt x="8900" y="222"/>
                    <a:pt x="8887" y="220"/>
                    <a:pt x="8870" y="220"/>
                  </a:cubicBezTo>
                  <a:cubicBezTo>
                    <a:pt x="8849" y="220"/>
                    <a:pt x="8832" y="224"/>
                    <a:pt x="8817" y="233"/>
                  </a:cubicBezTo>
                  <a:cubicBezTo>
                    <a:pt x="8802" y="241"/>
                    <a:pt x="8790" y="251"/>
                    <a:pt x="8780" y="263"/>
                  </a:cubicBezTo>
                  <a:cubicBezTo>
                    <a:pt x="8771" y="275"/>
                    <a:pt x="8765" y="287"/>
                    <a:pt x="8760" y="300"/>
                  </a:cubicBezTo>
                  <a:cubicBezTo>
                    <a:pt x="8756" y="312"/>
                    <a:pt x="8754" y="323"/>
                    <a:pt x="8754" y="331"/>
                  </a:cubicBezTo>
                  <a:cubicBezTo>
                    <a:pt x="8754" y="603"/>
                    <a:pt x="8754" y="603"/>
                    <a:pt x="8754" y="603"/>
                  </a:cubicBezTo>
                  <a:cubicBezTo>
                    <a:pt x="8682" y="603"/>
                    <a:pt x="8682" y="603"/>
                    <a:pt x="8682" y="603"/>
                  </a:cubicBezTo>
                  <a:cubicBezTo>
                    <a:pt x="8682" y="167"/>
                    <a:pt x="8682" y="167"/>
                    <a:pt x="8682" y="167"/>
                  </a:cubicBezTo>
                  <a:lnTo>
                    <a:pt x="8750" y="167"/>
                  </a:lnTo>
                  <a:close/>
                  <a:moveTo>
                    <a:pt x="8603" y="167"/>
                  </a:moveTo>
                  <a:cubicBezTo>
                    <a:pt x="8603" y="230"/>
                    <a:pt x="8603" y="230"/>
                    <a:pt x="8603" y="230"/>
                  </a:cubicBezTo>
                  <a:cubicBezTo>
                    <a:pt x="8516" y="230"/>
                    <a:pt x="8516" y="230"/>
                    <a:pt x="8516" y="230"/>
                  </a:cubicBezTo>
                  <a:cubicBezTo>
                    <a:pt x="8516" y="501"/>
                    <a:pt x="8516" y="501"/>
                    <a:pt x="8516" y="501"/>
                  </a:cubicBezTo>
                  <a:cubicBezTo>
                    <a:pt x="8516" y="509"/>
                    <a:pt x="8517" y="516"/>
                    <a:pt x="8518" y="521"/>
                  </a:cubicBezTo>
                  <a:cubicBezTo>
                    <a:pt x="8519" y="526"/>
                    <a:pt x="8522" y="530"/>
                    <a:pt x="8526" y="533"/>
                  </a:cubicBezTo>
                  <a:cubicBezTo>
                    <a:pt x="8530" y="536"/>
                    <a:pt x="8536" y="538"/>
                    <a:pt x="8543" y="538"/>
                  </a:cubicBezTo>
                  <a:cubicBezTo>
                    <a:pt x="8550" y="540"/>
                    <a:pt x="8559" y="540"/>
                    <a:pt x="8570" y="540"/>
                  </a:cubicBezTo>
                  <a:cubicBezTo>
                    <a:pt x="8603" y="540"/>
                    <a:pt x="8603" y="540"/>
                    <a:pt x="8603" y="540"/>
                  </a:cubicBezTo>
                  <a:cubicBezTo>
                    <a:pt x="8603" y="603"/>
                    <a:pt x="8603" y="603"/>
                    <a:pt x="8603" y="603"/>
                  </a:cubicBezTo>
                  <a:cubicBezTo>
                    <a:pt x="8548" y="603"/>
                    <a:pt x="8548" y="603"/>
                    <a:pt x="8548" y="603"/>
                  </a:cubicBezTo>
                  <a:cubicBezTo>
                    <a:pt x="8529" y="603"/>
                    <a:pt x="8513" y="602"/>
                    <a:pt x="8500" y="599"/>
                  </a:cubicBezTo>
                  <a:cubicBezTo>
                    <a:pt x="8487" y="597"/>
                    <a:pt x="8476" y="592"/>
                    <a:pt x="8468" y="585"/>
                  </a:cubicBezTo>
                  <a:cubicBezTo>
                    <a:pt x="8460" y="579"/>
                    <a:pt x="8454" y="569"/>
                    <a:pt x="8450" y="557"/>
                  </a:cubicBezTo>
                  <a:cubicBezTo>
                    <a:pt x="8446" y="544"/>
                    <a:pt x="8444" y="528"/>
                    <a:pt x="8444" y="508"/>
                  </a:cubicBezTo>
                  <a:cubicBezTo>
                    <a:pt x="8444" y="230"/>
                    <a:pt x="8444" y="230"/>
                    <a:pt x="8444" y="230"/>
                  </a:cubicBezTo>
                  <a:cubicBezTo>
                    <a:pt x="8370" y="230"/>
                    <a:pt x="8370" y="230"/>
                    <a:pt x="8370" y="230"/>
                  </a:cubicBezTo>
                  <a:cubicBezTo>
                    <a:pt x="8370" y="167"/>
                    <a:pt x="8370" y="167"/>
                    <a:pt x="8370" y="167"/>
                  </a:cubicBezTo>
                  <a:cubicBezTo>
                    <a:pt x="8444" y="167"/>
                    <a:pt x="8444" y="167"/>
                    <a:pt x="8444" y="167"/>
                  </a:cubicBezTo>
                  <a:cubicBezTo>
                    <a:pt x="8444" y="36"/>
                    <a:pt x="8444" y="36"/>
                    <a:pt x="8444" y="36"/>
                  </a:cubicBezTo>
                  <a:cubicBezTo>
                    <a:pt x="8516" y="36"/>
                    <a:pt x="8516" y="36"/>
                    <a:pt x="8516" y="36"/>
                  </a:cubicBezTo>
                  <a:cubicBezTo>
                    <a:pt x="8516" y="167"/>
                    <a:pt x="8516" y="167"/>
                    <a:pt x="8516" y="167"/>
                  </a:cubicBezTo>
                  <a:lnTo>
                    <a:pt x="8603" y="167"/>
                  </a:lnTo>
                  <a:close/>
                  <a:moveTo>
                    <a:pt x="8305" y="603"/>
                  </a:moveTo>
                  <a:cubicBezTo>
                    <a:pt x="8233" y="603"/>
                    <a:pt x="8233" y="603"/>
                    <a:pt x="8233" y="603"/>
                  </a:cubicBezTo>
                  <a:cubicBezTo>
                    <a:pt x="8233" y="166"/>
                    <a:pt x="8233" y="166"/>
                    <a:pt x="8233" y="166"/>
                  </a:cubicBezTo>
                  <a:cubicBezTo>
                    <a:pt x="8305" y="166"/>
                    <a:pt x="8305" y="166"/>
                    <a:pt x="8305" y="166"/>
                  </a:cubicBezTo>
                  <a:lnTo>
                    <a:pt x="8305" y="603"/>
                  </a:lnTo>
                  <a:close/>
                  <a:moveTo>
                    <a:pt x="8233" y="0"/>
                  </a:moveTo>
                  <a:cubicBezTo>
                    <a:pt x="8305" y="0"/>
                    <a:pt x="8305" y="0"/>
                    <a:pt x="8305" y="0"/>
                  </a:cubicBezTo>
                  <a:cubicBezTo>
                    <a:pt x="8305" y="88"/>
                    <a:pt x="8305" y="88"/>
                    <a:pt x="8305" y="88"/>
                  </a:cubicBezTo>
                  <a:cubicBezTo>
                    <a:pt x="8233" y="88"/>
                    <a:pt x="8233" y="88"/>
                    <a:pt x="8233" y="88"/>
                  </a:cubicBezTo>
                  <a:lnTo>
                    <a:pt x="8233" y="0"/>
                  </a:lnTo>
                  <a:close/>
                  <a:moveTo>
                    <a:pt x="7576" y="167"/>
                  </a:moveTo>
                  <a:cubicBezTo>
                    <a:pt x="7576" y="231"/>
                    <a:pt x="7576" y="231"/>
                    <a:pt x="7576" y="231"/>
                  </a:cubicBezTo>
                  <a:cubicBezTo>
                    <a:pt x="7578" y="231"/>
                    <a:pt x="7578" y="231"/>
                    <a:pt x="7578" y="231"/>
                  </a:cubicBezTo>
                  <a:cubicBezTo>
                    <a:pt x="7611" y="181"/>
                    <a:pt x="7657" y="157"/>
                    <a:pt x="7719" y="157"/>
                  </a:cubicBezTo>
                  <a:cubicBezTo>
                    <a:pt x="7746" y="157"/>
                    <a:pt x="7770" y="162"/>
                    <a:pt x="7792" y="173"/>
                  </a:cubicBezTo>
                  <a:cubicBezTo>
                    <a:pt x="7814" y="185"/>
                    <a:pt x="7830" y="204"/>
                    <a:pt x="7839" y="231"/>
                  </a:cubicBezTo>
                  <a:cubicBezTo>
                    <a:pt x="7853" y="207"/>
                    <a:pt x="7873" y="189"/>
                    <a:pt x="7897" y="176"/>
                  </a:cubicBezTo>
                  <a:cubicBezTo>
                    <a:pt x="7920" y="163"/>
                    <a:pt x="7947" y="157"/>
                    <a:pt x="7976" y="157"/>
                  </a:cubicBezTo>
                  <a:cubicBezTo>
                    <a:pt x="7998" y="157"/>
                    <a:pt x="8017" y="159"/>
                    <a:pt x="8035" y="164"/>
                  </a:cubicBezTo>
                  <a:cubicBezTo>
                    <a:pt x="8053" y="168"/>
                    <a:pt x="8068" y="176"/>
                    <a:pt x="8081" y="186"/>
                  </a:cubicBezTo>
                  <a:cubicBezTo>
                    <a:pt x="8094" y="196"/>
                    <a:pt x="8103" y="209"/>
                    <a:pt x="8110" y="225"/>
                  </a:cubicBezTo>
                  <a:cubicBezTo>
                    <a:pt x="8117" y="241"/>
                    <a:pt x="8121" y="261"/>
                    <a:pt x="8121" y="283"/>
                  </a:cubicBezTo>
                  <a:cubicBezTo>
                    <a:pt x="8121" y="603"/>
                    <a:pt x="8121" y="603"/>
                    <a:pt x="8121" y="603"/>
                  </a:cubicBezTo>
                  <a:cubicBezTo>
                    <a:pt x="8049" y="603"/>
                    <a:pt x="8049" y="603"/>
                    <a:pt x="8049" y="603"/>
                  </a:cubicBezTo>
                  <a:cubicBezTo>
                    <a:pt x="8049" y="317"/>
                    <a:pt x="8049" y="317"/>
                    <a:pt x="8049" y="317"/>
                  </a:cubicBezTo>
                  <a:cubicBezTo>
                    <a:pt x="8049" y="303"/>
                    <a:pt x="8048" y="291"/>
                    <a:pt x="8046" y="279"/>
                  </a:cubicBezTo>
                  <a:cubicBezTo>
                    <a:pt x="8043" y="267"/>
                    <a:pt x="8039" y="257"/>
                    <a:pt x="8033" y="248"/>
                  </a:cubicBezTo>
                  <a:cubicBezTo>
                    <a:pt x="8027" y="239"/>
                    <a:pt x="8018" y="233"/>
                    <a:pt x="8007" y="227"/>
                  </a:cubicBezTo>
                  <a:cubicBezTo>
                    <a:pt x="7996" y="222"/>
                    <a:pt x="7982" y="220"/>
                    <a:pt x="7965" y="220"/>
                  </a:cubicBezTo>
                  <a:cubicBezTo>
                    <a:pt x="7929" y="220"/>
                    <a:pt x="7901" y="230"/>
                    <a:pt x="7881" y="250"/>
                  </a:cubicBezTo>
                  <a:cubicBezTo>
                    <a:pt x="7861" y="270"/>
                    <a:pt x="7851" y="297"/>
                    <a:pt x="7851" y="331"/>
                  </a:cubicBezTo>
                  <a:cubicBezTo>
                    <a:pt x="7851" y="603"/>
                    <a:pt x="7851" y="603"/>
                    <a:pt x="7851" y="603"/>
                  </a:cubicBezTo>
                  <a:cubicBezTo>
                    <a:pt x="7779" y="603"/>
                    <a:pt x="7779" y="603"/>
                    <a:pt x="7779" y="603"/>
                  </a:cubicBezTo>
                  <a:cubicBezTo>
                    <a:pt x="7779" y="317"/>
                    <a:pt x="7779" y="317"/>
                    <a:pt x="7779" y="317"/>
                  </a:cubicBezTo>
                  <a:cubicBezTo>
                    <a:pt x="7779" y="303"/>
                    <a:pt x="7778" y="290"/>
                    <a:pt x="7775" y="278"/>
                  </a:cubicBezTo>
                  <a:cubicBezTo>
                    <a:pt x="7773" y="266"/>
                    <a:pt x="7768" y="256"/>
                    <a:pt x="7762" y="247"/>
                  </a:cubicBezTo>
                  <a:cubicBezTo>
                    <a:pt x="7756" y="238"/>
                    <a:pt x="7748" y="232"/>
                    <a:pt x="7737" y="227"/>
                  </a:cubicBezTo>
                  <a:cubicBezTo>
                    <a:pt x="7727" y="222"/>
                    <a:pt x="7713" y="220"/>
                    <a:pt x="7697" y="220"/>
                  </a:cubicBezTo>
                  <a:cubicBezTo>
                    <a:pt x="7676" y="220"/>
                    <a:pt x="7658" y="224"/>
                    <a:pt x="7643" y="233"/>
                  </a:cubicBezTo>
                  <a:cubicBezTo>
                    <a:pt x="7628" y="241"/>
                    <a:pt x="7616" y="251"/>
                    <a:pt x="7607" y="263"/>
                  </a:cubicBezTo>
                  <a:cubicBezTo>
                    <a:pt x="7598" y="275"/>
                    <a:pt x="7591" y="287"/>
                    <a:pt x="7587" y="300"/>
                  </a:cubicBezTo>
                  <a:cubicBezTo>
                    <a:pt x="7583" y="312"/>
                    <a:pt x="7581" y="323"/>
                    <a:pt x="7581" y="331"/>
                  </a:cubicBezTo>
                  <a:cubicBezTo>
                    <a:pt x="7581" y="603"/>
                    <a:pt x="7581" y="603"/>
                    <a:pt x="7581" y="603"/>
                  </a:cubicBezTo>
                  <a:cubicBezTo>
                    <a:pt x="7509" y="603"/>
                    <a:pt x="7509" y="603"/>
                    <a:pt x="7509" y="603"/>
                  </a:cubicBezTo>
                  <a:cubicBezTo>
                    <a:pt x="7509" y="167"/>
                    <a:pt x="7509" y="167"/>
                    <a:pt x="7509" y="167"/>
                  </a:cubicBezTo>
                  <a:lnTo>
                    <a:pt x="7576" y="167"/>
                  </a:lnTo>
                  <a:close/>
                  <a:moveTo>
                    <a:pt x="6856" y="167"/>
                  </a:moveTo>
                  <a:cubicBezTo>
                    <a:pt x="6856" y="231"/>
                    <a:pt x="6856" y="231"/>
                    <a:pt x="6856" y="231"/>
                  </a:cubicBezTo>
                  <a:cubicBezTo>
                    <a:pt x="6858" y="231"/>
                    <a:pt x="6858" y="231"/>
                    <a:pt x="6858" y="231"/>
                  </a:cubicBezTo>
                  <a:cubicBezTo>
                    <a:pt x="6891" y="181"/>
                    <a:pt x="6938" y="157"/>
                    <a:pt x="6999" y="157"/>
                  </a:cubicBezTo>
                  <a:cubicBezTo>
                    <a:pt x="7026" y="157"/>
                    <a:pt x="7050" y="162"/>
                    <a:pt x="7072" y="173"/>
                  </a:cubicBezTo>
                  <a:cubicBezTo>
                    <a:pt x="7094" y="185"/>
                    <a:pt x="7110" y="204"/>
                    <a:pt x="7119" y="231"/>
                  </a:cubicBezTo>
                  <a:cubicBezTo>
                    <a:pt x="7133" y="207"/>
                    <a:pt x="7153" y="189"/>
                    <a:pt x="7177" y="176"/>
                  </a:cubicBezTo>
                  <a:cubicBezTo>
                    <a:pt x="7200" y="163"/>
                    <a:pt x="7227" y="157"/>
                    <a:pt x="7255" y="157"/>
                  </a:cubicBezTo>
                  <a:cubicBezTo>
                    <a:pt x="7277" y="157"/>
                    <a:pt x="7297" y="159"/>
                    <a:pt x="7315" y="164"/>
                  </a:cubicBezTo>
                  <a:cubicBezTo>
                    <a:pt x="7333" y="168"/>
                    <a:pt x="7348" y="176"/>
                    <a:pt x="7361" y="186"/>
                  </a:cubicBezTo>
                  <a:cubicBezTo>
                    <a:pt x="7373" y="196"/>
                    <a:pt x="7383" y="209"/>
                    <a:pt x="7390" y="225"/>
                  </a:cubicBezTo>
                  <a:cubicBezTo>
                    <a:pt x="7397" y="241"/>
                    <a:pt x="7401" y="261"/>
                    <a:pt x="7401" y="283"/>
                  </a:cubicBezTo>
                  <a:cubicBezTo>
                    <a:pt x="7401" y="603"/>
                    <a:pt x="7401" y="603"/>
                    <a:pt x="7401" y="603"/>
                  </a:cubicBezTo>
                  <a:cubicBezTo>
                    <a:pt x="7329" y="603"/>
                    <a:pt x="7329" y="603"/>
                    <a:pt x="7329" y="603"/>
                  </a:cubicBezTo>
                  <a:cubicBezTo>
                    <a:pt x="7329" y="317"/>
                    <a:pt x="7329" y="317"/>
                    <a:pt x="7329" y="317"/>
                  </a:cubicBezTo>
                  <a:cubicBezTo>
                    <a:pt x="7329" y="303"/>
                    <a:pt x="7328" y="291"/>
                    <a:pt x="7326" y="279"/>
                  </a:cubicBezTo>
                  <a:cubicBezTo>
                    <a:pt x="7323" y="267"/>
                    <a:pt x="7319" y="257"/>
                    <a:pt x="7313" y="248"/>
                  </a:cubicBezTo>
                  <a:cubicBezTo>
                    <a:pt x="7307" y="239"/>
                    <a:pt x="7298" y="233"/>
                    <a:pt x="7287" y="227"/>
                  </a:cubicBezTo>
                  <a:cubicBezTo>
                    <a:pt x="7276" y="222"/>
                    <a:pt x="7262" y="220"/>
                    <a:pt x="7245" y="220"/>
                  </a:cubicBezTo>
                  <a:cubicBezTo>
                    <a:pt x="7209" y="220"/>
                    <a:pt x="7181" y="230"/>
                    <a:pt x="7161" y="250"/>
                  </a:cubicBezTo>
                  <a:cubicBezTo>
                    <a:pt x="7141" y="270"/>
                    <a:pt x="7131" y="297"/>
                    <a:pt x="7131" y="331"/>
                  </a:cubicBezTo>
                  <a:cubicBezTo>
                    <a:pt x="7131" y="603"/>
                    <a:pt x="7131" y="603"/>
                    <a:pt x="7131" y="603"/>
                  </a:cubicBezTo>
                  <a:cubicBezTo>
                    <a:pt x="7059" y="603"/>
                    <a:pt x="7059" y="603"/>
                    <a:pt x="7059" y="603"/>
                  </a:cubicBezTo>
                  <a:cubicBezTo>
                    <a:pt x="7059" y="317"/>
                    <a:pt x="7059" y="317"/>
                    <a:pt x="7059" y="317"/>
                  </a:cubicBezTo>
                  <a:cubicBezTo>
                    <a:pt x="7059" y="303"/>
                    <a:pt x="7058" y="290"/>
                    <a:pt x="7055" y="278"/>
                  </a:cubicBezTo>
                  <a:cubicBezTo>
                    <a:pt x="7053" y="266"/>
                    <a:pt x="7048" y="256"/>
                    <a:pt x="7042" y="247"/>
                  </a:cubicBezTo>
                  <a:cubicBezTo>
                    <a:pt x="7036" y="238"/>
                    <a:pt x="7027" y="232"/>
                    <a:pt x="7017" y="227"/>
                  </a:cubicBezTo>
                  <a:cubicBezTo>
                    <a:pt x="7007" y="222"/>
                    <a:pt x="6993" y="220"/>
                    <a:pt x="6977" y="220"/>
                  </a:cubicBezTo>
                  <a:cubicBezTo>
                    <a:pt x="6956" y="220"/>
                    <a:pt x="6938" y="224"/>
                    <a:pt x="6923" y="233"/>
                  </a:cubicBezTo>
                  <a:cubicBezTo>
                    <a:pt x="6909" y="241"/>
                    <a:pt x="6897" y="251"/>
                    <a:pt x="6887" y="263"/>
                  </a:cubicBezTo>
                  <a:cubicBezTo>
                    <a:pt x="6878" y="275"/>
                    <a:pt x="6871" y="287"/>
                    <a:pt x="6867" y="300"/>
                  </a:cubicBezTo>
                  <a:cubicBezTo>
                    <a:pt x="6863" y="312"/>
                    <a:pt x="6861" y="323"/>
                    <a:pt x="6861" y="331"/>
                  </a:cubicBezTo>
                  <a:cubicBezTo>
                    <a:pt x="6861" y="603"/>
                    <a:pt x="6861" y="603"/>
                    <a:pt x="6861" y="603"/>
                  </a:cubicBezTo>
                  <a:cubicBezTo>
                    <a:pt x="6789" y="603"/>
                    <a:pt x="6789" y="603"/>
                    <a:pt x="6789" y="603"/>
                  </a:cubicBezTo>
                  <a:cubicBezTo>
                    <a:pt x="6789" y="167"/>
                    <a:pt x="6789" y="167"/>
                    <a:pt x="6789" y="167"/>
                  </a:cubicBezTo>
                  <a:lnTo>
                    <a:pt x="6856" y="167"/>
                  </a:lnTo>
                  <a:close/>
                  <a:moveTo>
                    <a:pt x="6294" y="295"/>
                  </a:moveTo>
                  <a:cubicBezTo>
                    <a:pt x="6303" y="268"/>
                    <a:pt x="6316" y="243"/>
                    <a:pt x="6334" y="223"/>
                  </a:cubicBezTo>
                  <a:cubicBezTo>
                    <a:pt x="6352" y="202"/>
                    <a:pt x="6375" y="186"/>
                    <a:pt x="6401" y="174"/>
                  </a:cubicBezTo>
                  <a:cubicBezTo>
                    <a:pt x="6428" y="162"/>
                    <a:pt x="6458" y="157"/>
                    <a:pt x="6492" y="157"/>
                  </a:cubicBezTo>
                  <a:cubicBezTo>
                    <a:pt x="6527" y="157"/>
                    <a:pt x="6558" y="162"/>
                    <a:pt x="6584" y="174"/>
                  </a:cubicBezTo>
                  <a:cubicBezTo>
                    <a:pt x="6610" y="186"/>
                    <a:pt x="6632" y="202"/>
                    <a:pt x="6650" y="223"/>
                  </a:cubicBezTo>
                  <a:cubicBezTo>
                    <a:pt x="6668" y="243"/>
                    <a:pt x="6682" y="268"/>
                    <a:pt x="6691" y="295"/>
                  </a:cubicBezTo>
                  <a:cubicBezTo>
                    <a:pt x="6700" y="323"/>
                    <a:pt x="6704" y="353"/>
                    <a:pt x="6704" y="385"/>
                  </a:cubicBezTo>
                  <a:cubicBezTo>
                    <a:pt x="6704" y="417"/>
                    <a:pt x="6700" y="447"/>
                    <a:pt x="6691" y="475"/>
                  </a:cubicBezTo>
                  <a:cubicBezTo>
                    <a:pt x="6682" y="502"/>
                    <a:pt x="6668" y="527"/>
                    <a:pt x="6650" y="547"/>
                  </a:cubicBezTo>
                  <a:cubicBezTo>
                    <a:pt x="6632" y="568"/>
                    <a:pt x="6610" y="584"/>
                    <a:pt x="6584" y="595"/>
                  </a:cubicBezTo>
                  <a:cubicBezTo>
                    <a:pt x="6558" y="606"/>
                    <a:pt x="6527" y="612"/>
                    <a:pt x="6492" y="612"/>
                  </a:cubicBezTo>
                  <a:cubicBezTo>
                    <a:pt x="6458" y="612"/>
                    <a:pt x="6428" y="606"/>
                    <a:pt x="6401" y="595"/>
                  </a:cubicBezTo>
                  <a:cubicBezTo>
                    <a:pt x="6375" y="584"/>
                    <a:pt x="6352" y="568"/>
                    <a:pt x="6334" y="547"/>
                  </a:cubicBezTo>
                  <a:cubicBezTo>
                    <a:pt x="6316" y="527"/>
                    <a:pt x="6303" y="502"/>
                    <a:pt x="6294" y="475"/>
                  </a:cubicBezTo>
                  <a:cubicBezTo>
                    <a:pt x="6285" y="447"/>
                    <a:pt x="6280" y="417"/>
                    <a:pt x="6280" y="385"/>
                  </a:cubicBezTo>
                  <a:cubicBezTo>
                    <a:pt x="6280" y="353"/>
                    <a:pt x="6285" y="323"/>
                    <a:pt x="6294" y="295"/>
                  </a:cubicBezTo>
                  <a:moveTo>
                    <a:pt x="6367" y="456"/>
                  </a:moveTo>
                  <a:cubicBezTo>
                    <a:pt x="6374" y="476"/>
                    <a:pt x="6384" y="494"/>
                    <a:pt x="6396" y="507"/>
                  </a:cubicBezTo>
                  <a:cubicBezTo>
                    <a:pt x="6408" y="521"/>
                    <a:pt x="6423" y="532"/>
                    <a:pt x="6440" y="539"/>
                  </a:cubicBezTo>
                  <a:cubicBezTo>
                    <a:pt x="6456" y="546"/>
                    <a:pt x="6474" y="550"/>
                    <a:pt x="6492" y="550"/>
                  </a:cubicBezTo>
                  <a:cubicBezTo>
                    <a:pt x="6511" y="550"/>
                    <a:pt x="6528" y="546"/>
                    <a:pt x="6545" y="539"/>
                  </a:cubicBezTo>
                  <a:cubicBezTo>
                    <a:pt x="6562" y="532"/>
                    <a:pt x="6576" y="521"/>
                    <a:pt x="6589" y="507"/>
                  </a:cubicBezTo>
                  <a:cubicBezTo>
                    <a:pt x="6601" y="494"/>
                    <a:pt x="6611" y="476"/>
                    <a:pt x="6618" y="456"/>
                  </a:cubicBezTo>
                  <a:cubicBezTo>
                    <a:pt x="6625" y="435"/>
                    <a:pt x="6628" y="412"/>
                    <a:pt x="6628" y="385"/>
                  </a:cubicBezTo>
                  <a:cubicBezTo>
                    <a:pt x="6628" y="359"/>
                    <a:pt x="6625" y="335"/>
                    <a:pt x="6618" y="315"/>
                  </a:cubicBezTo>
                  <a:cubicBezTo>
                    <a:pt x="6611" y="294"/>
                    <a:pt x="6601" y="277"/>
                    <a:pt x="6589" y="263"/>
                  </a:cubicBezTo>
                  <a:cubicBezTo>
                    <a:pt x="6576" y="249"/>
                    <a:pt x="6562" y="238"/>
                    <a:pt x="6545" y="231"/>
                  </a:cubicBezTo>
                  <a:cubicBezTo>
                    <a:pt x="6528" y="223"/>
                    <a:pt x="6511" y="220"/>
                    <a:pt x="6492" y="220"/>
                  </a:cubicBezTo>
                  <a:cubicBezTo>
                    <a:pt x="6474" y="220"/>
                    <a:pt x="6456" y="223"/>
                    <a:pt x="6440" y="231"/>
                  </a:cubicBezTo>
                  <a:cubicBezTo>
                    <a:pt x="6423" y="238"/>
                    <a:pt x="6408" y="249"/>
                    <a:pt x="6396" y="263"/>
                  </a:cubicBezTo>
                  <a:cubicBezTo>
                    <a:pt x="6384" y="277"/>
                    <a:pt x="6374" y="294"/>
                    <a:pt x="6367" y="315"/>
                  </a:cubicBezTo>
                  <a:cubicBezTo>
                    <a:pt x="6360" y="335"/>
                    <a:pt x="6356" y="359"/>
                    <a:pt x="6356" y="385"/>
                  </a:cubicBezTo>
                  <a:cubicBezTo>
                    <a:pt x="6356" y="412"/>
                    <a:pt x="6360" y="435"/>
                    <a:pt x="6367" y="456"/>
                  </a:cubicBezTo>
                  <a:moveTo>
                    <a:pt x="6112" y="243"/>
                  </a:moveTo>
                  <a:cubicBezTo>
                    <a:pt x="6094" y="227"/>
                    <a:pt x="6070" y="220"/>
                    <a:pt x="6039" y="220"/>
                  </a:cubicBezTo>
                  <a:cubicBezTo>
                    <a:pt x="6013" y="220"/>
                    <a:pt x="5991" y="224"/>
                    <a:pt x="5974" y="234"/>
                  </a:cubicBezTo>
                  <a:cubicBezTo>
                    <a:pt x="5957" y="244"/>
                    <a:pt x="5943" y="256"/>
                    <a:pt x="5932" y="272"/>
                  </a:cubicBezTo>
                  <a:cubicBezTo>
                    <a:pt x="5922" y="288"/>
                    <a:pt x="5915" y="306"/>
                    <a:pt x="5910" y="326"/>
                  </a:cubicBezTo>
                  <a:cubicBezTo>
                    <a:pt x="5905" y="347"/>
                    <a:pt x="5903" y="368"/>
                    <a:pt x="5903" y="390"/>
                  </a:cubicBezTo>
                  <a:cubicBezTo>
                    <a:pt x="5903" y="411"/>
                    <a:pt x="5905" y="430"/>
                    <a:pt x="5910" y="449"/>
                  </a:cubicBezTo>
                  <a:cubicBezTo>
                    <a:pt x="5915" y="469"/>
                    <a:pt x="5923" y="485"/>
                    <a:pt x="5933" y="501"/>
                  </a:cubicBezTo>
                  <a:cubicBezTo>
                    <a:pt x="5943" y="515"/>
                    <a:pt x="5956" y="527"/>
                    <a:pt x="5973" y="536"/>
                  </a:cubicBezTo>
                  <a:cubicBezTo>
                    <a:pt x="5989" y="545"/>
                    <a:pt x="6008" y="550"/>
                    <a:pt x="6031" y="550"/>
                  </a:cubicBezTo>
                  <a:cubicBezTo>
                    <a:pt x="6066" y="550"/>
                    <a:pt x="6094" y="541"/>
                    <a:pt x="6114" y="522"/>
                  </a:cubicBezTo>
                  <a:cubicBezTo>
                    <a:pt x="6134" y="504"/>
                    <a:pt x="6146" y="477"/>
                    <a:pt x="6151" y="444"/>
                  </a:cubicBezTo>
                  <a:cubicBezTo>
                    <a:pt x="6224" y="444"/>
                    <a:pt x="6224" y="444"/>
                    <a:pt x="6224" y="444"/>
                  </a:cubicBezTo>
                  <a:cubicBezTo>
                    <a:pt x="6216" y="498"/>
                    <a:pt x="6196" y="539"/>
                    <a:pt x="6164" y="568"/>
                  </a:cubicBezTo>
                  <a:cubicBezTo>
                    <a:pt x="6131" y="598"/>
                    <a:pt x="6087" y="612"/>
                    <a:pt x="6031" y="612"/>
                  </a:cubicBezTo>
                  <a:cubicBezTo>
                    <a:pt x="5998" y="612"/>
                    <a:pt x="5969" y="607"/>
                    <a:pt x="5943" y="596"/>
                  </a:cubicBezTo>
                  <a:cubicBezTo>
                    <a:pt x="5918" y="586"/>
                    <a:pt x="5896" y="570"/>
                    <a:pt x="5879" y="551"/>
                  </a:cubicBezTo>
                  <a:cubicBezTo>
                    <a:pt x="5862" y="531"/>
                    <a:pt x="5849" y="508"/>
                    <a:pt x="5840" y="480"/>
                  </a:cubicBezTo>
                  <a:cubicBezTo>
                    <a:pt x="5831" y="453"/>
                    <a:pt x="5827" y="423"/>
                    <a:pt x="5827" y="390"/>
                  </a:cubicBezTo>
                  <a:cubicBezTo>
                    <a:pt x="5827" y="358"/>
                    <a:pt x="5831" y="327"/>
                    <a:pt x="5840" y="299"/>
                  </a:cubicBezTo>
                  <a:cubicBezTo>
                    <a:pt x="5848" y="270"/>
                    <a:pt x="5861" y="245"/>
                    <a:pt x="5878" y="224"/>
                  </a:cubicBezTo>
                  <a:cubicBezTo>
                    <a:pt x="5895" y="203"/>
                    <a:pt x="5917" y="187"/>
                    <a:pt x="5943" y="175"/>
                  </a:cubicBezTo>
                  <a:cubicBezTo>
                    <a:pt x="5969" y="162"/>
                    <a:pt x="5999" y="157"/>
                    <a:pt x="6033" y="157"/>
                  </a:cubicBezTo>
                  <a:cubicBezTo>
                    <a:pt x="6058" y="157"/>
                    <a:pt x="6081" y="160"/>
                    <a:pt x="6103" y="165"/>
                  </a:cubicBezTo>
                  <a:cubicBezTo>
                    <a:pt x="6124" y="171"/>
                    <a:pt x="6144" y="180"/>
                    <a:pt x="6160" y="193"/>
                  </a:cubicBezTo>
                  <a:cubicBezTo>
                    <a:pt x="6177" y="205"/>
                    <a:pt x="6190" y="221"/>
                    <a:pt x="6201" y="240"/>
                  </a:cubicBezTo>
                  <a:cubicBezTo>
                    <a:pt x="6212" y="258"/>
                    <a:pt x="6219" y="281"/>
                    <a:pt x="6222" y="307"/>
                  </a:cubicBezTo>
                  <a:cubicBezTo>
                    <a:pt x="6147" y="307"/>
                    <a:pt x="6147" y="307"/>
                    <a:pt x="6147" y="307"/>
                  </a:cubicBezTo>
                  <a:cubicBezTo>
                    <a:pt x="6142" y="279"/>
                    <a:pt x="6130" y="258"/>
                    <a:pt x="6112" y="243"/>
                  </a:cubicBezTo>
                  <a:moveTo>
                    <a:pt x="5472" y="575"/>
                  </a:moveTo>
                  <a:cubicBezTo>
                    <a:pt x="5439" y="600"/>
                    <a:pt x="5398" y="612"/>
                    <a:pt x="5349" y="612"/>
                  </a:cubicBezTo>
                  <a:cubicBezTo>
                    <a:pt x="5314" y="612"/>
                    <a:pt x="5283" y="607"/>
                    <a:pt x="5258" y="595"/>
                  </a:cubicBezTo>
                  <a:cubicBezTo>
                    <a:pt x="5232" y="584"/>
                    <a:pt x="5211" y="568"/>
                    <a:pt x="5193" y="548"/>
                  </a:cubicBezTo>
                  <a:cubicBezTo>
                    <a:pt x="5176" y="528"/>
                    <a:pt x="5163" y="504"/>
                    <a:pt x="5154" y="476"/>
                  </a:cubicBezTo>
                  <a:cubicBezTo>
                    <a:pt x="5145" y="447"/>
                    <a:pt x="5140" y="417"/>
                    <a:pt x="5139" y="384"/>
                  </a:cubicBezTo>
                  <a:cubicBezTo>
                    <a:pt x="5139" y="350"/>
                    <a:pt x="5144" y="320"/>
                    <a:pt x="5154" y="293"/>
                  </a:cubicBezTo>
                  <a:cubicBezTo>
                    <a:pt x="5165" y="265"/>
                    <a:pt x="5179" y="241"/>
                    <a:pt x="5197" y="221"/>
                  </a:cubicBezTo>
                  <a:cubicBezTo>
                    <a:pt x="5215" y="200"/>
                    <a:pt x="5237" y="185"/>
                    <a:pt x="5262" y="173"/>
                  </a:cubicBezTo>
                  <a:cubicBezTo>
                    <a:pt x="5287" y="162"/>
                    <a:pt x="5314" y="157"/>
                    <a:pt x="5344" y="157"/>
                  </a:cubicBezTo>
                  <a:cubicBezTo>
                    <a:pt x="5383" y="157"/>
                    <a:pt x="5415" y="164"/>
                    <a:pt x="5441" y="181"/>
                  </a:cubicBezTo>
                  <a:cubicBezTo>
                    <a:pt x="5467" y="197"/>
                    <a:pt x="5487" y="217"/>
                    <a:pt x="5502" y="242"/>
                  </a:cubicBezTo>
                  <a:cubicBezTo>
                    <a:pt x="5518" y="266"/>
                    <a:pt x="5529" y="294"/>
                    <a:pt x="5535" y="323"/>
                  </a:cubicBezTo>
                  <a:cubicBezTo>
                    <a:pt x="5541" y="352"/>
                    <a:pt x="5543" y="380"/>
                    <a:pt x="5542" y="406"/>
                  </a:cubicBezTo>
                  <a:cubicBezTo>
                    <a:pt x="5215" y="406"/>
                    <a:pt x="5215" y="406"/>
                    <a:pt x="5215" y="406"/>
                  </a:cubicBezTo>
                  <a:cubicBezTo>
                    <a:pt x="5215" y="425"/>
                    <a:pt x="5217" y="444"/>
                    <a:pt x="5222" y="461"/>
                  </a:cubicBezTo>
                  <a:cubicBezTo>
                    <a:pt x="5227" y="478"/>
                    <a:pt x="5235" y="493"/>
                    <a:pt x="5247" y="506"/>
                  </a:cubicBezTo>
                  <a:cubicBezTo>
                    <a:pt x="5258" y="520"/>
                    <a:pt x="5272" y="530"/>
                    <a:pt x="5289" y="538"/>
                  </a:cubicBezTo>
                  <a:cubicBezTo>
                    <a:pt x="5307" y="546"/>
                    <a:pt x="5327" y="550"/>
                    <a:pt x="5351" y="550"/>
                  </a:cubicBezTo>
                  <a:cubicBezTo>
                    <a:pt x="5382" y="550"/>
                    <a:pt x="5406" y="543"/>
                    <a:pt x="5426" y="529"/>
                  </a:cubicBezTo>
                  <a:cubicBezTo>
                    <a:pt x="5445" y="515"/>
                    <a:pt x="5458" y="493"/>
                    <a:pt x="5464" y="465"/>
                  </a:cubicBezTo>
                  <a:cubicBezTo>
                    <a:pt x="5535" y="465"/>
                    <a:pt x="5535" y="465"/>
                    <a:pt x="5535" y="465"/>
                  </a:cubicBezTo>
                  <a:cubicBezTo>
                    <a:pt x="5525" y="513"/>
                    <a:pt x="5504" y="550"/>
                    <a:pt x="5472" y="575"/>
                  </a:cubicBezTo>
                  <a:moveTo>
                    <a:pt x="5455" y="295"/>
                  </a:moveTo>
                  <a:cubicBezTo>
                    <a:pt x="5448" y="280"/>
                    <a:pt x="5439" y="267"/>
                    <a:pt x="5428" y="256"/>
                  </a:cubicBezTo>
                  <a:cubicBezTo>
                    <a:pt x="5418" y="245"/>
                    <a:pt x="5404" y="236"/>
                    <a:pt x="5389" y="229"/>
                  </a:cubicBezTo>
                  <a:cubicBezTo>
                    <a:pt x="5375" y="223"/>
                    <a:pt x="5358" y="220"/>
                    <a:pt x="5340" y="220"/>
                  </a:cubicBezTo>
                  <a:cubicBezTo>
                    <a:pt x="5322" y="220"/>
                    <a:pt x="5305" y="223"/>
                    <a:pt x="5290" y="229"/>
                  </a:cubicBezTo>
                  <a:cubicBezTo>
                    <a:pt x="5275" y="236"/>
                    <a:pt x="5262" y="245"/>
                    <a:pt x="5252" y="256"/>
                  </a:cubicBezTo>
                  <a:cubicBezTo>
                    <a:pt x="5241" y="267"/>
                    <a:pt x="5232" y="281"/>
                    <a:pt x="5226" y="295"/>
                  </a:cubicBezTo>
                  <a:cubicBezTo>
                    <a:pt x="5220" y="310"/>
                    <a:pt x="5216" y="326"/>
                    <a:pt x="5215" y="343"/>
                  </a:cubicBezTo>
                  <a:cubicBezTo>
                    <a:pt x="5466" y="343"/>
                    <a:pt x="5466" y="343"/>
                    <a:pt x="5466" y="343"/>
                  </a:cubicBezTo>
                  <a:cubicBezTo>
                    <a:pt x="5465" y="326"/>
                    <a:pt x="5461" y="310"/>
                    <a:pt x="5455" y="295"/>
                  </a:cubicBezTo>
                  <a:moveTo>
                    <a:pt x="4765" y="0"/>
                  </a:moveTo>
                  <a:cubicBezTo>
                    <a:pt x="4765" y="231"/>
                    <a:pt x="4765" y="231"/>
                    <a:pt x="4765" y="231"/>
                  </a:cubicBezTo>
                  <a:cubicBezTo>
                    <a:pt x="4767" y="231"/>
                    <a:pt x="4767" y="231"/>
                    <a:pt x="4767" y="231"/>
                  </a:cubicBezTo>
                  <a:cubicBezTo>
                    <a:pt x="4772" y="217"/>
                    <a:pt x="4780" y="206"/>
                    <a:pt x="4791" y="197"/>
                  </a:cubicBezTo>
                  <a:cubicBezTo>
                    <a:pt x="4801" y="187"/>
                    <a:pt x="4812" y="180"/>
                    <a:pt x="4825" y="174"/>
                  </a:cubicBezTo>
                  <a:cubicBezTo>
                    <a:pt x="4837" y="168"/>
                    <a:pt x="4850" y="164"/>
                    <a:pt x="4864" y="161"/>
                  </a:cubicBezTo>
                  <a:cubicBezTo>
                    <a:pt x="4878" y="158"/>
                    <a:pt x="4892" y="157"/>
                    <a:pt x="4905" y="157"/>
                  </a:cubicBezTo>
                  <a:cubicBezTo>
                    <a:pt x="4933" y="157"/>
                    <a:pt x="4957" y="160"/>
                    <a:pt x="4976" y="168"/>
                  </a:cubicBezTo>
                  <a:cubicBezTo>
                    <a:pt x="4995" y="176"/>
                    <a:pt x="5011" y="187"/>
                    <a:pt x="5023" y="201"/>
                  </a:cubicBezTo>
                  <a:cubicBezTo>
                    <a:pt x="5035" y="215"/>
                    <a:pt x="5043" y="232"/>
                    <a:pt x="5048" y="251"/>
                  </a:cubicBezTo>
                  <a:cubicBezTo>
                    <a:pt x="5052" y="271"/>
                    <a:pt x="5055" y="293"/>
                    <a:pt x="5055" y="316"/>
                  </a:cubicBezTo>
                  <a:cubicBezTo>
                    <a:pt x="5055" y="603"/>
                    <a:pt x="5055" y="603"/>
                    <a:pt x="5055" y="603"/>
                  </a:cubicBezTo>
                  <a:cubicBezTo>
                    <a:pt x="4983" y="603"/>
                    <a:pt x="4983" y="603"/>
                    <a:pt x="4983" y="603"/>
                  </a:cubicBezTo>
                  <a:cubicBezTo>
                    <a:pt x="4983" y="308"/>
                    <a:pt x="4983" y="308"/>
                    <a:pt x="4983" y="308"/>
                  </a:cubicBezTo>
                  <a:cubicBezTo>
                    <a:pt x="4983" y="281"/>
                    <a:pt x="4975" y="259"/>
                    <a:pt x="4959" y="243"/>
                  </a:cubicBezTo>
                  <a:cubicBezTo>
                    <a:pt x="4944" y="228"/>
                    <a:pt x="4922" y="220"/>
                    <a:pt x="4894" y="220"/>
                  </a:cubicBezTo>
                  <a:cubicBezTo>
                    <a:pt x="4872" y="220"/>
                    <a:pt x="4853" y="223"/>
                    <a:pt x="4837" y="230"/>
                  </a:cubicBezTo>
                  <a:cubicBezTo>
                    <a:pt x="4821" y="237"/>
                    <a:pt x="4808" y="246"/>
                    <a:pt x="4797" y="259"/>
                  </a:cubicBezTo>
                  <a:cubicBezTo>
                    <a:pt x="4787" y="271"/>
                    <a:pt x="4779" y="286"/>
                    <a:pt x="4773" y="302"/>
                  </a:cubicBezTo>
                  <a:cubicBezTo>
                    <a:pt x="4768" y="319"/>
                    <a:pt x="4765" y="337"/>
                    <a:pt x="4765" y="356"/>
                  </a:cubicBezTo>
                  <a:cubicBezTo>
                    <a:pt x="4765" y="603"/>
                    <a:pt x="4765" y="603"/>
                    <a:pt x="4765" y="603"/>
                  </a:cubicBezTo>
                  <a:cubicBezTo>
                    <a:pt x="4693" y="603"/>
                    <a:pt x="4693" y="603"/>
                    <a:pt x="4693" y="603"/>
                  </a:cubicBezTo>
                  <a:cubicBezTo>
                    <a:pt x="4693" y="0"/>
                    <a:pt x="4693" y="0"/>
                    <a:pt x="4693" y="0"/>
                  </a:cubicBezTo>
                  <a:lnTo>
                    <a:pt x="4765" y="0"/>
                  </a:lnTo>
                  <a:close/>
                  <a:moveTo>
                    <a:pt x="4614" y="167"/>
                  </a:moveTo>
                  <a:cubicBezTo>
                    <a:pt x="4614" y="230"/>
                    <a:pt x="4614" y="230"/>
                    <a:pt x="4614" y="230"/>
                  </a:cubicBezTo>
                  <a:cubicBezTo>
                    <a:pt x="4527" y="230"/>
                    <a:pt x="4527" y="230"/>
                    <a:pt x="4527" y="230"/>
                  </a:cubicBezTo>
                  <a:cubicBezTo>
                    <a:pt x="4527" y="501"/>
                    <a:pt x="4527" y="501"/>
                    <a:pt x="4527" y="501"/>
                  </a:cubicBezTo>
                  <a:cubicBezTo>
                    <a:pt x="4527" y="509"/>
                    <a:pt x="4528" y="516"/>
                    <a:pt x="4529" y="521"/>
                  </a:cubicBezTo>
                  <a:cubicBezTo>
                    <a:pt x="4531" y="526"/>
                    <a:pt x="4533" y="530"/>
                    <a:pt x="4537" y="533"/>
                  </a:cubicBezTo>
                  <a:cubicBezTo>
                    <a:pt x="4541" y="536"/>
                    <a:pt x="4547" y="538"/>
                    <a:pt x="4554" y="538"/>
                  </a:cubicBezTo>
                  <a:cubicBezTo>
                    <a:pt x="4561" y="540"/>
                    <a:pt x="4570" y="540"/>
                    <a:pt x="4581" y="540"/>
                  </a:cubicBezTo>
                  <a:cubicBezTo>
                    <a:pt x="4614" y="540"/>
                    <a:pt x="4614" y="540"/>
                    <a:pt x="4614" y="540"/>
                  </a:cubicBezTo>
                  <a:cubicBezTo>
                    <a:pt x="4614" y="603"/>
                    <a:pt x="4614" y="603"/>
                    <a:pt x="4614" y="603"/>
                  </a:cubicBezTo>
                  <a:cubicBezTo>
                    <a:pt x="4559" y="603"/>
                    <a:pt x="4559" y="603"/>
                    <a:pt x="4559" y="603"/>
                  </a:cubicBezTo>
                  <a:cubicBezTo>
                    <a:pt x="4541" y="603"/>
                    <a:pt x="4525" y="602"/>
                    <a:pt x="4512" y="599"/>
                  </a:cubicBezTo>
                  <a:cubicBezTo>
                    <a:pt x="4498" y="597"/>
                    <a:pt x="4488" y="592"/>
                    <a:pt x="4479" y="585"/>
                  </a:cubicBezTo>
                  <a:cubicBezTo>
                    <a:pt x="4471" y="579"/>
                    <a:pt x="4465" y="569"/>
                    <a:pt x="4461" y="557"/>
                  </a:cubicBezTo>
                  <a:cubicBezTo>
                    <a:pt x="4457" y="544"/>
                    <a:pt x="4455" y="528"/>
                    <a:pt x="4455" y="508"/>
                  </a:cubicBezTo>
                  <a:cubicBezTo>
                    <a:pt x="4455" y="230"/>
                    <a:pt x="4455" y="230"/>
                    <a:pt x="4455" y="230"/>
                  </a:cubicBezTo>
                  <a:cubicBezTo>
                    <a:pt x="4381" y="230"/>
                    <a:pt x="4381" y="230"/>
                    <a:pt x="4381" y="230"/>
                  </a:cubicBezTo>
                  <a:cubicBezTo>
                    <a:pt x="4381" y="167"/>
                    <a:pt x="4381" y="167"/>
                    <a:pt x="4381" y="167"/>
                  </a:cubicBezTo>
                  <a:cubicBezTo>
                    <a:pt x="4455" y="167"/>
                    <a:pt x="4455" y="167"/>
                    <a:pt x="4455" y="167"/>
                  </a:cubicBezTo>
                  <a:cubicBezTo>
                    <a:pt x="4455" y="36"/>
                    <a:pt x="4455" y="36"/>
                    <a:pt x="4455" y="36"/>
                  </a:cubicBezTo>
                  <a:cubicBezTo>
                    <a:pt x="4527" y="36"/>
                    <a:pt x="4527" y="36"/>
                    <a:pt x="4527" y="36"/>
                  </a:cubicBezTo>
                  <a:cubicBezTo>
                    <a:pt x="4527" y="167"/>
                    <a:pt x="4527" y="167"/>
                    <a:pt x="4527" y="167"/>
                  </a:cubicBezTo>
                  <a:lnTo>
                    <a:pt x="4614" y="167"/>
                  </a:lnTo>
                  <a:close/>
                  <a:moveTo>
                    <a:pt x="4049" y="575"/>
                  </a:moveTo>
                  <a:cubicBezTo>
                    <a:pt x="4016" y="600"/>
                    <a:pt x="3975" y="612"/>
                    <a:pt x="3925" y="612"/>
                  </a:cubicBezTo>
                  <a:cubicBezTo>
                    <a:pt x="3890" y="612"/>
                    <a:pt x="3860" y="607"/>
                    <a:pt x="3835" y="595"/>
                  </a:cubicBezTo>
                  <a:cubicBezTo>
                    <a:pt x="3809" y="584"/>
                    <a:pt x="3788" y="568"/>
                    <a:pt x="3770" y="548"/>
                  </a:cubicBezTo>
                  <a:cubicBezTo>
                    <a:pt x="3752" y="528"/>
                    <a:pt x="3740" y="504"/>
                    <a:pt x="3731" y="476"/>
                  </a:cubicBezTo>
                  <a:cubicBezTo>
                    <a:pt x="3722" y="447"/>
                    <a:pt x="3717" y="417"/>
                    <a:pt x="3716" y="384"/>
                  </a:cubicBezTo>
                  <a:cubicBezTo>
                    <a:pt x="3716" y="350"/>
                    <a:pt x="3721" y="320"/>
                    <a:pt x="3731" y="293"/>
                  </a:cubicBezTo>
                  <a:cubicBezTo>
                    <a:pt x="3741" y="265"/>
                    <a:pt x="3755" y="241"/>
                    <a:pt x="3774" y="221"/>
                  </a:cubicBezTo>
                  <a:cubicBezTo>
                    <a:pt x="3792" y="200"/>
                    <a:pt x="3814" y="185"/>
                    <a:pt x="3839" y="173"/>
                  </a:cubicBezTo>
                  <a:cubicBezTo>
                    <a:pt x="3864" y="162"/>
                    <a:pt x="3891" y="157"/>
                    <a:pt x="3921" y="157"/>
                  </a:cubicBezTo>
                  <a:cubicBezTo>
                    <a:pt x="3960" y="157"/>
                    <a:pt x="3992" y="164"/>
                    <a:pt x="4018" y="181"/>
                  </a:cubicBezTo>
                  <a:cubicBezTo>
                    <a:pt x="4043" y="197"/>
                    <a:pt x="4064" y="217"/>
                    <a:pt x="4080" y="242"/>
                  </a:cubicBezTo>
                  <a:cubicBezTo>
                    <a:pt x="4095" y="266"/>
                    <a:pt x="4105" y="294"/>
                    <a:pt x="4111" y="323"/>
                  </a:cubicBezTo>
                  <a:cubicBezTo>
                    <a:pt x="4117" y="352"/>
                    <a:pt x="4120" y="380"/>
                    <a:pt x="4119" y="406"/>
                  </a:cubicBezTo>
                  <a:cubicBezTo>
                    <a:pt x="3792" y="406"/>
                    <a:pt x="3792" y="406"/>
                    <a:pt x="3792" y="406"/>
                  </a:cubicBezTo>
                  <a:cubicBezTo>
                    <a:pt x="3791" y="425"/>
                    <a:pt x="3794" y="444"/>
                    <a:pt x="3799" y="461"/>
                  </a:cubicBezTo>
                  <a:cubicBezTo>
                    <a:pt x="3804" y="478"/>
                    <a:pt x="3812" y="493"/>
                    <a:pt x="3823" y="506"/>
                  </a:cubicBezTo>
                  <a:cubicBezTo>
                    <a:pt x="3834" y="520"/>
                    <a:pt x="3849" y="530"/>
                    <a:pt x="3866" y="538"/>
                  </a:cubicBezTo>
                  <a:cubicBezTo>
                    <a:pt x="3884" y="546"/>
                    <a:pt x="3904" y="550"/>
                    <a:pt x="3928" y="550"/>
                  </a:cubicBezTo>
                  <a:cubicBezTo>
                    <a:pt x="3958" y="550"/>
                    <a:pt x="3983" y="543"/>
                    <a:pt x="4003" y="529"/>
                  </a:cubicBezTo>
                  <a:cubicBezTo>
                    <a:pt x="4022" y="515"/>
                    <a:pt x="4035" y="493"/>
                    <a:pt x="4041" y="465"/>
                  </a:cubicBezTo>
                  <a:cubicBezTo>
                    <a:pt x="4112" y="465"/>
                    <a:pt x="4112" y="465"/>
                    <a:pt x="4112" y="465"/>
                  </a:cubicBezTo>
                  <a:cubicBezTo>
                    <a:pt x="4102" y="513"/>
                    <a:pt x="4081" y="550"/>
                    <a:pt x="4049" y="575"/>
                  </a:cubicBezTo>
                  <a:moveTo>
                    <a:pt x="4031" y="295"/>
                  </a:moveTo>
                  <a:cubicBezTo>
                    <a:pt x="4025" y="280"/>
                    <a:pt x="4016" y="267"/>
                    <a:pt x="4005" y="256"/>
                  </a:cubicBezTo>
                  <a:cubicBezTo>
                    <a:pt x="3994" y="245"/>
                    <a:pt x="3981" y="236"/>
                    <a:pt x="3966" y="229"/>
                  </a:cubicBezTo>
                  <a:cubicBezTo>
                    <a:pt x="3951" y="223"/>
                    <a:pt x="3935" y="220"/>
                    <a:pt x="3917" y="220"/>
                  </a:cubicBezTo>
                  <a:cubicBezTo>
                    <a:pt x="3898" y="220"/>
                    <a:pt x="3882" y="223"/>
                    <a:pt x="3866" y="229"/>
                  </a:cubicBezTo>
                  <a:cubicBezTo>
                    <a:pt x="3852" y="236"/>
                    <a:pt x="3839" y="245"/>
                    <a:pt x="3828" y="256"/>
                  </a:cubicBezTo>
                  <a:cubicBezTo>
                    <a:pt x="3818" y="267"/>
                    <a:pt x="3809" y="281"/>
                    <a:pt x="3803" y="295"/>
                  </a:cubicBezTo>
                  <a:cubicBezTo>
                    <a:pt x="3797" y="310"/>
                    <a:pt x="3793" y="326"/>
                    <a:pt x="3792" y="343"/>
                  </a:cubicBezTo>
                  <a:cubicBezTo>
                    <a:pt x="4043" y="343"/>
                    <a:pt x="4043" y="343"/>
                    <a:pt x="4043" y="343"/>
                  </a:cubicBezTo>
                  <a:cubicBezTo>
                    <a:pt x="4042" y="326"/>
                    <a:pt x="4038" y="310"/>
                    <a:pt x="4031" y="295"/>
                  </a:cubicBezTo>
                  <a:moveTo>
                    <a:pt x="3547" y="243"/>
                  </a:moveTo>
                  <a:cubicBezTo>
                    <a:pt x="3529" y="227"/>
                    <a:pt x="3505" y="220"/>
                    <a:pt x="3474" y="220"/>
                  </a:cubicBezTo>
                  <a:cubicBezTo>
                    <a:pt x="3449" y="220"/>
                    <a:pt x="3427" y="224"/>
                    <a:pt x="3409" y="234"/>
                  </a:cubicBezTo>
                  <a:cubicBezTo>
                    <a:pt x="3392" y="244"/>
                    <a:pt x="3378" y="256"/>
                    <a:pt x="3368" y="272"/>
                  </a:cubicBezTo>
                  <a:cubicBezTo>
                    <a:pt x="3357" y="288"/>
                    <a:pt x="3350" y="306"/>
                    <a:pt x="3345" y="326"/>
                  </a:cubicBezTo>
                  <a:cubicBezTo>
                    <a:pt x="3341" y="347"/>
                    <a:pt x="3339" y="368"/>
                    <a:pt x="3339" y="390"/>
                  </a:cubicBezTo>
                  <a:cubicBezTo>
                    <a:pt x="3339" y="411"/>
                    <a:pt x="3341" y="430"/>
                    <a:pt x="3346" y="449"/>
                  </a:cubicBezTo>
                  <a:cubicBezTo>
                    <a:pt x="3351" y="469"/>
                    <a:pt x="3358" y="485"/>
                    <a:pt x="3368" y="501"/>
                  </a:cubicBezTo>
                  <a:cubicBezTo>
                    <a:pt x="3378" y="515"/>
                    <a:pt x="3391" y="527"/>
                    <a:pt x="3408" y="536"/>
                  </a:cubicBezTo>
                  <a:cubicBezTo>
                    <a:pt x="3424" y="545"/>
                    <a:pt x="3444" y="550"/>
                    <a:pt x="3466" y="550"/>
                  </a:cubicBezTo>
                  <a:cubicBezTo>
                    <a:pt x="3501" y="550"/>
                    <a:pt x="3529" y="541"/>
                    <a:pt x="3549" y="522"/>
                  </a:cubicBezTo>
                  <a:cubicBezTo>
                    <a:pt x="3569" y="504"/>
                    <a:pt x="3581" y="477"/>
                    <a:pt x="3586" y="444"/>
                  </a:cubicBezTo>
                  <a:cubicBezTo>
                    <a:pt x="3659" y="444"/>
                    <a:pt x="3659" y="444"/>
                    <a:pt x="3659" y="444"/>
                  </a:cubicBezTo>
                  <a:cubicBezTo>
                    <a:pt x="3651" y="498"/>
                    <a:pt x="3631" y="539"/>
                    <a:pt x="3599" y="568"/>
                  </a:cubicBezTo>
                  <a:cubicBezTo>
                    <a:pt x="3567" y="598"/>
                    <a:pt x="3523" y="612"/>
                    <a:pt x="3467" y="612"/>
                  </a:cubicBezTo>
                  <a:cubicBezTo>
                    <a:pt x="3434" y="612"/>
                    <a:pt x="3404" y="607"/>
                    <a:pt x="3379" y="596"/>
                  </a:cubicBezTo>
                  <a:cubicBezTo>
                    <a:pt x="3353" y="586"/>
                    <a:pt x="3332" y="570"/>
                    <a:pt x="3315" y="551"/>
                  </a:cubicBezTo>
                  <a:cubicBezTo>
                    <a:pt x="3297" y="531"/>
                    <a:pt x="3285" y="508"/>
                    <a:pt x="3276" y="480"/>
                  </a:cubicBezTo>
                  <a:cubicBezTo>
                    <a:pt x="3267" y="453"/>
                    <a:pt x="3263" y="423"/>
                    <a:pt x="3263" y="390"/>
                  </a:cubicBezTo>
                  <a:cubicBezTo>
                    <a:pt x="3263" y="358"/>
                    <a:pt x="3267" y="327"/>
                    <a:pt x="3275" y="299"/>
                  </a:cubicBezTo>
                  <a:cubicBezTo>
                    <a:pt x="3284" y="270"/>
                    <a:pt x="3297" y="245"/>
                    <a:pt x="3314" y="224"/>
                  </a:cubicBezTo>
                  <a:cubicBezTo>
                    <a:pt x="3331" y="203"/>
                    <a:pt x="3352" y="187"/>
                    <a:pt x="3378" y="175"/>
                  </a:cubicBezTo>
                  <a:cubicBezTo>
                    <a:pt x="3404" y="162"/>
                    <a:pt x="3434" y="157"/>
                    <a:pt x="3469" y="157"/>
                  </a:cubicBezTo>
                  <a:cubicBezTo>
                    <a:pt x="3493" y="157"/>
                    <a:pt x="3517" y="160"/>
                    <a:pt x="3538" y="165"/>
                  </a:cubicBezTo>
                  <a:cubicBezTo>
                    <a:pt x="3560" y="171"/>
                    <a:pt x="3579" y="180"/>
                    <a:pt x="3596" y="193"/>
                  </a:cubicBezTo>
                  <a:cubicBezTo>
                    <a:pt x="3612" y="205"/>
                    <a:pt x="3626" y="221"/>
                    <a:pt x="3637" y="240"/>
                  </a:cubicBezTo>
                  <a:cubicBezTo>
                    <a:pt x="3647" y="258"/>
                    <a:pt x="3654" y="281"/>
                    <a:pt x="3657" y="307"/>
                  </a:cubicBezTo>
                  <a:cubicBezTo>
                    <a:pt x="3583" y="307"/>
                    <a:pt x="3583" y="307"/>
                    <a:pt x="3583" y="307"/>
                  </a:cubicBezTo>
                  <a:cubicBezTo>
                    <a:pt x="3577" y="279"/>
                    <a:pt x="3565" y="258"/>
                    <a:pt x="3547" y="243"/>
                  </a:cubicBezTo>
                  <a:moveTo>
                    <a:pt x="2884" y="167"/>
                  </a:moveTo>
                  <a:cubicBezTo>
                    <a:pt x="2884" y="236"/>
                    <a:pt x="2884" y="236"/>
                    <a:pt x="2884" y="236"/>
                  </a:cubicBezTo>
                  <a:cubicBezTo>
                    <a:pt x="2886" y="236"/>
                    <a:pt x="2886" y="236"/>
                    <a:pt x="2886" y="236"/>
                  </a:cubicBezTo>
                  <a:cubicBezTo>
                    <a:pt x="2916" y="183"/>
                    <a:pt x="2963" y="157"/>
                    <a:pt x="3028" y="157"/>
                  </a:cubicBezTo>
                  <a:cubicBezTo>
                    <a:pt x="3057" y="157"/>
                    <a:pt x="3081" y="160"/>
                    <a:pt x="3100" y="168"/>
                  </a:cubicBezTo>
                  <a:cubicBezTo>
                    <a:pt x="3119" y="176"/>
                    <a:pt x="3134" y="187"/>
                    <a:pt x="3146" y="201"/>
                  </a:cubicBezTo>
                  <a:cubicBezTo>
                    <a:pt x="3158" y="215"/>
                    <a:pt x="3166" y="232"/>
                    <a:pt x="3171" y="251"/>
                  </a:cubicBezTo>
                  <a:cubicBezTo>
                    <a:pt x="3176" y="271"/>
                    <a:pt x="3178" y="293"/>
                    <a:pt x="3178" y="316"/>
                  </a:cubicBezTo>
                  <a:cubicBezTo>
                    <a:pt x="3178" y="603"/>
                    <a:pt x="3178" y="603"/>
                    <a:pt x="3178" y="603"/>
                  </a:cubicBezTo>
                  <a:cubicBezTo>
                    <a:pt x="3107" y="603"/>
                    <a:pt x="3107" y="603"/>
                    <a:pt x="3107" y="603"/>
                  </a:cubicBezTo>
                  <a:cubicBezTo>
                    <a:pt x="3107" y="308"/>
                    <a:pt x="3107" y="308"/>
                    <a:pt x="3107" y="308"/>
                  </a:cubicBezTo>
                  <a:cubicBezTo>
                    <a:pt x="3107" y="281"/>
                    <a:pt x="3099" y="259"/>
                    <a:pt x="3083" y="243"/>
                  </a:cubicBezTo>
                  <a:cubicBezTo>
                    <a:pt x="3067" y="228"/>
                    <a:pt x="3045" y="220"/>
                    <a:pt x="3018" y="220"/>
                  </a:cubicBezTo>
                  <a:cubicBezTo>
                    <a:pt x="2996" y="220"/>
                    <a:pt x="2977" y="223"/>
                    <a:pt x="2961" y="230"/>
                  </a:cubicBezTo>
                  <a:cubicBezTo>
                    <a:pt x="2945" y="237"/>
                    <a:pt x="2932" y="246"/>
                    <a:pt x="2921" y="259"/>
                  </a:cubicBezTo>
                  <a:cubicBezTo>
                    <a:pt x="2910" y="271"/>
                    <a:pt x="2902" y="286"/>
                    <a:pt x="2897" y="302"/>
                  </a:cubicBezTo>
                  <a:cubicBezTo>
                    <a:pt x="2891" y="319"/>
                    <a:pt x="2889" y="337"/>
                    <a:pt x="2889" y="356"/>
                  </a:cubicBezTo>
                  <a:cubicBezTo>
                    <a:pt x="2889" y="603"/>
                    <a:pt x="2889" y="603"/>
                    <a:pt x="2889" y="603"/>
                  </a:cubicBezTo>
                  <a:cubicBezTo>
                    <a:pt x="2817" y="603"/>
                    <a:pt x="2817" y="603"/>
                    <a:pt x="2817" y="603"/>
                  </a:cubicBezTo>
                  <a:cubicBezTo>
                    <a:pt x="2817" y="167"/>
                    <a:pt x="2817" y="167"/>
                    <a:pt x="2817" y="167"/>
                  </a:cubicBezTo>
                  <a:lnTo>
                    <a:pt x="2884" y="167"/>
                  </a:lnTo>
                  <a:close/>
                  <a:moveTo>
                    <a:pt x="2673" y="575"/>
                  </a:moveTo>
                  <a:cubicBezTo>
                    <a:pt x="2640" y="600"/>
                    <a:pt x="2599" y="612"/>
                    <a:pt x="2549" y="612"/>
                  </a:cubicBezTo>
                  <a:cubicBezTo>
                    <a:pt x="2515" y="612"/>
                    <a:pt x="2484" y="607"/>
                    <a:pt x="2458" y="595"/>
                  </a:cubicBezTo>
                  <a:cubicBezTo>
                    <a:pt x="2433" y="584"/>
                    <a:pt x="2411" y="568"/>
                    <a:pt x="2394" y="548"/>
                  </a:cubicBezTo>
                  <a:cubicBezTo>
                    <a:pt x="2377" y="528"/>
                    <a:pt x="2363" y="504"/>
                    <a:pt x="2355" y="476"/>
                  </a:cubicBezTo>
                  <a:cubicBezTo>
                    <a:pt x="2346" y="447"/>
                    <a:pt x="2341" y="417"/>
                    <a:pt x="2340" y="384"/>
                  </a:cubicBezTo>
                  <a:cubicBezTo>
                    <a:pt x="2340" y="350"/>
                    <a:pt x="2345" y="320"/>
                    <a:pt x="2355" y="293"/>
                  </a:cubicBezTo>
                  <a:cubicBezTo>
                    <a:pt x="2365" y="265"/>
                    <a:pt x="2379" y="241"/>
                    <a:pt x="2398" y="221"/>
                  </a:cubicBezTo>
                  <a:cubicBezTo>
                    <a:pt x="2416" y="200"/>
                    <a:pt x="2438" y="185"/>
                    <a:pt x="2463" y="173"/>
                  </a:cubicBezTo>
                  <a:cubicBezTo>
                    <a:pt x="2488" y="162"/>
                    <a:pt x="2515" y="157"/>
                    <a:pt x="2545" y="157"/>
                  </a:cubicBezTo>
                  <a:cubicBezTo>
                    <a:pt x="2584" y="157"/>
                    <a:pt x="2616" y="164"/>
                    <a:pt x="2642" y="181"/>
                  </a:cubicBezTo>
                  <a:cubicBezTo>
                    <a:pt x="2667" y="197"/>
                    <a:pt x="2688" y="217"/>
                    <a:pt x="2703" y="242"/>
                  </a:cubicBezTo>
                  <a:cubicBezTo>
                    <a:pt x="2719" y="266"/>
                    <a:pt x="2729" y="294"/>
                    <a:pt x="2735" y="323"/>
                  </a:cubicBezTo>
                  <a:cubicBezTo>
                    <a:pt x="2741" y="352"/>
                    <a:pt x="2744" y="380"/>
                    <a:pt x="2743" y="406"/>
                  </a:cubicBezTo>
                  <a:cubicBezTo>
                    <a:pt x="2416" y="406"/>
                    <a:pt x="2416" y="406"/>
                    <a:pt x="2416" y="406"/>
                  </a:cubicBezTo>
                  <a:cubicBezTo>
                    <a:pt x="2416" y="425"/>
                    <a:pt x="2418" y="444"/>
                    <a:pt x="2423" y="461"/>
                  </a:cubicBezTo>
                  <a:cubicBezTo>
                    <a:pt x="2428" y="478"/>
                    <a:pt x="2436" y="493"/>
                    <a:pt x="2447" y="506"/>
                  </a:cubicBezTo>
                  <a:cubicBezTo>
                    <a:pt x="2458" y="520"/>
                    <a:pt x="2473" y="530"/>
                    <a:pt x="2490" y="538"/>
                  </a:cubicBezTo>
                  <a:cubicBezTo>
                    <a:pt x="2508" y="546"/>
                    <a:pt x="2528" y="550"/>
                    <a:pt x="2552" y="550"/>
                  </a:cubicBezTo>
                  <a:cubicBezTo>
                    <a:pt x="2582" y="550"/>
                    <a:pt x="2607" y="543"/>
                    <a:pt x="2627" y="529"/>
                  </a:cubicBezTo>
                  <a:cubicBezTo>
                    <a:pt x="2646" y="515"/>
                    <a:pt x="2659" y="493"/>
                    <a:pt x="2665" y="465"/>
                  </a:cubicBezTo>
                  <a:cubicBezTo>
                    <a:pt x="2736" y="465"/>
                    <a:pt x="2736" y="465"/>
                    <a:pt x="2736" y="465"/>
                  </a:cubicBezTo>
                  <a:cubicBezTo>
                    <a:pt x="2726" y="513"/>
                    <a:pt x="2705" y="550"/>
                    <a:pt x="2673" y="575"/>
                  </a:cubicBezTo>
                  <a:moveTo>
                    <a:pt x="2655" y="295"/>
                  </a:moveTo>
                  <a:cubicBezTo>
                    <a:pt x="2649" y="280"/>
                    <a:pt x="2640" y="267"/>
                    <a:pt x="2629" y="256"/>
                  </a:cubicBezTo>
                  <a:cubicBezTo>
                    <a:pt x="2618" y="245"/>
                    <a:pt x="2605" y="236"/>
                    <a:pt x="2590" y="229"/>
                  </a:cubicBezTo>
                  <a:cubicBezTo>
                    <a:pt x="2575" y="223"/>
                    <a:pt x="2559" y="220"/>
                    <a:pt x="2541" y="220"/>
                  </a:cubicBezTo>
                  <a:cubicBezTo>
                    <a:pt x="2522" y="220"/>
                    <a:pt x="2506" y="223"/>
                    <a:pt x="2491" y="229"/>
                  </a:cubicBezTo>
                  <a:cubicBezTo>
                    <a:pt x="2476" y="236"/>
                    <a:pt x="2463" y="245"/>
                    <a:pt x="2452" y="256"/>
                  </a:cubicBezTo>
                  <a:cubicBezTo>
                    <a:pt x="2441" y="267"/>
                    <a:pt x="2433" y="281"/>
                    <a:pt x="2427" y="295"/>
                  </a:cubicBezTo>
                  <a:cubicBezTo>
                    <a:pt x="2421" y="310"/>
                    <a:pt x="2417" y="326"/>
                    <a:pt x="2416" y="343"/>
                  </a:cubicBezTo>
                  <a:cubicBezTo>
                    <a:pt x="2667" y="343"/>
                    <a:pt x="2667" y="343"/>
                    <a:pt x="2667" y="343"/>
                  </a:cubicBezTo>
                  <a:cubicBezTo>
                    <a:pt x="2666" y="326"/>
                    <a:pt x="2662" y="310"/>
                    <a:pt x="2655" y="295"/>
                  </a:cubicBezTo>
                  <a:moveTo>
                    <a:pt x="2252" y="603"/>
                  </a:moveTo>
                  <a:cubicBezTo>
                    <a:pt x="2181" y="603"/>
                    <a:pt x="2181" y="603"/>
                    <a:pt x="2181" y="603"/>
                  </a:cubicBezTo>
                  <a:cubicBezTo>
                    <a:pt x="2181" y="166"/>
                    <a:pt x="2181" y="166"/>
                    <a:pt x="2181" y="166"/>
                  </a:cubicBezTo>
                  <a:cubicBezTo>
                    <a:pt x="2252" y="166"/>
                    <a:pt x="2252" y="166"/>
                    <a:pt x="2252" y="166"/>
                  </a:cubicBezTo>
                  <a:lnTo>
                    <a:pt x="2252" y="603"/>
                  </a:lnTo>
                  <a:close/>
                  <a:moveTo>
                    <a:pt x="2180" y="0"/>
                  </a:moveTo>
                  <a:cubicBezTo>
                    <a:pt x="2252" y="0"/>
                    <a:pt x="2252" y="0"/>
                    <a:pt x="2252" y="0"/>
                  </a:cubicBezTo>
                  <a:cubicBezTo>
                    <a:pt x="2252" y="88"/>
                    <a:pt x="2252" y="88"/>
                    <a:pt x="2252" y="88"/>
                  </a:cubicBezTo>
                  <a:cubicBezTo>
                    <a:pt x="2180" y="88"/>
                    <a:pt x="2180" y="88"/>
                    <a:pt x="2180" y="88"/>
                  </a:cubicBezTo>
                  <a:lnTo>
                    <a:pt x="2180" y="0"/>
                  </a:lnTo>
                  <a:close/>
                  <a:moveTo>
                    <a:pt x="1960" y="167"/>
                  </a:moveTo>
                  <a:cubicBezTo>
                    <a:pt x="1960" y="259"/>
                    <a:pt x="1960" y="259"/>
                    <a:pt x="1960" y="259"/>
                  </a:cubicBezTo>
                  <a:cubicBezTo>
                    <a:pt x="1962" y="259"/>
                    <a:pt x="1962" y="259"/>
                    <a:pt x="1962" y="259"/>
                  </a:cubicBezTo>
                  <a:cubicBezTo>
                    <a:pt x="1979" y="223"/>
                    <a:pt x="2001" y="197"/>
                    <a:pt x="2026" y="180"/>
                  </a:cubicBezTo>
                  <a:cubicBezTo>
                    <a:pt x="2051" y="163"/>
                    <a:pt x="2083" y="155"/>
                    <a:pt x="2122" y="157"/>
                  </a:cubicBezTo>
                  <a:cubicBezTo>
                    <a:pt x="2122" y="233"/>
                    <a:pt x="2122" y="233"/>
                    <a:pt x="2122" y="233"/>
                  </a:cubicBezTo>
                  <a:cubicBezTo>
                    <a:pt x="2093" y="233"/>
                    <a:pt x="2069" y="236"/>
                    <a:pt x="2049" y="244"/>
                  </a:cubicBezTo>
                  <a:cubicBezTo>
                    <a:pt x="2029" y="252"/>
                    <a:pt x="2012" y="264"/>
                    <a:pt x="2000" y="279"/>
                  </a:cubicBezTo>
                  <a:cubicBezTo>
                    <a:pt x="1987" y="294"/>
                    <a:pt x="1978" y="312"/>
                    <a:pt x="1973" y="334"/>
                  </a:cubicBezTo>
                  <a:cubicBezTo>
                    <a:pt x="1967" y="356"/>
                    <a:pt x="1964" y="381"/>
                    <a:pt x="1964" y="409"/>
                  </a:cubicBezTo>
                  <a:cubicBezTo>
                    <a:pt x="1964" y="603"/>
                    <a:pt x="1964" y="603"/>
                    <a:pt x="1964" y="603"/>
                  </a:cubicBezTo>
                  <a:cubicBezTo>
                    <a:pt x="1893" y="603"/>
                    <a:pt x="1893" y="603"/>
                    <a:pt x="1893" y="603"/>
                  </a:cubicBezTo>
                  <a:cubicBezTo>
                    <a:pt x="1893" y="167"/>
                    <a:pt x="1893" y="167"/>
                    <a:pt x="1893" y="167"/>
                  </a:cubicBezTo>
                  <a:lnTo>
                    <a:pt x="1960" y="167"/>
                  </a:lnTo>
                  <a:close/>
                  <a:moveTo>
                    <a:pt x="1751" y="575"/>
                  </a:moveTo>
                  <a:cubicBezTo>
                    <a:pt x="1718" y="600"/>
                    <a:pt x="1677" y="612"/>
                    <a:pt x="1628" y="612"/>
                  </a:cubicBezTo>
                  <a:cubicBezTo>
                    <a:pt x="1593" y="612"/>
                    <a:pt x="1562" y="607"/>
                    <a:pt x="1537" y="595"/>
                  </a:cubicBezTo>
                  <a:cubicBezTo>
                    <a:pt x="1511" y="584"/>
                    <a:pt x="1490" y="568"/>
                    <a:pt x="1472" y="548"/>
                  </a:cubicBezTo>
                  <a:cubicBezTo>
                    <a:pt x="1455" y="528"/>
                    <a:pt x="1442" y="504"/>
                    <a:pt x="1433" y="476"/>
                  </a:cubicBezTo>
                  <a:cubicBezTo>
                    <a:pt x="1424" y="447"/>
                    <a:pt x="1419" y="417"/>
                    <a:pt x="1418" y="384"/>
                  </a:cubicBezTo>
                  <a:cubicBezTo>
                    <a:pt x="1418" y="350"/>
                    <a:pt x="1423" y="320"/>
                    <a:pt x="1433" y="293"/>
                  </a:cubicBezTo>
                  <a:cubicBezTo>
                    <a:pt x="1444" y="265"/>
                    <a:pt x="1458" y="241"/>
                    <a:pt x="1476" y="221"/>
                  </a:cubicBezTo>
                  <a:cubicBezTo>
                    <a:pt x="1494" y="200"/>
                    <a:pt x="1516" y="185"/>
                    <a:pt x="1541" y="173"/>
                  </a:cubicBezTo>
                  <a:cubicBezTo>
                    <a:pt x="1566" y="162"/>
                    <a:pt x="1594" y="157"/>
                    <a:pt x="1623" y="157"/>
                  </a:cubicBezTo>
                  <a:cubicBezTo>
                    <a:pt x="1662" y="157"/>
                    <a:pt x="1694" y="164"/>
                    <a:pt x="1720" y="181"/>
                  </a:cubicBezTo>
                  <a:cubicBezTo>
                    <a:pt x="1745" y="197"/>
                    <a:pt x="1766" y="217"/>
                    <a:pt x="1782" y="242"/>
                  </a:cubicBezTo>
                  <a:cubicBezTo>
                    <a:pt x="1797" y="266"/>
                    <a:pt x="1808" y="294"/>
                    <a:pt x="1814" y="323"/>
                  </a:cubicBezTo>
                  <a:cubicBezTo>
                    <a:pt x="1820" y="352"/>
                    <a:pt x="1822" y="380"/>
                    <a:pt x="1821" y="406"/>
                  </a:cubicBezTo>
                  <a:cubicBezTo>
                    <a:pt x="1494" y="406"/>
                    <a:pt x="1494" y="406"/>
                    <a:pt x="1494" y="406"/>
                  </a:cubicBezTo>
                  <a:cubicBezTo>
                    <a:pt x="1494" y="425"/>
                    <a:pt x="1496" y="444"/>
                    <a:pt x="1501" y="461"/>
                  </a:cubicBezTo>
                  <a:cubicBezTo>
                    <a:pt x="1506" y="478"/>
                    <a:pt x="1514" y="493"/>
                    <a:pt x="1526" y="506"/>
                  </a:cubicBezTo>
                  <a:cubicBezTo>
                    <a:pt x="1537" y="520"/>
                    <a:pt x="1551" y="530"/>
                    <a:pt x="1568" y="538"/>
                  </a:cubicBezTo>
                  <a:cubicBezTo>
                    <a:pt x="1586" y="546"/>
                    <a:pt x="1607" y="550"/>
                    <a:pt x="1630" y="550"/>
                  </a:cubicBezTo>
                  <a:cubicBezTo>
                    <a:pt x="1661" y="550"/>
                    <a:pt x="1685" y="543"/>
                    <a:pt x="1705" y="529"/>
                  </a:cubicBezTo>
                  <a:cubicBezTo>
                    <a:pt x="1724" y="515"/>
                    <a:pt x="1737" y="493"/>
                    <a:pt x="1743" y="465"/>
                  </a:cubicBezTo>
                  <a:cubicBezTo>
                    <a:pt x="1814" y="465"/>
                    <a:pt x="1814" y="465"/>
                    <a:pt x="1814" y="465"/>
                  </a:cubicBezTo>
                  <a:cubicBezTo>
                    <a:pt x="1804" y="513"/>
                    <a:pt x="1783" y="550"/>
                    <a:pt x="1751" y="575"/>
                  </a:cubicBezTo>
                  <a:moveTo>
                    <a:pt x="1733" y="295"/>
                  </a:moveTo>
                  <a:cubicBezTo>
                    <a:pt x="1727" y="280"/>
                    <a:pt x="1718" y="267"/>
                    <a:pt x="1707" y="256"/>
                  </a:cubicBezTo>
                  <a:cubicBezTo>
                    <a:pt x="1696" y="245"/>
                    <a:pt x="1683" y="236"/>
                    <a:pt x="1668" y="229"/>
                  </a:cubicBezTo>
                  <a:cubicBezTo>
                    <a:pt x="1654" y="223"/>
                    <a:pt x="1637" y="220"/>
                    <a:pt x="1619" y="220"/>
                  </a:cubicBezTo>
                  <a:cubicBezTo>
                    <a:pt x="1601" y="220"/>
                    <a:pt x="1584" y="223"/>
                    <a:pt x="1569" y="229"/>
                  </a:cubicBezTo>
                  <a:cubicBezTo>
                    <a:pt x="1554" y="236"/>
                    <a:pt x="1541" y="245"/>
                    <a:pt x="1530" y="256"/>
                  </a:cubicBezTo>
                  <a:cubicBezTo>
                    <a:pt x="1520" y="267"/>
                    <a:pt x="1511" y="281"/>
                    <a:pt x="1505" y="295"/>
                  </a:cubicBezTo>
                  <a:cubicBezTo>
                    <a:pt x="1499" y="310"/>
                    <a:pt x="1495" y="326"/>
                    <a:pt x="1494" y="343"/>
                  </a:cubicBezTo>
                  <a:cubicBezTo>
                    <a:pt x="1745" y="343"/>
                    <a:pt x="1745" y="343"/>
                    <a:pt x="1745" y="343"/>
                  </a:cubicBezTo>
                  <a:cubicBezTo>
                    <a:pt x="1744" y="326"/>
                    <a:pt x="1740" y="310"/>
                    <a:pt x="1733" y="295"/>
                  </a:cubicBezTo>
                  <a:moveTo>
                    <a:pt x="1273" y="322"/>
                  </a:moveTo>
                  <a:cubicBezTo>
                    <a:pt x="1268" y="302"/>
                    <a:pt x="1260" y="285"/>
                    <a:pt x="1249" y="270"/>
                  </a:cubicBezTo>
                  <a:cubicBezTo>
                    <a:pt x="1238" y="254"/>
                    <a:pt x="1224" y="242"/>
                    <a:pt x="1207" y="233"/>
                  </a:cubicBezTo>
                  <a:cubicBezTo>
                    <a:pt x="1189" y="224"/>
                    <a:pt x="1169" y="220"/>
                    <a:pt x="1146" y="220"/>
                  </a:cubicBezTo>
                  <a:cubicBezTo>
                    <a:pt x="1122" y="220"/>
                    <a:pt x="1102" y="224"/>
                    <a:pt x="1085" y="234"/>
                  </a:cubicBezTo>
                  <a:cubicBezTo>
                    <a:pt x="1068" y="244"/>
                    <a:pt x="1054" y="256"/>
                    <a:pt x="1043" y="272"/>
                  </a:cubicBezTo>
                  <a:cubicBezTo>
                    <a:pt x="1033" y="287"/>
                    <a:pt x="1025" y="305"/>
                    <a:pt x="1020" y="324"/>
                  </a:cubicBezTo>
                  <a:cubicBezTo>
                    <a:pt x="1015" y="344"/>
                    <a:pt x="1013" y="364"/>
                    <a:pt x="1013" y="384"/>
                  </a:cubicBezTo>
                  <a:cubicBezTo>
                    <a:pt x="1013" y="406"/>
                    <a:pt x="1015" y="426"/>
                    <a:pt x="1021" y="446"/>
                  </a:cubicBezTo>
                  <a:cubicBezTo>
                    <a:pt x="1026" y="467"/>
                    <a:pt x="1034" y="484"/>
                    <a:pt x="1044" y="499"/>
                  </a:cubicBezTo>
                  <a:cubicBezTo>
                    <a:pt x="1056" y="514"/>
                    <a:pt x="1070" y="527"/>
                    <a:pt x="1087" y="536"/>
                  </a:cubicBezTo>
                  <a:cubicBezTo>
                    <a:pt x="1105" y="545"/>
                    <a:pt x="1126" y="550"/>
                    <a:pt x="1150" y="550"/>
                  </a:cubicBezTo>
                  <a:cubicBezTo>
                    <a:pt x="1175" y="550"/>
                    <a:pt x="1196" y="545"/>
                    <a:pt x="1213" y="536"/>
                  </a:cubicBezTo>
                  <a:cubicBezTo>
                    <a:pt x="1229" y="526"/>
                    <a:pt x="1243" y="513"/>
                    <a:pt x="1253" y="498"/>
                  </a:cubicBezTo>
                  <a:cubicBezTo>
                    <a:pt x="1263" y="482"/>
                    <a:pt x="1270" y="464"/>
                    <a:pt x="1275" y="444"/>
                  </a:cubicBezTo>
                  <a:cubicBezTo>
                    <a:pt x="1279" y="423"/>
                    <a:pt x="1281" y="402"/>
                    <a:pt x="1281" y="381"/>
                  </a:cubicBezTo>
                  <a:cubicBezTo>
                    <a:pt x="1281" y="361"/>
                    <a:pt x="1279" y="341"/>
                    <a:pt x="1273" y="322"/>
                  </a:cubicBezTo>
                  <a:moveTo>
                    <a:pt x="1015" y="167"/>
                  </a:moveTo>
                  <a:cubicBezTo>
                    <a:pt x="1015" y="226"/>
                    <a:pt x="1015" y="226"/>
                    <a:pt x="1015" y="226"/>
                  </a:cubicBezTo>
                  <a:cubicBezTo>
                    <a:pt x="1017" y="226"/>
                    <a:pt x="1017" y="226"/>
                    <a:pt x="1017" y="226"/>
                  </a:cubicBezTo>
                  <a:cubicBezTo>
                    <a:pt x="1029" y="202"/>
                    <a:pt x="1048" y="184"/>
                    <a:pt x="1073" y="173"/>
                  </a:cubicBezTo>
                  <a:cubicBezTo>
                    <a:pt x="1098" y="162"/>
                    <a:pt x="1126" y="157"/>
                    <a:pt x="1156" y="157"/>
                  </a:cubicBezTo>
                  <a:cubicBezTo>
                    <a:pt x="1190" y="157"/>
                    <a:pt x="1220" y="163"/>
                    <a:pt x="1245" y="175"/>
                  </a:cubicBezTo>
                  <a:cubicBezTo>
                    <a:pt x="1270" y="187"/>
                    <a:pt x="1290" y="204"/>
                    <a:pt x="1307" y="225"/>
                  </a:cubicBezTo>
                  <a:cubicBezTo>
                    <a:pt x="1324" y="246"/>
                    <a:pt x="1336" y="271"/>
                    <a:pt x="1345" y="298"/>
                  </a:cubicBezTo>
                  <a:cubicBezTo>
                    <a:pt x="1353" y="326"/>
                    <a:pt x="1357" y="355"/>
                    <a:pt x="1357" y="386"/>
                  </a:cubicBezTo>
                  <a:cubicBezTo>
                    <a:pt x="1357" y="417"/>
                    <a:pt x="1353" y="446"/>
                    <a:pt x="1345" y="474"/>
                  </a:cubicBezTo>
                  <a:cubicBezTo>
                    <a:pt x="1337" y="501"/>
                    <a:pt x="1325" y="525"/>
                    <a:pt x="1308" y="546"/>
                  </a:cubicBezTo>
                  <a:cubicBezTo>
                    <a:pt x="1291" y="567"/>
                    <a:pt x="1270" y="583"/>
                    <a:pt x="1246" y="595"/>
                  </a:cubicBezTo>
                  <a:cubicBezTo>
                    <a:pt x="1221" y="606"/>
                    <a:pt x="1191" y="612"/>
                    <a:pt x="1158" y="612"/>
                  </a:cubicBezTo>
                  <a:cubicBezTo>
                    <a:pt x="1147" y="612"/>
                    <a:pt x="1136" y="611"/>
                    <a:pt x="1122" y="609"/>
                  </a:cubicBezTo>
                  <a:cubicBezTo>
                    <a:pt x="1109" y="607"/>
                    <a:pt x="1096" y="603"/>
                    <a:pt x="1083" y="598"/>
                  </a:cubicBezTo>
                  <a:cubicBezTo>
                    <a:pt x="1070" y="593"/>
                    <a:pt x="1058" y="586"/>
                    <a:pt x="1046" y="577"/>
                  </a:cubicBezTo>
                  <a:cubicBezTo>
                    <a:pt x="1035" y="569"/>
                    <a:pt x="1025" y="558"/>
                    <a:pt x="1017" y="545"/>
                  </a:cubicBezTo>
                  <a:cubicBezTo>
                    <a:pt x="1015" y="545"/>
                    <a:pt x="1015" y="545"/>
                    <a:pt x="1015" y="545"/>
                  </a:cubicBezTo>
                  <a:cubicBezTo>
                    <a:pt x="1015" y="769"/>
                    <a:pt x="1015" y="769"/>
                    <a:pt x="1015" y="769"/>
                  </a:cubicBezTo>
                  <a:cubicBezTo>
                    <a:pt x="944" y="769"/>
                    <a:pt x="944" y="769"/>
                    <a:pt x="944" y="769"/>
                  </a:cubicBezTo>
                  <a:cubicBezTo>
                    <a:pt x="944" y="167"/>
                    <a:pt x="944" y="167"/>
                    <a:pt x="944" y="167"/>
                  </a:cubicBezTo>
                  <a:lnTo>
                    <a:pt x="1015" y="167"/>
                  </a:lnTo>
                  <a:close/>
                  <a:moveTo>
                    <a:pt x="469" y="167"/>
                  </a:moveTo>
                  <a:cubicBezTo>
                    <a:pt x="561" y="167"/>
                    <a:pt x="561" y="167"/>
                    <a:pt x="561" y="167"/>
                  </a:cubicBezTo>
                  <a:cubicBezTo>
                    <a:pt x="666" y="319"/>
                    <a:pt x="666" y="319"/>
                    <a:pt x="666" y="319"/>
                  </a:cubicBezTo>
                  <a:cubicBezTo>
                    <a:pt x="775" y="167"/>
                    <a:pt x="775" y="167"/>
                    <a:pt x="775" y="167"/>
                  </a:cubicBezTo>
                  <a:cubicBezTo>
                    <a:pt x="861" y="167"/>
                    <a:pt x="861" y="167"/>
                    <a:pt x="861" y="167"/>
                  </a:cubicBezTo>
                  <a:cubicBezTo>
                    <a:pt x="711" y="368"/>
                    <a:pt x="711" y="368"/>
                    <a:pt x="711" y="368"/>
                  </a:cubicBezTo>
                  <a:cubicBezTo>
                    <a:pt x="880" y="603"/>
                    <a:pt x="880" y="603"/>
                    <a:pt x="880" y="603"/>
                  </a:cubicBezTo>
                  <a:cubicBezTo>
                    <a:pt x="787" y="603"/>
                    <a:pt x="787" y="603"/>
                    <a:pt x="787" y="603"/>
                  </a:cubicBezTo>
                  <a:cubicBezTo>
                    <a:pt x="666" y="422"/>
                    <a:pt x="666" y="422"/>
                    <a:pt x="666" y="422"/>
                  </a:cubicBezTo>
                  <a:cubicBezTo>
                    <a:pt x="545" y="603"/>
                    <a:pt x="545" y="603"/>
                    <a:pt x="545" y="603"/>
                  </a:cubicBezTo>
                  <a:cubicBezTo>
                    <a:pt x="458" y="603"/>
                    <a:pt x="458" y="603"/>
                    <a:pt x="458" y="603"/>
                  </a:cubicBezTo>
                  <a:cubicBezTo>
                    <a:pt x="622" y="373"/>
                    <a:pt x="622" y="373"/>
                    <a:pt x="622" y="373"/>
                  </a:cubicBezTo>
                  <a:lnTo>
                    <a:pt x="469" y="167"/>
                  </a:lnTo>
                  <a:close/>
                  <a:moveTo>
                    <a:pt x="416" y="0"/>
                  </a:moveTo>
                  <a:cubicBezTo>
                    <a:pt x="416" y="68"/>
                    <a:pt x="416" y="68"/>
                    <a:pt x="416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259"/>
                    <a:pt x="80" y="259"/>
                    <a:pt x="80" y="259"/>
                  </a:cubicBezTo>
                  <a:cubicBezTo>
                    <a:pt x="393" y="259"/>
                    <a:pt x="393" y="259"/>
                    <a:pt x="393" y="259"/>
                  </a:cubicBezTo>
                  <a:cubicBezTo>
                    <a:pt x="393" y="327"/>
                    <a:pt x="393" y="327"/>
                    <a:pt x="393" y="327"/>
                  </a:cubicBezTo>
                  <a:cubicBezTo>
                    <a:pt x="80" y="327"/>
                    <a:pt x="80" y="327"/>
                    <a:pt x="80" y="327"/>
                  </a:cubicBezTo>
                  <a:cubicBezTo>
                    <a:pt x="80" y="536"/>
                    <a:pt x="80" y="536"/>
                    <a:pt x="80" y="536"/>
                  </a:cubicBezTo>
                  <a:cubicBezTo>
                    <a:pt x="419" y="536"/>
                    <a:pt x="419" y="536"/>
                    <a:pt x="419" y="536"/>
                  </a:cubicBezTo>
                  <a:cubicBezTo>
                    <a:pt x="419" y="603"/>
                    <a:pt x="419" y="603"/>
                    <a:pt x="419" y="603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16" y="0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gray">
            <a:xfrm>
              <a:off x="2637" y="737"/>
              <a:ext cx="436" cy="519"/>
            </a:xfrm>
            <a:custGeom>
              <a:avLst/>
              <a:gdLst>
                <a:gd name="T0" fmla="*/ 1607 w 2526"/>
                <a:gd name="T1" fmla="*/ 580 h 3008"/>
                <a:gd name="T2" fmla="*/ 657 w 2526"/>
                <a:gd name="T3" fmla="*/ 1504 h 3008"/>
                <a:gd name="T4" fmla="*/ 1611 w 2526"/>
                <a:gd name="T5" fmla="*/ 2428 h 3008"/>
                <a:gd name="T6" fmla="*/ 2522 w 2526"/>
                <a:gd name="T7" fmla="*/ 2046 h 3008"/>
                <a:gd name="T8" fmla="*/ 2522 w 2526"/>
                <a:gd name="T9" fmla="*/ 2738 h 3008"/>
                <a:gd name="T10" fmla="*/ 1564 w 2526"/>
                <a:gd name="T11" fmla="*/ 3008 h 3008"/>
                <a:gd name="T12" fmla="*/ 0 w 2526"/>
                <a:gd name="T13" fmla="*/ 1504 h 3008"/>
                <a:gd name="T14" fmla="*/ 1568 w 2526"/>
                <a:gd name="T15" fmla="*/ 0 h 3008"/>
                <a:gd name="T16" fmla="*/ 2526 w 2526"/>
                <a:gd name="T17" fmla="*/ 224 h 3008"/>
                <a:gd name="T18" fmla="*/ 2526 w 2526"/>
                <a:gd name="T19" fmla="*/ 903 h 3008"/>
                <a:gd name="T20" fmla="*/ 1607 w 2526"/>
                <a:gd name="T21" fmla="*/ 580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26" h="3008">
                  <a:moveTo>
                    <a:pt x="1607" y="580"/>
                  </a:moveTo>
                  <a:cubicBezTo>
                    <a:pt x="1018" y="580"/>
                    <a:pt x="657" y="1040"/>
                    <a:pt x="657" y="1504"/>
                  </a:cubicBezTo>
                  <a:cubicBezTo>
                    <a:pt x="657" y="2063"/>
                    <a:pt x="1113" y="2428"/>
                    <a:pt x="1611" y="2428"/>
                  </a:cubicBezTo>
                  <a:cubicBezTo>
                    <a:pt x="1942" y="2428"/>
                    <a:pt x="2256" y="2282"/>
                    <a:pt x="2522" y="2046"/>
                  </a:cubicBezTo>
                  <a:cubicBezTo>
                    <a:pt x="2522" y="2738"/>
                    <a:pt x="2522" y="2738"/>
                    <a:pt x="2522" y="2738"/>
                  </a:cubicBezTo>
                  <a:cubicBezTo>
                    <a:pt x="2243" y="2905"/>
                    <a:pt x="1860" y="3008"/>
                    <a:pt x="1564" y="3008"/>
                  </a:cubicBezTo>
                  <a:cubicBezTo>
                    <a:pt x="713" y="3008"/>
                    <a:pt x="0" y="2316"/>
                    <a:pt x="0" y="1504"/>
                  </a:cubicBezTo>
                  <a:cubicBezTo>
                    <a:pt x="0" y="645"/>
                    <a:pt x="717" y="0"/>
                    <a:pt x="1568" y="0"/>
                  </a:cubicBezTo>
                  <a:cubicBezTo>
                    <a:pt x="1895" y="0"/>
                    <a:pt x="2277" y="99"/>
                    <a:pt x="2526" y="224"/>
                  </a:cubicBezTo>
                  <a:cubicBezTo>
                    <a:pt x="2526" y="903"/>
                    <a:pt x="2526" y="903"/>
                    <a:pt x="2526" y="903"/>
                  </a:cubicBezTo>
                  <a:cubicBezTo>
                    <a:pt x="2213" y="697"/>
                    <a:pt x="1895" y="580"/>
                    <a:pt x="1607" y="580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gray">
            <a:xfrm>
              <a:off x="3112" y="737"/>
              <a:ext cx="451" cy="519"/>
            </a:xfrm>
            <a:custGeom>
              <a:avLst/>
              <a:gdLst>
                <a:gd name="T0" fmla="*/ 1577 w 2612"/>
                <a:gd name="T1" fmla="*/ 3008 h 3008"/>
                <a:gd name="T2" fmla="*/ 0 w 2612"/>
                <a:gd name="T3" fmla="*/ 1504 h 3008"/>
                <a:gd name="T4" fmla="*/ 1615 w 2612"/>
                <a:gd name="T5" fmla="*/ 0 h 3008"/>
                <a:gd name="T6" fmla="*/ 2595 w 2612"/>
                <a:gd name="T7" fmla="*/ 202 h 3008"/>
                <a:gd name="T8" fmla="*/ 2595 w 2612"/>
                <a:gd name="T9" fmla="*/ 877 h 3008"/>
                <a:gd name="T10" fmla="*/ 1628 w 2612"/>
                <a:gd name="T11" fmla="*/ 580 h 3008"/>
                <a:gd name="T12" fmla="*/ 657 w 2612"/>
                <a:gd name="T13" fmla="*/ 1504 h 3008"/>
                <a:gd name="T14" fmla="*/ 1637 w 2612"/>
                <a:gd name="T15" fmla="*/ 2445 h 3008"/>
                <a:gd name="T16" fmla="*/ 1993 w 2612"/>
                <a:gd name="T17" fmla="*/ 2385 h 3008"/>
                <a:gd name="T18" fmla="*/ 1993 w 2612"/>
                <a:gd name="T19" fmla="*/ 1844 h 3008"/>
                <a:gd name="T20" fmla="*/ 1512 w 2612"/>
                <a:gd name="T21" fmla="*/ 1844 h 3008"/>
                <a:gd name="T22" fmla="*/ 1512 w 2612"/>
                <a:gd name="T23" fmla="*/ 1272 h 3008"/>
                <a:gd name="T24" fmla="*/ 2612 w 2612"/>
                <a:gd name="T25" fmla="*/ 1272 h 3008"/>
                <a:gd name="T26" fmla="*/ 2612 w 2612"/>
                <a:gd name="T27" fmla="*/ 2793 h 3008"/>
                <a:gd name="T28" fmla="*/ 1577 w 2612"/>
                <a:gd name="T29" fmla="*/ 3008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12" h="3008">
                  <a:moveTo>
                    <a:pt x="1577" y="3008"/>
                  </a:moveTo>
                  <a:cubicBezTo>
                    <a:pt x="722" y="3008"/>
                    <a:pt x="0" y="2342"/>
                    <a:pt x="0" y="1504"/>
                  </a:cubicBezTo>
                  <a:cubicBezTo>
                    <a:pt x="0" y="658"/>
                    <a:pt x="717" y="0"/>
                    <a:pt x="1615" y="0"/>
                  </a:cubicBezTo>
                  <a:cubicBezTo>
                    <a:pt x="1942" y="0"/>
                    <a:pt x="2346" y="86"/>
                    <a:pt x="2595" y="202"/>
                  </a:cubicBezTo>
                  <a:cubicBezTo>
                    <a:pt x="2595" y="877"/>
                    <a:pt x="2595" y="877"/>
                    <a:pt x="2595" y="877"/>
                  </a:cubicBezTo>
                  <a:cubicBezTo>
                    <a:pt x="2312" y="714"/>
                    <a:pt x="1947" y="580"/>
                    <a:pt x="1628" y="580"/>
                  </a:cubicBezTo>
                  <a:cubicBezTo>
                    <a:pt x="1040" y="580"/>
                    <a:pt x="657" y="1040"/>
                    <a:pt x="657" y="1504"/>
                  </a:cubicBezTo>
                  <a:cubicBezTo>
                    <a:pt x="657" y="2050"/>
                    <a:pt x="1109" y="2445"/>
                    <a:pt x="1637" y="2445"/>
                  </a:cubicBezTo>
                  <a:cubicBezTo>
                    <a:pt x="1749" y="2445"/>
                    <a:pt x="1856" y="2437"/>
                    <a:pt x="1993" y="2385"/>
                  </a:cubicBezTo>
                  <a:cubicBezTo>
                    <a:pt x="1993" y="1844"/>
                    <a:pt x="1993" y="1844"/>
                    <a:pt x="1993" y="1844"/>
                  </a:cubicBezTo>
                  <a:cubicBezTo>
                    <a:pt x="1512" y="1844"/>
                    <a:pt x="1512" y="1844"/>
                    <a:pt x="1512" y="1844"/>
                  </a:cubicBezTo>
                  <a:cubicBezTo>
                    <a:pt x="1512" y="1272"/>
                    <a:pt x="1512" y="1272"/>
                    <a:pt x="1512" y="1272"/>
                  </a:cubicBezTo>
                  <a:cubicBezTo>
                    <a:pt x="2612" y="1272"/>
                    <a:pt x="2612" y="1272"/>
                    <a:pt x="2612" y="1272"/>
                  </a:cubicBezTo>
                  <a:cubicBezTo>
                    <a:pt x="2612" y="2793"/>
                    <a:pt x="2612" y="2793"/>
                    <a:pt x="2612" y="2793"/>
                  </a:cubicBezTo>
                  <a:cubicBezTo>
                    <a:pt x="2299" y="2935"/>
                    <a:pt x="1947" y="3008"/>
                    <a:pt x="1577" y="3008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gray">
            <a:xfrm>
              <a:off x="3646" y="747"/>
              <a:ext cx="106" cy="499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gray">
            <a:xfrm>
              <a:off x="3759" y="1373"/>
              <a:ext cx="63" cy="64"/>
            </a:xfrm>
            <a:custGeom>
              <a:avLst/>
              <a:gdLst>
                <a:gd name="T0" fmla="*/ 14 w 370"/>
                <a:gd name="T1" fmla="*/ 111 h 368"/>
                <a:gd name="T2" fmla="*/ 54 w 370"/>
                <a:gd name="T3" fmla="*/ 53 h 368"/>
                <a:gd name="T4" fmla="*/ 114 w 370"/>
                <a:gd name="T5" fmla="*/ 14 h 368"/>
                <a:gd name="T6" fmla="*/ 185 w 370"/>
                <a:gd name="T7" fmla="*/ 0 h 368"/>
                <a:gd name="T8" fmla="*/ 256 w 370"/>
                <a:gd name="T9" fmla="*/ 14 h 368"/>
                <a:gd name="T10" fmla="*/ 315 w 370"/>
                <a:gd name="T11" fmla="*/ 53 h 368"/>
                <a:gd name="T12" fmla="*/ 355 w 370"/>
                <a:gd name="T13" fmla="*/ 111 h 368"/>
                <a:gd name="T14" fmla="*/ 370 w 370"/>
                <a:gd name="T15" fmla="*/ 183 h 368"/>
                <a:gd name="T16" fmla="*/ 355 w 370"/>
                <a:gd name="T17" fmla="*/ 257 h 368"/>
                <a:gd name="T18" fmla="*/ 315 w 370"/>
                <a:gd name="T19" fmla="*/ 315 h 368"/>
                <a:gd name="T20" fmla="*/ 256 w 370"/>
                <a:gd name="T21" fmla="*/ 354 h 368"/>
                <a:gd name="T22" fmla="*/ 185 w 370"/>
                <a:gd name="T23" fmla="*/ 368 h 368"/>
                <a:gd name="T24" fmla="*/ 114 w 370"/>
                <a:gd name="T25" fmla="*/ 354 h 368"/>
                <a:gd name="T26" fmla="*/ 54 w 370"/>
                <a:gd name="T27" fmla="*/ 315 h 368"/>
                <a:gd name="T28" fmla="*/ 14 w 370"/>
                <a:gd name="T29" fmla="*/ 257 h 368"/>
                <a:gd name="T30" fmla="*/ 0 w 370"/>
                <a:gd name="T31" fmla="*/ 183 h 368"/>
                <a:gd name="T32" fmla="*/ 14 w 370"/>
                <a:gd name="T33" fmla="*/ 111 h 368"/>
                <a:gd name="T34" fmla="*/ 44 w 370"/>
                <a:gd name="T35" fmla="*/ 246 h 368"/>
                <a:gd name="T36" fmla="*/ 76 w 370"/>
                <a:gd name="T37" fmla="*/ 296 h 368"/>
                <a:gd name="T38" fmla="*/ 125 w 370"/>
                <a:gd name="T39" fmla="*/ 329 h 368"/>
                <a:gd name="T40" fmla="*/ 185 w 370"/>
                <a:gd name="T41" fmla="*/ 341 h 368"/>
                <a:gd name="T42" fmla="*/ 245 w 370"/>
                <a:gd name="T43" fmla="*/ 329 h 368"/>
                <a:gd name="T44" fmla="*/ 293 w 370"/>
                <a:gd name="T45" fmla="*/ 296 h 368"/>
                <a:gd name="T46" fmla="*/ 325 w 370"/>
                <a:gd name="T47" fmla="*/ 246 h 368"/>
                <a:gd name="T48" fmla="*/ 336 w 370"/>
                <a:gd name="T49" fmla="*/ 183 h 368"/>
                <a:gd name="T50" fmla="*/ 325 w 370"/>
                <a:gd name="T51" fmla="*/ 122 h 368"/>
                <a:gd name="T52" fmla="*/ 293 w 370"/>
                <a:gd name="T53" fmla="*/ 72 h 368"/>
                <a:gd name="T54" fmla="*/ 245 w 370"/>
                <a:gd name="T55" fmla="*/ 39 h 368"/>
                <a:gd name="T56" fmla="*/ 185 w 370"/>
                <a:gd name="T57" fmla="*/ 27 h 368"/>
                <a:gd name="T58" fmla="*/ 125 w 370"/>
                <a:gd name="T59" fmla="*/ 39 h 368"/>
                <a:gd name="T60" fmla="*/ 76 w 370"/>
                <a:gd name="T61" fmla="*/ 72 h 368"/>
                <a:gd name="T62" fmla="*/ 44 w 370"/>
                <a:gd name="T63" fmla="*/ 122 h 368"/>
                <a:gd name="T64" fmla="*/ 33 w 370"/>
                <a:gd name="T65" fmla="*/ 183 h 368"/>
                <a:gd name="T66" fmla="*/ 44 w 370"/>
                <a:gd name="T67" fmla="*/ 246 h 368"/>
                <a:gd name="T68" fmla="*/ 196 w 370"/>
                <a:gd name="T69" fmla="*/ 77 h 368"/>
                <a:gd name="T70" fmla="*/ 253 w 370"/>
                <a:gd name="T71" fmla="*/ 92 h 368"/>
                <a:gd name="T72" fmla="*/ 272 w 370"/>
                <a:gd name="T73" fmla="*/ 138 h 368"/>
                <a:gd name="T74" fmla="*/ 255 w 370"/>
                <a:gd name="T75" fmla="*/ 181 h 368"/>
                <a:gd name="T76" fmla="*/ 215 w 370"/>
                <a:gd name="T77" fmla="*/ 197 h 368"/>
                <a:gd name="T78" fmla="*/ 277 w 370"/>
                <a:gd name="T79" fmla="*/ 292 h 368"/>
                <a:gd name="T80" fmla="*/ 241 w 370"/>
                <a:gd name="T81" fmla="*/ 292 h 368"/>
                <a:gd name="T82" fmla="*/ 182 w 370"/>
                <a:gd name="T83" fmla="*/ 199 h 368"/>
                <a:gd name="T84" fmla="*/ 147 w 370"/>
                <a:gd name="T85" fmla="*/ 199 h 368"/>
                <a:gd name="T86" fmla="*/ 147 w 370"/>
                <a:gd name="T87" fmla="*/ 292 h 368"/>
                <a:gd name="T88" fmla="*/ 113 w 370"/>
                <a:gd name="T89" fmla="*/ 292 h 368"/>
                <a:gd name="T90" fmla="*/ 113 w 370"/>
                <a:gd name="T91" fmla="*/ 77 h 368"/>
                <a:gd name="T92" fmla="*/ 196 w 370"/>
                <a:gd name="T93" fmla="*/ 77 h 368"/>
                <a:gd name="T94" fmla="*/ 182 w 370"/>
                <a:gd name="T95" fmla="*/ 172 h 368"/>
                <a:gd name="T96" fmla="*/ 203 w 370"/>
                <a:gd name="T97" fmla="*/ 171 h 368"/>
                <a:gd name="T98" fmla="*/ 221 w 370"/>
                <a:gd name="T99" fmla="*/ 167 h 368"/>
                <a:gd name="T100" fmla="*/ 234 w 370"/>
                <a:gd name="T101" fmla="*/ 156 h 368"/>
                <a:gd name="T102" fmla="*/ 238 w 370"/>
                <a:gd name="T103" fmla="*/ 137 h 368"/>
                <a:gd name="T104" fmla="*/ 234 w 370"/>
                <a:gd name="T105" fmla="*/ 119 h 368"/>
                <a:gd name="T106" fmla="*/ 223 w 370"/>
                <a:gd name="T107" fmla="*/ 109 h 368"/>
                <a:gd name="T108" fmla="*/ 208 w 370"/>
                <a:gd name="T109" fmla="*/ 105 h 368"/>
                <a:gd name="T110" fmla="*/ 191 w 370"/>
                <a:gd name="T111" fmla="*/ 103 h 368"/>
                <a:gd name="T112" fmla="*/ 147 w 370"/>
                <a:gd name="T113" fmla="*/ 103 h 368"/>
                <a:gd name="T114" fmla="*/ 147 w 370"/>
                <a:gd name="T115" fmla="*/ 172 h 368"/>
                <a:gd name="T116" fmla="*/ 182 w 370"/>
                <a:gd name="T117" fmla="*/ 17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" h="368">
                  <a:moveTo>
                    <a:pt x="14" y="111"/>
                  </a:moveTo>
                  <a:cubicBezTo>
                    <a:pt x="24" y="89"/>
                    <a:pt x="37" y="69"/>
                    <a:pt x="54" y="53"/>
                  </a:cubicBezTo>
                  <a:cubicBezTo>
                    <a:pt x="72" y="37"/>
                    <a:pt x="91" y="24"/>
                    <a:pt x="114" y="14"/>
                  </a:cubicBezTo>
                  <a:cubicBezTo>
                    <a:pt x="136" y="5"/>
                    <a:pt x="160" y="0"/>
                    <a:pt x="185" y="0"/>
                  </a:cubicBezTo>
                  <a:cubicBezTo>
                    <a:pt x="210" y="0"/>
                    <a:pt x="234" y="5"/>
                    <a:pt x="256" y="14"/>
                  </a:cubicBezTo>
                  <a:cubicBezTo>
                    <a:pt x="279" y="24"/>
                    <a:pt x="298" y="37"/>
                    <a:pt x="315" y="53"/>
                  </a:cubicBezTo>
                  <a:cubicBezTo>
                    <a:pt x="332" y="69"/>
                    <a:pt x="345" y="89"/>
                    <a:pt x="355" y="111"/>
                  </a:cubicBezTo>
                  <a:cubicBezTo>
                    <a:pt x="365" y="133"/>
                    <a:pt x="370" y="157"/>
                    <a:pt x="370" y="183"/>
                  </a:cubicBezTo>
                  <a:cubicBezTo>
                    <a:pt x="370" y="210"/>
                    <a:pt x="365" y="234"/>
                    <a:pt x="355" y="257"/>
                  </a:cubicBezTo>
                  <a:cubicBezTo>
                    <a:pt x="345" y="279"/>
                    <a:pt x="332" y="299"/>
                    <a:pt x="315" y="315"/>
                  </a:cubicBezTo>
                  <a:cubicBezTo>
                    <a:pt x="298" y="332"/>
                    <a:pt x="279" y="345"/>
                    <a:pt x="256" y="354"/>
                  </a:cubicBezTo>
                  <a:cubicBezTo>
                    <a:pt x="234" y="363"/>
                    <a:pt x="210" y="368"/>
                    <a:pt x="185" y="368"/>
                  </a:cubicBezTo>
                  <a:cubicBezTo>
                    <a:pt x="160" y="368"/>
                    <a:pt x="136" y="363"/>
                    <a:pt x="114" y="354"/>
                  </a:cubicBezTo>
                  <a:cubicBezTo>
                    <a:pt x="91" y="345"/>
                    <a:pt x="72" y="332"/>
                    <a:pt x="54" y="315"/>
                  </a:cubicBezTo>
                  <a:cubicBezTo>
                    <a:pt x="37" y="299"/>
                    <a:pt x="24" y="279"/>
                    <a:pt x="14" y="257"/>
                  </a:cubicBezTo>
                  <a:cubicBezTo>
                    <a:pt x="5" y="234"/>
                    <a:pt x="0" y="210"/>
                    <a:pt x="0" y="183"/>
                  </a:cubicBezTo>
                  <a:cubicBezTo>
                    <a:pt x="0" y="157"/>
                    <a:pt x="5" y="133"/>
                    <a:pt x="14" y="111"/>
                  </a:cubicBezTo>
                  <a:moveTo>
                    <a:pt x="44" y="246"/>
                  </a:moveTo>
                  <a:cubicBezTo>
                    <a:pt x="52" y="265"/>
                    <a:pt x="63" y="282"/>
                    <a:pt x="76" y="296"/>
                  </a:cubicBezTo>
                  <a:cubicBezTo>
                    <a:pt x="90" y="310"/>
                    <a:pt x="106" y="321"/>
                    <a:pt x="125" y="329"/>
                  </a:cubicBezTo>
                  <a:cubicBezTo>
                    <a:pt x="143" y="337"/>
                    <a:pt x="163" y="341"/>
                    <a:pt x="185" y="341"/>
                  </a:cubicBezTo>
                  <a:cubicBezTo>
                    <a:pt x="207" y="341"/>
                    <a:pt x="226" y="337"/>
                    <a:pt x="245" y="329"/>
                  </a:cubicBezTo>
                  <a:cubicBezTo>
                    <a:pt x="263" y="321"/>
                    <a:pt x="279" y="310"/>
                    <a:pt x="293" y="296"/>
                  </a:cubicBezTo>
                  <a:cubicBezTo>
                    <a:pt x="306" y="282"/>
                    <a:pt x="317" y="265"/>
                    <a:pt x="325" y="246"/>
                  </a:cubicBezTo>
                  <a:cubicBezTo>
                    <a:pt x="333" y="227"/>
                    <a:pt x="336" y="206"/>
                    <a:pt x="336" y="183"/>
                  </a:cubicBezTo>
                  <a:cubicBezTo>
                    <a:pt x="336" y="161"/>
                    <a:pt x="333" y="141"/>
                    <a:pt x="325" y="122"/>
                  </a:cubicBezTo>
                  <a:cubicBezTo>
                    <a:pt x="317" y="103"/>
                    <a:pt x="306" y="86"/>
                    <a:pt x="293" y="72"/>
                  </a:cubicBezTo>
                  <a:cubicBezTo>
                    <a:pt x="279" y="58"/>
                    <a:pt x="263" y="47"/>
                    <a:pt x="245" y="39"/>
                  </a:cubicBezTo>
                  <a:cubicBezTo>
                    <a:pt x="226" y="31"/>
                    <a:pt x="207" y="27"/>
                    <a:pt x="185" y="27"/>
                  </a:cubicBezTo>
                  <a:cubicBezTo>
                    <a:pt x="163" y="27"/>
                    <a:pt x="143" y="31"/>
                    <a:pt x="125" y="39"/>
                  </a:cubicBezTo>
                  <a:cubicBezTo>
                    <a:pt x="106" y="47"/>
                    <a:pt x="90" y="58"/>
                    <a:pt x="76" y="72"/>
                  </a:cubicBezTo>
                  <a:cubicBezTo>
                    <a:pt x="63" y="86"/>
                    <a:pt x="52" y="103"/>
                    <a:pt x="44" y="122"/>
                  </a:cubicBezTo>
                  <a:cubicBezTo>
                    <a:pt x="37" y="141"/>
                    <a:pt x="33" y="161"/>
                    <a:pt x="33" y="183"/>
                  </a:cubicBezTo>
                  <a:cubicBezTo>
                    <a:pt x="33" y="206"/>
                    <a:pt x="37" y="227"/>
                    <a:pt x="44" y="246"/>
                  </a:cubicBezTo>
                  <a:moveTo>
                    <a:pt x="196" y="77"/>
                  </a:moveTo>
                  <a:cubicBezTo>
                    <a:pt x="222" y="77"/>
                    <a:pt x="241" y="82"/>
                    <a:pt x="253" y="92"/>
                  </a:cubicBezTo>
                  <a:cubicBezTo>
                    <a:pt x="266" y="102"/>
                    <a:pt x="272" y="117"/>
                    <a:pt x="272" y="138"/>
                  </a:cubicBezTo>
                  <a:cubicBezTo>
                    <a:pt x="272" y="157"/>
                    <a:pt x="266" y="172"/>
                    <a:pt x="255" y="181"/>
                  </a:cubicBezTo>
                  <a:cubicBezTo>
                    <a:pt x="245" y="190"/>
                    <a:pt x="231" y="195"/>
                    <a:pt x="215" y="197"/>
                  </a:cubicBezTo>
                  <a:cubicBezTo>
                    <a:pt x="277" y="292"/>
                    <a:pt x="277" y="292"/>
                    <a:pt x="277" y="292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13" y="292"/>
                    <a:pt x="113" y="292"/>
                    <a:pt x="113" y="292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96" y="77"/>
                  </a:lnTo>
                  <a:close/>
                  <a:moveTo>
                    <a:pt x="182" y="172"/>
                  </a:moveTo>
                  <a:cubicBezTo>
                    <a:pt x="189" y="172"/>
                    <a:pt x="196" y="172"/>
                    <a:pt x="203" y="171"/>
                  </a:cubicBezTo>
                  <a:cubicBezTo>
                    <a:pt x="210" y="171"/>
                    <a:pt x="216" y="169"/>
                    <a:pt x="221" y="167"/>
                  </a:cubicBezTo>
                  <a:cubicBezTo>
                    <a:pt x="226" y="165"/>
                    <a:pt x="230" y="161"/>
                    <a:pt x="234" y="156"/>
                  </a:cubicBezTo>
                  <a:cubicBezTo>
                    <a:pt x="237" y="152"/>
                    <a:pt x="238" y="145"/>
                    <a:pt x="238" y="137"/>
                  </a:cubicBezTo>
                  <a:cubicBezTo>
                    <a:pt x="238" y="129"/>
                    <a:pt x="237" y="123"/>
                    <a:pt x="234" y="119"/>
                  </a:cubicBezTo>
                  <a:cubicBezTo>
                    <a:pt x="231" y="115"/>
                    <a:pt x="228" y="112"/>
                    <a:pt x="223" y="109"/>
                  </a:cubicBezTo>
                  <a:cubicBezTo>
                    <a:pt x="219" y="107"/>
                    <a:pt x="214" y="106"/>
                    <a:pt x="208" y="105"/>
                  </a:cubicBezTo>
                  <a:cubicBezTo>
                    <a:pt x="202" y="104"/>
                    <a:pt x="197" y="103"/>
                    <a:pt x="191" y="103"/>
                  </a:cubicBezTo>
                  <a:cubicBezTo>
                    <a:pt x="147" y="103"/>
                    <a:pt x="147" y="103"/>
                    <a:pt x="147" y="103"/>
                  </a:cubicBezTo>
                  <a:cubicBezTo>
                    <a:pt x="147" y="172"/>
                    <a:pt x="147" y="172"/>
                    <a:pt x="147" y="172"/>
                  </a:cubicBezTo>
                  <a:lnTo>
                    <a:pt x="182" y="172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7" name="Rectangle 26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37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  <p15:guide id="0" orient="horz" pos="232" userDrawn="1">
          <p15:clr>
            <a:srgbClr val="FBAE40"/>
          </p15:clr>
        </p15:guide>
        <p15:guide id="2" pos="7446" userDrawn="1">
          <p15:clr>
            <a:srgbClr val="FBAE40"/>
          </p15:clr>
        </p15:guide>
        <p15:guide id="3" orient="horz" pos="4247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6825"/>
            <a:ext cx="8348133" cy="51149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9139768" y="1268413"/>
            <a:ext cx="2428345" cy="511333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596900" y="1266825"/>
            <a:ext cx="10971213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5"/>
            <a:ext cx="10971212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744719"/>
            <a:ext cx="10971212" cy="463703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1" y="2984416"/>
            <a:ext cx="7496776" cy="1730375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30042" r="9955" b="-1797"/>
          <a:stretch/>
        </p:blipFill>
        <p:spPr>
          <a:xfrm>
            <a:off x="5808000" y="-13064"/>
            <a:ext cx="6379646" cy="3442063"/>
          </a:xfrm>
          <a:prstGeom prst="rect">
            <a:avLst/>
          </a:prstGeom>
        </p:spPr>
      </p:pic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147777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gray">
          <a:xfrm>
            <a:off x="491665" y="157278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599018" y="1845001"/>
            <a:ext cx="10969095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4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800" baseline="0">
                <a:solidFill>
                  <a:schemeClr val="bg1"/>
                </a:solidFill>
                <a:latin typeface="Arial" pitchFamily="34" charset="0"/>
              </a:defRPr>
            </a:lvl2pPr>
            <a:lvl3pPr marL="274638" indent="-274638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4077000"/>
            <a:ext cx="10969095" cy="23047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354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Re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406473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ltGray">
          <a:xfrm>
            <a:off x="7968000" y="415974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8112000" y="4431961"/>
            <a:ext cx="3456113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bg1"/>
                </a:solidFill>
                <a:latin typeface="Arial" pitchFamily="34" charset="0"/>
              </a:defRPr>
            </a:lvl2pPr>
            <a:lvl3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9"/>
          </p:nvPr>
        </p:nvSpPr>
        <p:spPr bwMode="white">
          <a:xfrm>
            <a:off x="602963" y="4431961"/>
            <a:ext cx="7149037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bg1"/>
                </a:solidFill>
                <a:latin typeface="Arial" pitchFamily="34" charset="0"/>
              </a:defRPr>
            </a:lvl1pPr>
            <a:lvl2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3556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9898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368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8112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2" hasCustomPrompt="1"/>
          </p:nvPr>
        </p:nvSpPr>
        <p:spPr>
          <a:xfrm>
            <a:off x="4368000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112113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608273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28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36" r="15707" b="-1371"/>
          <a:stretch/>
        </p:blipFill>
        <p:spPr>
          <a:xfrm>
            <a:off x="803947" y="0"/>
            <a:ext cx="9800718" cy="2766587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 noChangeAspect="1"/>
          </p:cNvSpPr>
          <p:nvPr>
            <p:ph type="pic" sz="quarter" idx="14"/>
          </p:nvPr>
        </p:nvSpPr>
        <p:spPr>
          <a:xfrm>
            <a:off x="596904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0"/>
          <p:cNvSpPr>
            <a:spLocks noGrp="1" noChangeAspect="1"/>
          </p:cNvSpPr>
          <p:nvPr>
            <p:ph type="pic" sz="quarter" idx="15"/>
          </p:nvPr>
        </p:nvSpPr>
        <p:spPr>
          <a:xfrm>
            <a:off x="6312001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2612855"/>
            <a:ext cx="9999662" cy="92075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1843996" y="4013541"/>
            <a:ext cx="3748004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7591367" y="4013540"/>
            <a:ext cx="3760633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07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" t="4295"/>
          <a:stretch/>
        </p:blipFill>
        <p:spPr>
          <a:xfrm>
            <a:off x="3784183" y="-11875"/>
            <a:ext cx="7351817" cy="5150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0784" y="1228995"/>
            <a:ext cx="8336368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96900" y="2063329"/>
            <a:ext cx="8350251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3" name="Picture 2" descr="\\.psf\Home\Desktop\CGI Connectors - RGB - cover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8" t="-4910" r="24180" b="-1223"/>
          <a:stretch/>
        </p:blipFill>
        <p:spPr bwMode="auto">
          <a:xfrm>
            <a:off x="-8792" y="1"/>
            <a:ext cx="8864071" cy="685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448300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8300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grpSp>
        <p:nvGrpSpPr>
          <p:cNvPr id="5" name="Group 4" title="&lt;IGNORE&gt;"/>
          <p:cNvGrpSpPr/>
          <p:nvPr userDrawn="1"/>
        </p:nvGrpSpPr>
        <p:grpSpPr>
          <a:xfrm>
            <a:off x="9025200" y="0"/>
            <a:ext cx="3166763" cy="3168734"/>
            <a:chOff x="9028942" y="0"/>
            <a:chExt cx="3166763" cy="3168734"/>
          </a:xfrm>
        </p:grpSpPr>
        <p:sp>
          <p:nvSpPr>
            <p:cNvPr id="4" name="Rectangle 3"/>
            <p:cNvSpPr/>
            <p:nvPr userDrawn="1"/>
          </p:nvSpPr>
          <p:spPr bwMode="white">
            <a:xfrm>
              <a:off x="10862441" y="368300"/>
              <a:ext cx="958084" cy="340586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  <p15:guide id="2" orient="horz" pos="232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2" t="78817" r="15641" b="-1796"/>
          <a:stretch/>
        </p:blipFill>
        <p:spPr>
          <a:xfrm>
            <a:off x="3432000" y="-13648"/>
            <a:ext cx="7609039" cy="1402384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10969094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cs-CZ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96901" y="2295525"/>
            <a:ext cx="5499099" cy="11334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/>
              <a:t>Click to edit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3562350"/>
            <a:ext cx="10969094" cy="2819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44386" r="722" b="-1797"/>
          <a:stretch/>
        </p:blipFill>
        <p:spPr>
          <a:xfrm>
            <a:off x="3246899" y="296"/>
            <a:ext cx="8940340" cy="3503736"/>
          </a:xfrm>
          <a:prstGeom prst="rect">
            <a:avLst/>
          </a:prstGeom>
        </p:spPr>
      </p:pic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smtClean="0"/>
              <a:t> </a:t>
            </a:r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cs-CZ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58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2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4899" cy="92075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6825"/>
            <a:ext cx="5246225" cy="5114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1266825"/>
            <a:ext cx="5246225" cy="5114925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1" y="178079"/>
            <a:ext cx="9986432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grpSp>
        <p:nvGrpSpPr>
          <p:cNvPr id="82" name="Group 81"/>
          <p:cNvGrpSpPr>
            <a:grpSpLocks noChangeAspect="1"/>
          </p:cNvGrpSpPr>
          <p:nvPr userDrawn="1"/>
        </p:nvGrpSpPr>
        <p:grpSpPr bwMode="gray">
          <a:xfrm>
            <a:off x="11077485" y="0"/>
            <a:ext cx="1113165" cy="1108385"/>
            <a:chOff x="1987550" y="0"/>
            <a:chExt cx="5168901" cy="5143500"/>
          </a:xfrm>
        </p:grpSpPr>
        <p:sp>
          <p:nvSpPr>
            <p:cNvPr id="83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987550" y="0"/>
              <a:ext cx="516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5"/>
            <p:cNvSpPr>
              <a:spLocks/>
            </p:cNvSpPr>
            <p:nvPr userDrawn="1"/>
          </p:nvSpPr>
          <p:spPr bwMode="gray">
            <a:xfrm>
              <a:off x="1987550" y="1682750"/>
              <a:ext cx="1350963" cy="1608138"/>
            </a:xfrm>
            <a:custGeom>
              <a:avLst/>
              <a:gdLst>
                <a:gd name="T0" fmla="*/ 1002 w 1576"/>
                <a:gd name="T1" fmla="*/ 361 h 1875"/>
                <a:gd name="T2" fmla="*/ 410 w 1576"/>
                <a:gd name="T3" fmla="*/ 938 h 1875"/>
                <a:gd name="T4" fmla="*/ 1005 w 1576"/>
                <a:gd name="T5" fmla="*/ 1514 h 1875"/>
                <a:gd name="T6" fmla="*/ 1573 w 1576"/>
                <a:gd name="T7" fmla="*/ 1275 h 1875"/>
                <a:gd name="T8" fmla="*/ 1573 w 1576"/>
                <a:gd name="T9" fmla="*/ 1707 h 1875"/>
                <a:gd name="T10" fmla="*/ 976 w 1576"/>
                <a:gd name="T11" fmla="*/ 1875 h 1875"/>
                <a:gd name="T12" fmla="*/ 0 w 1576"/>
                <a:gd name="T13" fmla="*/ 938 h 1875"/>
                <a:gd name="T14" fmla="*/ 978 w 1576"/>
                <a:gd name="T15" fmla="*/ 0 h 1875"/>
                <a:gd name="T16" fmla="*/ 1576 w 1576"/>
                <a:gd name="T17" fmla="*/ 139 h 1875"/>
                <a:gd name="T18" fmla="*/ 1576 w 1576"/>
                <a:gd name="T19" fmla="*/ 562 h 1875"/>
                <a:gd name="T20" fmla="*/ 1002 w 1576"/>
                <a:gd name="T21" fmla="*/ 361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6" h="1875">
                  <a:moveTo>
                    <a:pt x="1002" y="361"/>
                  </a:moveTo>
                  <a:cubicBezTo>
                    <a:pt x="635" y="361"/>
                    <a:pt x="410" y="648"/>
                    <a:pt x="410" y="938"/>
                  </a:cubicBezTo>
                  <a:cubicBezTo>
                    <a:pt x="410" y="1286"/>
                    <a:pt x="694" y="1514"/>
                    <a:pt x="1005" y="1514"/>
                  </a:cubicBezTo>
                  <a:cubicBezTo>
                    <a:pt x="1211" y="1514"/>
                    <a:pt x="1407" y="1422"/>
                    <a:pt x="1573" y="1275"/>
                  </a:cubicBezTo>
                  <a:cubicBezTo>
                    <a:pt x="1573" y="1707"/>
                    <a:pt x="1573" y="1707"/>
                    <a:pt x="1573" y="1707"/>
                  </a:cubicBezTo>
                  <a:cubicBezTo>
                    <a:pt x="1399" y="1811"/>
                    <a:pt x="1161" y="1875"/>
                    <a:pt x="976" y="1875"/>
                  </a:cubicBezTo>
                  <a:cubicBezTo>
                    <a:pt x="445" y="1875"/>
                    <a:pt x="0" y="1444"/>
                    <a:pt x="0" y="938"/>
                  </a:cubicBezTo>
                  <a:cubicBezTo>
                    <a:pt x="0" y="401"/>
                    <a:pt x="448" y="0"/>
                    <a:pt x="978" y="0"/>
                  </a:cubicBezTo>
                  <a:cubicBezTo>
                    <a:pt x="1182" y="0"/>
                    <a:pt x="1420" y="61"/>
                    <a:pt x="1576" y="139"/>
                  </a:cubicBezTo>
                  <a:cubicBezTo>
                    <a:pt x="1576" y="562"/>
                    <a:pt x="1576" y="562"/>
                    <a:pt x="1576" y="562"/>
                  </a:cubicBezTo>
                  <a:cubicBezTo>
                    <a:pt x="1380" y="434"/>
                    <a:pt x="1182" y="361"/>
                    <a:pt x="1002" y="361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"/>
            <p:cNvSpPr>
              <a:spLocks/>
            </p:cNvSpPr>
            <p:nvPr userDrawn="1"/>
          </p:nvSpPr>
          <p:spPr bwMode="gray">
            <a:xfrm>
              <a:off x="3460750" y="1682750"/>
              <a:ext cx="1395413" cy="1608138"/>
            </a:xfrm>
            <a:custGeom>
              <a:avLst/>
              <a:gdLst>
                <a:gd name="T0" fmla="*/ 983 w 1629"/>
                <a:gd name="T1" fmla="*/ 1875 h 1875"/>
                <a:gd name="T2" fmla="*/ 0 w 1629"/>
                <a:gd name="T3" fmla="*/ 937 h 1875"/>
                <a:gd name="T4" fmla="*/ 1007 w 1629"/>
                <a:gd name="T5" fmla="*/ 0 h 1875"/>
                <a:gd name="T6" fmla="*/ 1618 w 1629"/>
                <a:gd name="T7" fmla="*/ 126 h 1875"/>
                <a:gd name="T8" fmla="*/ 1618 w 1629"/>
                <a:gd name="T9" fmla="*/ 546 h 1875"/>
                <a:gd name="T10" fmla="*/ 1015 w 1629"/>
                <a:gd name="T11" fmla="*/ 361 h 1875"/>
                <a:gd name="T12" fmla="*/ 410 w 1629"/>
                <a:gd name="T13" fmla="*/ 937 h 1875"/>
                <a:gd name="T14" fmla="*/ 1020 w 1629"/>
                <a:gd name="T15" fmla="*/ 1524 h 1875"/>
                <a:gd name="T16" fmla="*/ 1243 w 1629"/>
                <a:gd name="T17" fmla="*/ 1487 h 1875"/>
                <a:gd name="T18" fmla="*/ 1243 w 1629"/>
                <a:gd name="T19" fmla="*/ 1149 h 1875"/>
                <a:gd name="T20" fmla="*/ 943 w 1629"/>
                <a:gd name="T21" fmla="*/ 1149 h 1875"/>
                <a:gd name="T22" fmla="*/ 943 w 1629"/>
                <a:gd name="T23" fmla="*/ 793 h 1875"/>
                <a:gd name="T24" fmla="*/ 1629 w 1629"/>
                <a:gd name="T25" fmla="*/ 793 h 1875"/>
                <a:gd name="T26" fmla="*/ 1629 w 1629"/>
                <a:gd name="T27" fmla="*/ 1741 h 1875"/>
                <a:gd name="T28" fmla="*/ 983 w 1629"/>
                <a:gd name="T29" fmla="*/ 1875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9" h="1875">
                  <a:moveTo>
                    <a:pt x="983" y="1875"/>
                  </a:moveTo>
                  <a:cubicBezTo>
                    <a:pt x="450" y="1875"/>
                    <a:pt x="0" y="1460"/>
                    <a:pt x="0" y="937"/>
                  </a:cubicBezTo>
                  <a:cubicBezTo>
                    <a:pt x="0" y="410"/>
                    <a:pt x="447" y="0"/>
                    <a:pt x="1007" y="0"/>
                  </a:cubicBezTo>
                  <a:cubicBezTo>
                    <a:pt x="1211" y="0"/>
                    <a:pt x="1463" y="53"/>
                    <a:pt x="1618" y="126"/>
                  </a:cubicBezTo>
                  <a:cubicBezTo>
                    <a:pt x="1618" y="546"/>
                    <a:pt x="1618" y="546"/>
                    <a:pt x="1618" y="546"/>
                  </a:cubicBezTo>
                  <a:cubicBezTo>
                    <a:pt x="1441" y="444"/>
                    <a:pt x="1214" y="361"/>
                    <a:pt x="1015" y="361"/>
                  </a:cubicBezTo>
                  <a:cubicBezTo>
                    <a:pt x="648" y="361"/>
                    <a:pt x="410" y="648"/>
                    <a:pt x="410" y="937"/>
                  </a:cubicBezTo>
                  <a:cubicBezTo>
                    <a:pt x="410" y="1278"/>
                    <a:pt x="691" y="1524"/>
                    <a:pt x="1020" y="1524"/>
                  </a:cubicBezTo>
                  <a:cubicBezTo>
                    <a:pt x="1090" y="1524"/>
                    <a:pt x="1157" y="1519"/>
                    <a:pt x="1243" y="1487"/>
                  </a:cubicBezTo>
                  <a:cubicBezTo>
                    <a:pt x="1243" y="1149"/>
                    <a:pt x="1243" y="1149"/>
                    <a:pt x="1243" y="1149"/>
                  </a:cubicBezTo>
                  <a:cubicBezTo>
                    <a:pt x="943" y="1149"/>
                    <a:pt x="943" y="1149"/>
                    <a:pt x="943" y="1149"/>
                  </a:cubicBezTo>
                  <a:cubicBezTo>
                    <a:pt x="943" y="793"/>
                    <a:pt x="943" y="793"/>
                    <a:pt x="943" y="793"/>
                  </a:cubicBezTo>
                  <a:cubicBezTo>
                    <a:pt x="1629" y="793"/>
                    <a:pt x="1629" y="793"/>
                    <a:pt x="1629" y="793"/>
                  </a:cubicBezTo>
                  <a:cubicBezTo>
                    <a:pt x="1629" y="1741"/>
                    <a:pt x="1629" y="1741"/>
                    <a:pt x="1629" y="1741"/>
                  </a:cubicBezTo>
                  <a:cubicBezTo>
                    <a:pt x="1433" y="1830"/>
                    <a:pt x="1214" y="1875"/>
                    <a:pt x="983" y="1875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Rectangle 7"/>
            <p:cNvSpPr>
              <a:spLocks noChangeArrowheads="1"/>
            </p:cNvSpPr>
            <p:nvPr userDrawn="1"/>
          </p:nvSpPr>
          <p:spPr bwMode="gray">
            <a:xfrm>
              <a:off x="5113338" y="1714500"/>
              <a:ext cx="330200" cy="1544638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"/>
            <p:cNvSpPr>
              <a:spLocks/>
            </p:cNvSpPr>
            <p:nvPr userDrawn="1"/>
          </p:nvSpPr>
          <p:spPr bwMode="gray">
            <a:xfrm>
              <a:off x="2014538" y="0"/>
              <a:ext cx="5141913" cy="5143500"/>
            </a:xfrm>
            <a:custGeom>
              <a:avLst/>
              <a:gdLst>
                <a:gd name="T0" fmla="*/ 0 w 3239"/>
                <a:gd name="T1" fmla="*/ 0 h 3240"/>
                <a:gd name="T2" fmla="*/ 0 w 3239"/>
                <a:gd name="T3" fmla="*/ 360 h 3240"/>
                <a:gd name="T4" fmla="*/ 2879 w 3239"/>
                <a:gd name="T5" fmla="*/ 360 h 3240"/>
                <a:gd name="T6" fmla="*/ 2879 w 3239"/>
                <a:gd name="T7" fmla="*/ 3240 h 3240"/>
                <a:gd name="T8" fmla="*/ 3239 w 3239"/>
                <a:gd name="T9" fmla="*/ 3240 h 3240"/>
                <a:gd name="T10" fmla="*/ 3239 w 3239"/>
                <a:gd name="T11" fmla="*/ 0 h 3240"/>
                <a:gd name="T12" fmla="*/ 0 w 3239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39" h="3240">
                  <a:moveTo>
                    <a:pt x="0" y="0"/>
                  </a:moveTo>
                  <a:lnTo>
                    <a:pt x="0" y="360"/>
                  </a:lnTo>
                  <a:lnTo>
                    <a:pt x="2879" y="360"/>
                  </a:lnTo>
                  <a:lnTo>
                    <a:pt x="2879" y="3240"/>
                  </a:lnTo>
                  <a:lnTo>
                    <a:pt x="3239" y="3240"/>
                  </a:lnTo>
                  <a:lnTo>
                    <a:pt x="3239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8" name="Rectangle 87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96" name="TextBox 95" descr="Copyright_box&#10;"/>
          <p:cNvSpPr txBox="1"/>
          <p:nvPr userDrawn="1"/>
        </p:nvSpPr>
        <p:spPr bwMode="auto">
          <a:xfrm>
            <a:off x="601526" y="6555600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US" sz="1000" smtClean="0">
                <a:latin typeface="+mn-lt"/>
              </a:rPr>
              <a:t>© 2019 CGI Group Inc.</a:t>
            </a:r>
            <a:endParaRPr lang="en-US" sz="1000" b="0" i="0" u="none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+mn-lt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  <p:sp>
        <p:nvSpPr>
          <p:cNvPr id="16" name="TextBox 15" descr="CONFIDENTIAL_TAG_0xFFEE"/>
          <p:cNvSpPr txBox="1"/>
          <p:nvPr userDrawn="1"/>
        </p:nvSpPr>
        <p:spPr bwMode="auto">
          <a:xfrm>
            <a:off x="9179894" y="6573530"/>
            <a:ext cx="1439604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CGI Internal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1" r:id="rId2"/>
    <p:sldLayoutId id="2147483702" r:id="rId3"/>
    <p:sldLayoutId id="2147483665" r:id="rId4"/>
    <p:sldLayoutId id="2147483693" r:id="rId5"/>
    <p:sldLayoutId id="2147483666" r:id="rId6"/>
    <p:sldLayoutId id="2147483674" r:id="rId7"/>
    <p:sldLayoutId id="2147483671" r:id="rId8"/>
    <p:sldLayoutId id="2147483672" r:id="rId9"/>
    <p:sldLayoutId id="2147483678" r:id="rId10"/>
    <p:sldLayoutId id="2147483679" r:id="rId11"/>
    <p:sldLayoutId id="2147483670" r:id="rId12"/>
    <p:sldLayoutId id="2147483692" r:id="rId13"/>
    <p:sldLayoutId id="2147483696" r:id="rId14"/>
    <p:sldLayoutId id="2147483697" r:id="rId15"/>
    <p:sldLayoutId id="2147483703" r:id="rId16"/>
    <p:sldLayoutId id="2147483650" r:id="rId17"/>
    <p:sldLayoutId id="2147483667" r:id="rId18"/>
    <p:sldLayoutId id="2147483668" r:id="rId19"/>
    <p:sldLayoutId id="2147483687" r:id="rId20"/>
    <p:sldLayoutId id="2147483690" r:id="rId21"/>
    <p:sldLayoutId id="2147483691" r:id="rId22"/>
    <p:sldLayoutId id="2147483661" r:id="rId23"/>
    <p:sldLayoutId id="2147483695" r:id="rId24"/>
    <p:sldLayoutId id="2147483698" r:id="rId25"/>
    <p:sldLayoutId id="2147483699" r:id="rId26"/>
    <p:sldLayoutId id="2147483700" r:id="rId27"/>
    <p:sldLayoutId id="2147483660" r:id="rId28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10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pos="371" userDrawn="1">
          <p15:clr>
            <a:srgbClr val="F26B43"/>
          </p15:clr>
        </p15:guide>
        <p15:guide id="7" pos="6675" userDrawn="1">
          <p15:clr>
            <a:srgbClr val="F26B43"/>
          </p15:clr>
        </p15:guide>
        <p15:guide id="8" pos="72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training/learning-paths/#Role-Based_Paths" TargetMode="External"/><Relationship Id="rId3" Type="http://schemas.openxmlformats.org/officeDocument/2006/relationships/hyperlink" Target="https://education.oracle.com/oracle-certification-exams-list?regularExams" TargetMode="External"/><Relationship Id="rId7" Type="http://schemas.openxmlformats.org/officeDocument/2006/relationships/hyperlink" Target="https://www.ibm.com/certify/certs" TargetMode="External"/><Relationship Id="rId2" Type="http://schemas.openxmlformats.org/officeDocument/2006/relationships/hyperlink" Target="https://docs.microsoft.com/en-us/learn/certifications/browse/?expanded=dotnet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evelopers.google.com/certification" TargetMode="External"/><Relationship Id="rId5" Type="http://schemas.openxmlformats.org/officeDocument/2006/relationships/hyperlink" Target="https://www.redhat.com/en/services/certifications?type=technology" TargetMode="External"/><Relationship Id="rId10" Type="http://schemas.openxmlformats.org/officeDocument/2006/relationships/hyperlink" Target="https://www.cognixia.com/" TargetMode="External"/><Relationship Id="rId4" Type="http://schemas.openxmlformats.org/officeDocument/2006/relationships/hyperlink" Target="https://education.oracle.com/en/certification" TargetMode="External"/><Relationship Id="rId9" Type="http://schemas.openxmlformats.org/officeDocument/2006/relationships/hyperlink" Target="https://india.pearsonvue.com/Clients/CPP-Institute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7842" y="1745359"/>
            <a:ext cx="6177644" cy="1244816"/>
          </a:xfrm>
        </p:spPr>
        <p:txBody>
          <a:bodyPr>
            <a:normAutofit fontScale="90000"/>
          </a:bodyPr>
          <a:lstStyle/>
          <a:p>
            <a:r>
              <a:rPr lang="en-US" dirty="0"/>
              <a:t>Industry Recommended Certifications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2436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91" y="185739"/>
            <a:ext cx="10004829" cy="920750"/>
          </a:xfrm>
        </p:spPr>
        <p:txBody>
          <a:bodyPr>
            <a:normAutofit/>
          </a:bodyPr>
          <a:lstStyle/>
          <a:p>
            <a:r>
              <a:rPr lang="en-US" dirty="0"/>
              <a:t>Technical </a:t>
            </a:r>
            <a:r>
              <a:rPr lang="en-US" dirty="0" smtClean="0"/>
              <a:t>Certifications – Important links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81891" y="1000864"/>
            <a:ext cx="104186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Microsoft certified - </a:t>
            </a:r>
            <a:r>
              <a:rPr lang="en-US" dirty="0">
                <a:hlinkClick r:id="rId2"/>
              </a:rPr>
              <a:t>https://docs.microsoft.com/en-us/learn/certifications/browse/?expanded=dotnet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Oracle certified - </a:t>
            </a:r>
            <a:r>
              <a:rPr lang="en-US" dirty="0">
                <a:hlinkClick r:id="rId3"/>
              </a:rPr>
              <a:t>https://education.oracle.com/oracle-certification-exams-list?regularExams</a:t>
            </a:r>
            <a:r>
              <a:rPr lang="en-US" dirty="0"/>
              <a:t> / </a:t>
            </a:r>
            <a:r>
              <a:rPr lang="en-US" dirty="0">
                <a:hlinkClick r:id="rId4"/>
              </a:rPr>
              <a:t>https://education.oracle.com/en/certification</a:t>
            </a:r>
            <a:r>
              <a:rPr lang="en-US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RHEL certified - </a:t>
            </a:r>
            <a:r>
              <a:rPr lang="en-US" dirty="0">
                <a:hlinkClick r:id="rId5"/>
              </a:rPr>
              <a:t>https://www.redhat.com/en/services/certifications?type=technology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Google certified - </a:t>
            </a:r>
            <a:r>
              <a:rPr lang="en-US" dirty="0">
                <a:hlinkClick r:id="rId6"/>
              </a:rPr>
              <a:t>https://developers.google.com/certification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IBM certified - </a:t>
            </a:r>
            <a:r>
              <a:rPr lang="en-US" dirty="0">
                <a:hlinkClick r:id="rId7"/>
              </a:rPr>
              <a:t>https://www.ibm.com/certify/certs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AWS certified - </a:t>
            </a:r>
            <a:r>
              <a:rPr lang="en-US" dirty="0">
                <a:hlinkClick r:id="rId8"/>
              </a:rPr>
              <a:t>https://aws.amazon.com/training/learning-paths/#Role-Based_Paths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C/C++ - </a:t>
            </a:r>
            <a:r>
              <a:rPr lang="en-US" dirty="0">
                <a:hlinkClick r:id="rId9"/>
              </a:rPr>
              <a:t>https://india.pearsonvue.com/Clients/CPP-Institute.aspx</a:t>
            </a:r>
            <a:r>
              <a:rPr lang="en-US" dirty="0"/>
              <a:t> - Generally these exams are held in test centers but due to Covid-19 they are now held online as well.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Cognixia</a:t>
            </a:r>
            <a:r>
              <a:rPr lang="en-US" dirty="0"/>
              <a:t> - </a:t>
            </a:r>
            <a:r>
              <a:rPr lang="en-US" dirty="0">
                <a:hlinkClick r:id="rId10"/>
              </a:rPr>
              <a:t>https://www.cognixia.com/</a:t>
            </a:r>
            <a:r>
              <a:rPr lang="en-US" dirty="0"/>
              <a:t> - India members can contact 7227993338 (Harsh) or 7987201930 (</a:t>
            </a:r>
            <a:r>
              <a:rPr lang="en-US" dirty="0" err="1"/>
              <a:t>Pallavi</a:t>
            </a:r>
            <a:r>
              <a:rPr lang="en-US" dirty="0"/>
              <a:t>) for assistance on certifications, course fees and other details.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75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91" y="185739"/>
            <a:ext cx="10004829" cy="920750"/>
          </a:xfrm>
        </p:spPr>
        <p:txBody>
          <a:bodyPr/>
          <a:lstStyle/>
          <a:p>
            <a:r>
              <a:rPr lang="en-US" dirty="0" smtClean="0"/>
              <a:t>Functional domain specific certifications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581891" y="1226848"/>
            <a:ext cx="10279640" cy="5113337"/>
          </a:xfrm>
        </p:spPr>
        <p:txBody>
          <a:bodyPr>
            <a:normAutofit/>
          </a:bodyPr>
          <a:lstStyle/>
          <a:p>
            <a:pPr marL="742950" lvl="1" indent="-28575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Certified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International Payment Systems Professional (CIPSPTM)</a:t>
            </a:r>
          </a:p>
          <a:p>
            <a:pPr marL="742950" lvl="1" indent="-2857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Certified Payment Messaging Expert (CPMETM)</a:t>
            </a:r>
          </a:p>
          <a:p>
            <a:pPr marL="742950" lvl="1" indent="-2857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Certified Payment Processing Specialist (CPPSTM)</a:t>
            </a:r>
          </a:p>
          <a:p>
            <a:pPr marL="742950" lvl="1" indent="-2857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Certified Payment Messaging Expert (CPMETM)</a:t>
            </a:r>
          </a:p>
          <a:p>
            <a:pPr marL="742950" lvl="1" indent="-2857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Certificate Course In Anti-Money Laundering (For IT Professionals)</a:t>
            </a:r>
          </a:p>
          <a:p>
            <a:pPr marL="742950" lvl="1" indent="-2857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Fundamentals Of ISO20022 And SWIFT Standards MX For Payments</a:t>
            </a:r>
          </a:p>
        </p:txBody>
      </p:sp>
    </p:spTree>
    <p:extLst>
      <p:ext uri="{BB962C8B-B14F-4D97-AF65-F5344CB8AC3E}">
        <p14:creationId xmlns:p14="http://schemas.microsoft.com/office/powerpoint/2010/main" val="368642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91" y="185739"/>
            <a:ext cx="10004829" cy="92075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Process and methodology specific certifications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581891" y="1226848"/>
            <a:ext cx="10279640" cy="5113337"/>
          </a:xfrm>
        </p:spPr>
        <p:txBody>
          <a:bodyPr>
            <a:normAutofit/>
          </a:bodyPr>
          <a:lstStyle/>
          <a:p>
            <a:pPr marL="742950" lvl="1" indent="-2857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UXQB® CPUX Foundation Level</a:t>
            </a:r>
          </a:p>
          <a:p>
            <a:pPr marL="742950" lvl="1" indent="-2857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ISAQB® Software Architecture - Foundation Level</a:t>
            </a:r>
          </a:p>
          <a:p>
            <a:pPr marL="742950" lvl="1" indent="-2857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Professional Scrum Developer certification – Scrum</a:t>
            </a:r>
          </a:p>
        </p:txBody>
      </p:sp>
    </p:spTree>
    <p:extLst>
      <p:ext uri="{BB962C8B-B14F-4D97-AF65-F5344CB8AC3E}">
        <p14:creationId xmlns:p14="http://schemas.microsoft.com/office/powerpoint/2010/main" val="248065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91" y="185739"/>
            <a:ext cx="10004829" cy="92075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Software testing specific certifications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581891" y="1226848"/>
            <a:ext cx="10224654" cy="5132388"/>
          </a:xfrm>
        </p:spPr>
        <p:txBody>
          <a:bodyPr>
            <a:normAutofit/>
          </a:bodyPr>
          <a:lstStyle/>
          <a:p>
            <a:r>
              <a:rPr lang="en-US" b="1" u="sng" dirty="0">
                <a:cs typeface="Arial" pitchFamily="34" charset="0"/>
              </a:rPr>
              <a:t>QAI</a:t>
            </a:r>
          </a:p>
          <a:p>
            <a:pPr marL="742950" lvl="1" indent="-2857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CAST – Certified Associate In Software Testing</a:t>
            </a:r>
          </a:p>
          <a:p>
            <a:pPr marL="742950" lvl="1" indent="-2857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CSTE – (Certified Software Test Engineer)</a:t>
            </a:r>
          </a:p>
          <a:p>
            <a:pPr marL="742950" lvl="1" indent="-2857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Certified Associate in Software Quality (CASQ)</a:t>
            </a:r>
          </a:p>
          <a:p>
            <a:pPr marL="742950" lvl="1" indent="-2857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Certified Software Quality Analyst (CSQA)</a:t>
            </a:r>
          </a:p>
          <a:p>
            <a:pPr marL="742950" lvl="1" indent="-2857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Certified Manager of Software Quality (CMSQ)</a:t>
            </a:r>
          </a:p>
          <a:p>
            <a:pPr marL="742950" lvl="1" indent="-2857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Certified Associate in Software Testing (CAST)</a:t>
            </a:r>
          </a:p>
          <a:p>
            <a:pPr marL="742950" lvl="1" indent="-2857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Certified Software Tester (CSTE)</a:t>
            </a:r>
          </a:p>
          <a:p>
            <a:pPr marL="742950" lvl="1" indent="-2857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Certified Manager of Software Testing (CMST)</a:t>
            </a:r>
          </a:p>
          <a:p>
            <a:pPr marL="742950" lvl="1" indent="-2857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Certified Software Project Manager (CSPM)</a:t>
            </a:r>
          </a:p>
          <a:p>
            <a:pPr marL="742950" lvl="1" indent="-2857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Certified Associate Business Analyst (CABA)</a:t>
            </a:r>
          </a:p>
          <a:p>
            <a:pPr marL="742950" lvl="1" indent="-2857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Certified Software Business Analyst (CSBA)</a:t>
            </a:r>
          </a:p>
          <a:p>
            <a:pPr marL="742950" lvl="1" indent="-2857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Certified Software Process Engineer (CSPE)</a:t>
            </a:r>
          </a:p>
          <a:p>
            <a:pPr marL="742950" lvl="1" indent="-2857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Certified Quantitative Software Process Engineer (CQSPE)</a:t>
            </a:r>
          </a:p>
        </p:txBody>
      </p:sp>
    </p:spTree>
    <p:extLst>
      <p:ext uri="{BB962C8B-B14F-4D97-AF65-F5344CB8AC3E}">
        <p14:creationId xmlns:p14="http://schemas.microsoft.com/office/powerpoint/2010/main" val="43014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91" y="185739"/>
            <a:ext cx="10004829" cy="92075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Software testing specific certifications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581891" y="1226848"/>
            <a:ext cx="10224654" cy="5132388"/>
          </a:xfrm>
        </p:spPr>
        <p:txBody>
          <a:bodyPr>
            <a:normAutofit/>
          </a:bodyPr>
          <a:lstStyle/>
          <a:p>
            <a:r>
              <a:rPr lang="en-US" b="1" dirty="0">
                <a:cs typeface="Arial" pitchFamily="34" charset="0"/>
              </a:rPr>
              <a:t>IIST (International Institute for Software Testing)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Certified Agile Software Test Professional Practitioner Level (CASTP-P)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Certified Agile Software Test Professional Master Level (CASTP-M)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Certified Software Test Automation Specialist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Certified Software Test Automation Architect</a:t>
            </a:r>
            <a:endParaRPr lang="en-US" sz="1800" dirty="0">
              <a:cs typeface="Arial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56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91" y="185739"/>
            <a:ext cx="10004829" cy="92075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Software testing specific certifications - ISTQB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3510373" y="1268413"/>
            <a:ext cx="5145854" cy="511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6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91" y="185739"/>
            <a:ext cx="10004829" cy="920750"/>
          </a:xfrm>
        </p:spPr>
        <p:txBody>
          <a:bodyPr/>
          <a:lstStyle/>
          <a:p>
            <a:r>
              <a:rPr lang="en-US" dirty="0"/>
              <a:t>Technical Certifications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581891" y="1106489"/>
            <a:ext cx="10224654" cy="5132388"/>
          </a:xfrm>
        </p:spPr>
        <p:txBody>
          <a:bodyPr>
            <a:normAutofit/>
          </a:bodyPr>
          <a:lstStyle/>
          <a:p>
            <a:r>
              <a:rPr lang="en-US" b="1" dirty="0"/>
              <a:t>Java </a:t>
            </a:r>
            <a:endParaRPr lang="en-US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Certified </a:t>
            </a:r>
            <a:r>
              <a:rPr lang="en-US" dirty="0">
                <a:cs typeface="Arial" pitchFamily="34" charset="0"/>
              </a:rPr>
              <a:t>Agile Software Test Professional Practitioner Level (CASTP-P)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Certified Agile Software Test Professional Master Level (CASTP-M)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Certified Software Test Automation Specialist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Certified Software Test Automation Architect</a:t>
            </a:r>
          </a:p>
          <a:p>
            <a:r>
              <a:rPr lang="en-US" b="1" dirty="0"/>
              <a:t>Spring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Spring Certified </a:t>
            </a:r>
            <a:r>
              <a:rPr lang="en-US" dirty="0">
                <a:cs typeface="Arial" pitchFamily="34" charset="0"/>
              </a:rPr>
              <a:t>Professional</a:t>
            </a:r>
          </a:p>
          <a:p>
            <a:r>
              <a:rPr lang="en-US" b="1" dirty="0"/>
              <a:t>Kafka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Certified Developer for Apache Kafka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Confluent Certified Administrator</a:t>
            </a:r>
          </a:p>
          <a:p>
            <a:r>
              <a:rPr lang="en-US" b="1" dirty="0"/>
              <a:t>Elastic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Elastic Certified Engineer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Elastic Certified Analyst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Elastic Certified Observability Engineer</a:t>
            </a: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07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91" y="185739"/>
            <a:ext cx="10004829" cy="920750"/>
          </a:xfrm>
        </p:spPr>
        <p:txBody>
          <a:bodyPr/>
          <a:lstStyle/>
          <a:p>
            <a:r>
              <a:rPr lang="en-US" dirty="0"/>
              <a:t>Technical Certifications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581891" y="1106489"/>
            <a:ext cx="10224654" cy="5132388"/>
          </a:xfrm>
        </p:spPr>
        <p:txBody>
          <a:bodyPr>
            <a:normAutofit/>
          </a:bodyPr>
          <a:lstStyle/>
          <a:p>
            <a:r>
              <a:rPr lang="en-US" b="1" dirty="0"/>
              <a:t>DevOps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Certified Kubernetes Administrator (CKA)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Certified Kubernetes Application Developer (CKAD)</a:t>
            </a:r>
          </a:p>
          <a:p>
            <a:endParaRPr lang="en-US" dirty="0"/>
          </a:p>
          <a:p>
            <a:r>
              <a:rPr lang="en-US" b="1" dirty="0"/>
              <a:t>Cassandra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Administrator Certification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Developer Certification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b="1" dirty="0"/>
              <a:t>Azure Certification 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cs typeface="Arial" pitchFamily="34" charset="0"/>
              </a:rPr>
              <a:t>Exam AZ-900: Microsoft Azure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cs typeface="Arial" pitchFamily="34" charset="0"/>
              </a:rPr>
              <a:t>Exam AZ-103: Microsoft Azure Administrator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Exam AZ-203: Developing Solutions for Microsoft Azure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Microsoft Certified: Azure Solutions Architect Expert</a:t>
            </a: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54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91" y="185739"/>
            <a:ext cx="10004829" cy="920750"/>
          </a:xfrm>
        </p:spPr>
        <p:txBody>
          <a:bodyPr>
            <a:normAutofit/>
          </a:bodyPr>
          <a:lstStyle/>
          <a:p>
            <a:r>
              <a:rPr lang="en-US" dirty="0"/>
              <a:t>Technical </a:t>
            </a:r>
            <a:r>
              <a:rPr lang="en-US" dirty="0" smtClean="0"/>
              <a:t>Certifications </a:t>
            </a:r>
            <a:r>
              <a:rPr lang="en-US" dirty="0"/>
              <a:t>- </a:t>
            </a:r>
            <a:r>
              <a:rPr lang="en-US" dirty="0"/>
              <a:t>AWS Certification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44" y="1008509"/>
            <a:ext cx="9825122" cy="510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9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GI Widescreen Beet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  <a:custClrLst>
    <a:custClr name="White">
      <a:srgbClr val="FFFFFF"/>
    </a:custClr>
    <a:custClr name="CGI Pumpkin - Light">
      <a:srgbClr val="F2DDCE"/>
    </a:custClr>
    <a:custClr name="CGI Honey - Light">
      <a:srgbClr val="F2E6CE"/>
    </a:custClr>
    <a:custClr name="CGI Beet - Light">
      <a:srgbClr val="E6DADD"/>
    </a:custClr>
    <a:custClr name="CGI Ice - Light">
      <a:srgbClr val="DAECF2"/>
    </a:custClr>
    <a:custClr name="&#10;CGI Cloud - Light">
      <a:srgbClr val="E4E8E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">
      <a:srgbClr val="E31937"/>
    </a:custClr>
    <a:custClr name="CGI Pumpkin">
      <a:srgbClr val="FF6A00"/>
    </a:custClr>
    <a:custClr name="CGI Honey">
      <a:srgbClr val="F2A200"/>
    </a:custClr>
    <a:custClr name="CGI Beet ">
      <a:srgbClr val="991F3D"/>
    </a:custClr>
    <a:custClr name="CGI Ice ">
      <a:srgbClr val="A1C4D0"/>
    </a:custClr>
    <a:custClr name="CGI CLoud">
      <a:srgbClr val="A5ACB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1">
      <a:srgbClr val="CC0033"/>
    </a:custClr>
    <a:custClr name="CGI Pumpkin - Dark 1">
      <a:srgbClr val="C15000"/>
    </a:custClr>
    <a:custClr name="CGI Honey - Dark 1">
      <a:srgbClr val="CC8800"/>
    </a:custClr>
    <a:custClr name="CGI Beet - Dark 1">
      <a:srgbClr val="660A21"/>
    </a:custClr>
    <a:custClr name="CGI Ice - Dark 1">
      <a:srgbClr val="6BA1B3"/>
    </a:custClr>
    <a:custClr name="CGI Cloud - Dark 1">
      <a:srgbClr val="737B8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2">
      <a:srgbClr val="B3002D"/>
    </a:custClr>
    <a:custClr name="White">
      <a:srgbClr val="FFFFFF"/>
    </a:custClr>
    <a:custClr name="CGI Honey - Dark 2">
      <a:srgbClr val="8C5E00"/>
    </a:custClr>
    <a:custClr name="White">
      <a:srgbClr val="FFFFFF"/>
    </a:custClr>
    <a:custClr name="CGI Ice - Dark 2">
      <a:srgbClr val="407080"/>
    </a:custClr>
    <a:custClr name="CGI Cloud - Dark 3">
      <a:srgbClr val="50565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Ice - Dark 3">
      <a:srgbClr val="1F414D"/>
    </a:custClr>
    <a:custClr name="CGI Cloud - Dark 3">
      <a:srgbClr val="2B303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nscreen;2057;Pos1;Date1;CGI Widescreen Image Template - V17 EN.potx" id="{07EC1DCA-069A-4050-B398-29C8CFDB92E0}" vid="{D4043B88-207C-4139-BC18-99DFE75448BF}"/>
    </a:ext>
  </a:extLst>
</a:theme>
</file>

<file path=ppt/theme/theme2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Group</TermName>
          <TermId xmlns="http://schemas.microsoft.com/office/infopath/2007/PartnerControls">43ac7042-3752-4f1b-8a93-43b36e65d3e5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260</Value>
    </TaxCatchAll>
    <eafb632c3f5c40ba98242be6bbd6bb17 xmlns="d95a5b16-1b8d-4c7c-9ebf-89c0983b6970">
      <Terms xmlns="http://schemas.microsoft.com/office/infopath/2007/PartnerControls"/>
    </eafb632c3f5c40ba98242be6bbd6bb17>
    <b0f7c43cb32a4bb99696cc0157e407bc xmlns="d95a5b16-1b8d-4c7c-9ebf-89c0983b6970">
      <Terms xmlns="http://schemas.microsoft.com/office/infopath/2007/PartnerControls"/>
    </b0f7c43cb32a4bb99696cc0157e407bc>
    <gd9a5f5f69a84d75ad992b5cd341c76b xmlns="d95a5b16-1b8d-4c7c-9ebf-89c0983b6970">
      <Terms xmlns="http://schemas.microsoft.com/office/infopath/2007/PartnerControls"/>
    </gd9a5f5f69a84d75ad992b5cd341c76b>
    <o5847c86b23d428c853490e0a9abf024 xmlns="d95a5b16-1b8d-4c7c-9ebf-89c0983b6970">
      <Terms xmlns="http://schemas.microsoft.com/office/infopath/2007/PartnerControls"/>
    </o5847c86b23d428c853490e0a9abf024>
    <kbc8ce58d0914d5e9641963f23cd2adf xmlns="d95a5b16-1b8d-4c7c-9ebf-89c0983b6970">
      <Terms xmlns="http://schemas.microsoft.com/office/infopath/2007/PartnerControls"/>
    </kbc8ce58d0914d5e9641963f23cd2adf>
    <ae4bb7bb5e1849a3a75b9d2ac781ba53 xmlns="d95a5b16-1b8d-4c7c-9ebf-89c0983b6970">
      <Terms xmlns="http://schemas.microsoft.com/office/infopath/2007/PartnerControls"/>
    </ae4bb7bb5e1849a3a75b9d2ac781ba53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E88B5A4C166F4D845B9CCD5CB96BA1" ma:contentTypeVersion="84" ma:contentTypeDescription="Create a new document." ma:contentTypeScope="" ma:versionID="1aad4796e0e3113cf2a5697c21e7dda7">
  <xsd:schema xmlns:xsd="http://www.w3.org/2001/XMLSchema" xmlns:xs="http://www.w3.org/2001/XMLSchema" xmlns:p="http://schemas.microsoft.com/office/2006/metadata/properties" xmlns:ns2="d95a5b16-1b8d-4c7c-9ebf-89c0983b6970" targetNamespace="http://schemas.microsoft.com/office/2006/metadata/properties" ma:root="true" ma:fieldsID="e90e48591b84c36430cd8aec73cfac6b" ns2:_=""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eafb632c3f5c40ba98242be6bbd6bb17" minOccurs="0"/>
                <xsd:element ref="ns2:b0f7c43cb32a4bb99696cc0157e407bc" minOccurs="0"/>
                <xsd:element ref="ns2:o5847c86b23d428c853490e0a9abf024" minOccurs="0"/>
                <xsd:element ref="ns2:ae4bb7bb5e1849a3a75b9d2ac781ba53" minOccurs="0"/>
                <xsd:element ref="ns2:kbc8ce58d0914d5e9641963f23cd2adf" minOccurs="0"/>
                <xsd:element ref="ns2:gd9a5f5f69a84d75ad992b5cd341c76b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p43f7bb208e443c9b50eb304fe6606a3" ma:index="8" nillable="true" ma:taxonomy="true" ma:internalName="p43f7bb208e443c9b50eb304fe6606a3" ma:taxonomyFieldName="Business_x0020_theme" ma:displayName="Topic" ma:default="" ma:fieldId="{943f7bb2-08e4-43c9-b50e-b304fe6606a3}" ma:taxonomyMulti="true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12" nillable="true" ma:taxonomy="true" ma:internalName="c79d12643ffc4d60ab657aaa1718cc32" ma:taxonomyFieldName="Organisation" ma:displayName="Organization" ma:default="" ma:fieldId="{c79d1264-3ffc-4d60-ab65-7aaa1718cc32}" ma:taxonomyMulti="true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14" nillable="true" ma:taxonomy="true" ma:internalName="c5aebc35b3e840e5912c276ffe755dcf" ma:taxonomyFieldName="Sector" ma:displayName="Industry" ma:default="" ma:fieldId="{c5aebc35-b3e8-40e5-912c-276ffe755dcf}" ma:taxonomyMulti="true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16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0f7c43cb32a4bb99696cc0157e407bc" ma:index="18" nillable="true" ma:taxonomy="true" ma:internalName="b0f7c43cb32a4bb99696cc0157e407bc" ma:taxonomyFieldName="Business_x0020_Practice" ma:displayName="Business Practice" ma:readOnly="false" ma:default="" ma:fieldId="{b0f7c43c-b32a-4bb9-9696-cc0157e407bc}" ma:taxonomyMulti="true" ma:sspId="c730d5d4-e911-429a-be83-99efcd06639f" ma:termSetId="308d2697-ae8d-4a28-b04a-8bdb911d3b8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5847c86b23d428c853490e0a9abf024" ma:index="20" nillable="true" ma:taxonomy="true" ma:internalName="o5847c86b23d428c853490e0a9abf024" ma:taxonomyFieldName="Intellectual_x0020_Property" ma:displayName="Intellectual Property" ma:default="" ma:fieldId="{85847c86-b23d-428c-8534-90e0a9abf024}" ma:taxonomyMulti="true" ma:sspId="c730d5d4-e911-429a-be83-99efcd06639f" ma:termSetId="e8facda8-9d8d-4a8c-be1c-41a5ad7532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e4bb7bb5e1849a3a75b9d2ac781ba53" ma:index="22" nillable="true" ma:taxonomy="true" ma:internalName="ae4bb7bb5e1849a3a75b9d2ac781ba53" ma:taxonomyFieldName="Content_x0020_Format" ma:displayName="Content Format" ma:default="" ma:fieldId="{ae4bb7bb-5e18-49a3-a75b-9d2ac781ba53}" ma:taxonomyMulti="true" ma:sspId="c730d5d4-e911-429a-be83-99efcd06639f" ma:termSetId="09d4f73f-3007-45f9-8a1b-dd32ffa64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bc8ce58d0914d5e9641963f23cd2adf" ma:index="24" nillable="true" ma:taxonomy="true" ma:internalName="kbc8ce58d0914d5e9641963f23cd2adf" ma:taxonomyFieldName="Functions" ma:displayName="Functions" ma:default="" ma:fieldId="{4bc8ce58-d091-4d5e-9641-963f23cd2adf}" ma:taxonomyMulti="true" ma:sspId="c730d5d4-e911-429a-be83-99efcd06639f" ma:termSetId="f0f93f19-5de8-4ba3-940e-eea7d40a1ee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d9a5f5f69a84d75ad992b5cd341c76b" ma:index="26" nillable="true" ma:taxonomy="true" ma:internalName="gd9a5f5f69a84d75ad992b5cd341c76b" ma:taxonomyFieldName="Geography" ma:displayName="Geography" ma:default="" ma:fieldId="{0d9a5f5f-69a8-4d75-ad99-2b5cd341c76b}" ma:taxonomyMulti="true" ma:sspId="c730d5d4-e911-429a-be83-99efcd06639f" ma:termSetId="049c1a0e-6845-4250-ba17-6807448da1e1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</spe:Receivers>
</file>

<file path=customXml/itemProps1.xml><?xml version="1.0" encoding="utf-8"?>
<ds:datastoreItem xmlns:ds="http://schemas.openxmlformats.org/officeDocument/2006/customXml" ds:itemID="{2F4C4F6A-F6A5-45C8-BAAA-52FB70E387C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d95a5b16-1b8d-4c7c-9ebf-89c0983b697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9D596B-70A2-4C0C-8BE7-8A67886618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9BB88AFB-AE99-4ACE-8F98-F2C428261890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Onscreen;2057;Pos1;Date1;CGI Widescreen Image Template - V17 EN</Template>
  <TotalTime>3811</TotalTime>
  <Words>461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Verdana</vt:lpstr>
      <vt:lpstr>Wingdings</vt:lpstr>
      <vt:lpstr>CGI Widescreen Beet</vt:lpstr>
      <vt:lpstr>Industry Recommended Certifications </vt:lpstr>
      <vt:lpstr>Functional domain specific certifications</vt:lpstr>
      <vt:lpstr>Process and methodology specific certifications</vt:lpstr>
      <vt:lpstr>Software testing specific certifications</vt:lpstr>
      <vt:lpstr>Software testing specific certifications</vt:lpstr>
      <vt:lpstr>Software testing specific certifications - ISTQB</vt:lpstr>
      <vt:lpstr>Technical Certifications</vt:lpstr>
      <vt:lpstr>Technical Certifications</vt:lpstr>
      <vt:lpstr>Technical Certifications - AWS Certification Path</vt:lpstr>
      <vt:lpstr>Technical Certifications – Important links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global.communications@cgi.com</dc:creator>
  <cp:lastModifiedBy>Rajesh, Krishna</cp:lastModifiedBy>
  <cp:revision>1083</cp:revision>
  <dcterms:created xsi:type="dcterms:W3CDTF">2018-03-29T13:37:19Z</dcterms:created>
  <dcterms:modified xsi:type="dcterms:W3CDTF">2020-11-12T07:25:48Z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6</vt:i4>
  </property>
  <property fmtid="{D5CDD505-2E9C-101B-9397-08002B2CF9AE}" pid="4" name="ContentTypeId">
    <vt:lpwstr>0x01010005E88B5A4C166F4D845B9CCD5CB96BA1</vt:lpwstr>
  </property>
  <property fmtid="{D5CDD505-2E9C-101B-9397-08002B2CF9AE}" pid="5" name="Sector">
    <vt:lpwstr/>
  </property>
  <property fmtid="{D5CDD505-2E9C-101B-9397-08002B2CF9AE}" pid="6" name="Organisation">
    <vt:lpwstr>260;#Group|43ac7042-3752-4f1b-8a93-43b36e65d3e5</vt:lpwstr>
  </property>
  <property fmtid="{D5CDD505-2E9C-101B-9397-08002B2CF9AE}" pid="7" name="Service line">
    <vt:lpwstr/>
  </property>
  <property fmtid="{D5CDD505-2E9C-101B-9397-08002B2CF9AE}" pid="8" name="Business theme">
    <vt:lpwstr/>
  </property>
  <property fmtid="{D5CDD505-2E9C-101B-9397-08002B2CF9AE}" pid="9" name="Geography">
    <vt:lpwstr/>
  </property>
  <property fmtid="{D5CDD505-2E9C-101B-9397-08002B2CF9AE}" pid="10" name="Functions">
    <vt:lpwstr/>
  </property>
  <property fmtid="{D5CDD505-2E9C-101B-9397-08002B2CF9AE}" pid="11" name="Business Practice">
    <vt:lpwstr/>
  </property>
  <property fmtid="{D5CDD505-2E9C-101B-9397-08002B2CF9AE}" pid="12" name="Content Format">
    <vt:lpwstr/>
  </property>
  <property fmtid="{D5CDD505-2E9C-101B-9397-08002B2CF9AE}" pid="13" name="Intellectual Property">
    <vt:lpwstr/>
  </property>
</Properties>
</file>