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662" r:id="rId6"/>
    <p:sldId id="663" r:id="rId7"/>
    <p:sldId id="6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628"/>
    <a:srgbClr val="666666"/>
    <a:srgbClr val="FFAA99"/>
    <a:srgbClr val="FFD9B2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571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11/7/2020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smtClean="0"/>
              <a:t> </a:t>
            </a:r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 smtClean="0"/>
              <a:t>Technical Certifications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1288473" y="1268412"/>
            <a:ext cx="10279640" cy="5113337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Oracle </a:t>
            </a:r>
            <a:r>
              <a:rPr lang="en-US" dirty="0"/>
              <a:t>Certified </a:t>
            </a:r>
            <a:r>
              <a:rPr lang="en-US" dirty="0" smtClean="0"/>
              <a:t>Associate </a:t>
            </a:r>
            <a:r>
              <a:rPr lang="en-US" dirty="0"/>
              <a:t>Java </a:t>
            </a:r>
            <a:r>
              <a:rPr lang="en-US" dirty="0" smtClean="0"/>
              <a:t>Programmer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Oracle </a:t>
            </a:r>
            <a:r>
              <a:rPr lang="en-US" dirty="0"/>
              <a:t>Certified </a:t>
            </a:r>
            <a:r>
              <a:rPr lang="en-US" dirty="0" smtClean="0"/>
              <a:t>Professional Java Programmer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Oracle </a:t>
            </a:r>
            <a:r>
              <a:rPr lang="fr-FR" dirty="0" err="1" smtClean="0"/>
              <a:t>Certified</a:t>
            </a:r>
            <a:r>
              <a:rPr lang="fr-FR" dirty="0" smtClean="0"/>
              <a:t> </a:t>
            </a:r>
            <a:r>
              <a:rPr lang="fr-FR" dirty="0"/>
              <a:t>Professional, Java EE 7 Application </a:t>
            </a:r>
            <a:r>
              <a:rPr lang="fr-FR" dirty="0" err="1"/>
              <a:t>Developer</a:t>
            </a:r>
            <a:endParaRPr lang="en-US" dirty="0"/>
          </a:p>
          <a:p>
            <a:endParaRPr lang="en-US" dirty="0" smtClean="0"/>
          </a:p>
          <a:p>
            <a:r>
              <a:rPr lang="en-US" sz="2200" b="1" dirty="0" smtClean="0"/>
              <a:t>Spring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Spring </a:t>
            </a:r>
            <a:r>
              <a:rPr lang="en-US" dirty="0"/>
              <a:t>Certified Professional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b="1" dirty="0" smtClean="0"/>
              <a:t>Kafka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Certified Developer for Apache </a:t>
            </a:r>
            <a:r>
              <a:rPr lang="en-US" dirty="0" smtClean="0"/>
              <a:t>Kafka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Confluent Certified </a:t>
            </a:r>
            <a:r>
              <a:rPr lang="en-US" dirty="0" smtClean="0"/>
              <a:t>Administrator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sz="2200" b="1" dirty="0" smtClean="0"/>
              <a:t>Elastic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Elastic Certified </a:t>
            </a:r>
            <a:r>
              <a:rPr lang="en-US" dirty="0" smtClean="0"/>
              <a:t>Engineer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Elastic Certified </a:t>
            </a:r>
            <a:r>
              <a:rPr lang="en-US" dirty="0" smtClean="0"/>
              <a:t>Analyst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Elastic Certified Observability Engineer</a:t>
            </a:r>
          </a:p>
        </p:txBody>
      </p:sp>
    </p:spTree>
    <p:extLst>
      <p:ext uri="{BB962C8B-B14F-4D97-AF65-F5344CB8AC3E}">
        <p14:creationId xmlns:p14="http://schemas.microsoft.com/office/powerpoint/2010/main" val="4024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1288473" y="1136073"/>
            <a:ext cx="10166183" cy="5407599"/>
          </a:xfrm>
        </p:spPr>
        <p:txBody>
          <a:bodyPr/>
          <a:lstStyle/>
          <a:p>
            <a:r>
              <a:rPr lang="en-US" b="1" dirty="0" smtClean="0"/>
              <a:t>DevOps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Certified Kubernetes Administrator (CKA) 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Certified Kubernetes Application Developer (CKAD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Cassandra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Administrator Certification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Developer Certification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 smtClean="0"/>
              <a:t>Azure Certification Path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Exam AZ-900: Microsoft </a:t>
            </a:r>
            <a:r>
              <a:rPr lang="pt-BR" dirty="0"/>
              <a:t>Azure Fundamentals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Exam </a:t>
            </a:r>
            <a:r>
              <a:rPr lang="pt-BR" dirty="0"/>
              <a:t>AZ-103: Microsoft Azure </a:t>
            </a:r>
            <a:r>
              <a:rPr lang="pt-BR" dirty="0" smtClean="0"/>
              <a:t>Administrator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Exam AZ-203: Developing Solutions for Microsoft Azure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Microsoft Certified: Azure Solutions Architect Expert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246909"/>
            <a:ext cx="9825122" cy="51013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0625" y="877577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AWS Certification Path</a:t>
            </a:r>
          </a:p>
        </p:txBody>
      </p:sp>
    </p:spTree>
    <p:extLst>
      <p:ext uri="{BB962C8B-B14F-4D97-AF65-F5344CB8AC3E}">
        <p14:creationId xmlns:p14="http://schemas.microsoft.com/office/powerpoint/2010/main" val="5818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Props1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d95a5b16-1b8d-4c7c-9ebf-89c0983b697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3754</TotalTime>
  <Words>105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CGI Widescreen Beet</vt:lpstr>
      <vt:lpstr>Technical Certifications 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Puttana, Subbanarasa R</cp:lastModifiedBy>
  <cp:revision>1076</cp:revision>
  <dcterms:created xsi:type="dcterms:W3CDTF">2018-03-29T13:37:19Z</dcterms:created>
  <dcterms:modified xsi:type="dcterms:W3CDTF">2020-11-07T18:12:56Z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