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6" r:id="rId2"/>
    <p:sldId id="279" r:id="rId3"/>
    <p:sldId id="275" r:id="rId4"/>
    <p:sldId id="263" r:id="rId5"/>
    <p:sldId id="277" r:id="rId6"/>
    <p:sldId id="27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lasi Donthireddy" initials="TD" lastIdx="1" clrIdx="0">
    <p:extLst>
      <p:ext uri="{19B8F6BF-5375-455C-9EA6-DF929625EA0E}">
        <p15:presenceInfo xmlns:p15="http://schemas.microsoft.com/office/powerpoint/2012/main" userId="S::Tulasi.Donthireddy@veritas.com::2f8c9096-a96d-4232-ae6f-3bcb5cb55d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7F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5291749911858015E-2"/>
          <c:y val="0.15239036604135534"/>
          <c:w val="0.88338628846767286"/>
          <c:h val="0.648704858245410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4"/>
                <c:pt idx="0">
                  <c:v>Excelent</c:v>
                </c:pt>
                <c:pt idx="1">
                  <c:v>Good</c:v>
                </c:pt>
                <c:pt idx="2">
                  <c:v>Average</c:v>
                </c:pt>
                <c:pt idx="3">
                  <c:v>Bad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40</c:v>
                </c:pt>
                <c:pt idx="2">
                  <c:v>30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3A-44C3-8A04-6AB18A3131A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4"/>
                <c:pt idx="0">
                  <c:v>Excelent</c:v>
                </c:pt>
                <c:pt idx="1">
                  <c:v>Good</c:v>
                </c:pt>
                <c:pt idx="2">
                  <c:v>Average</c:v>
                </c:pt>
                <c:pt idx="3">
                  <c:v>Bad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3-E03A-44C3-8A04-6AB18A3131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37227368"/>
        <c:axId val="737227696"/>
      </c:barChart>
      <c:catAx>
        <c:axId val="737227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227696"/>
        <c:crosses val="autoZero"/>
        <c:auto val="1"/>
        <c:lblAlgn val="ctr"/>
        <c:lblOffset val="100"/>
        <c:noMultiLvlLbl val="0"/>
      </c:catAx>
      <c:valAx>
        <c:axId val="737227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227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8C739B-CC8B-499A-A40A-43235AEA95C6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38D7AD-9E19-4FBD-ACEC-0F4C4E30AB30}">
      <dgm:prSet phldrT="[Text]"/>
      <dgm:spPr/>
      <dgm:t>
        <a:bodyPr/>
        <a:lstStyle/>
        <a:p>
          <a:r>
            <a:rPr lang="en-US" dirty="0"/>
            <a:t>Have a situation</a:t>
          </a:r>
        </a:p>
      </dgm:t>
    </dgm:pt>
    <dgm:pt modelId="{11EB817E-851F-4550-B034-212507F99B41}" type="parTrans" cxnId="{9CF299B8-8FE6-41B1-99A8-8D96DE55BED5}">
      <dgm:prSet/>
      <dgm:spPr/>
      <dgm:t>
        <a:bodyPr/>
        <a:lstStyle/>
        <a:p>
          <a:endParaRPr lang="en-US"/>
        </a:p>
      </dgm:t>
    </dgm:pt>
    <dgm:pt modelId="{C61CAA83-FEAC-4CEE-A6D6-4D21450C4FC6}" type="sibTrans" cxnId="{9CF299B8-8FE6-41B1-99A8-8D96DE55BED5}">
      <dgm:prSet/>
      <dgm:spPr/>
      <dgm:t>
        <a:bodyPr/>
        <a:lstStyle/>
        <a:p>
          <a:endParaRPr lang="en-US"/>
        </a:p>
      </dgm:t>
    </dgm:pt>
    <dgm:pt modelId="{2521CAEE-D4A5-47B1-BE5D-E7ADB116E50A}">
      <dgm:prSet phldrT="[Text]"/>
      <dgm:spPr/>
      <dgm:t>
        <a:bodyPr/>
        <a:lstStyle/>
        <a:p>
          <a:r>
            <a:rPr lang="en-US" dirty="0"/>
            <a:t>Get </a:t>
          </a:r>
          <a:r>
            <a:rPr lang="en-US" dirty="0" smtClean="0"/>
            <a:t>real time </a:t>
          </a:r>
          <a:r>
            <a:rPr lang="en-US" dirty="0"/>
            <a:t>updates </a:t>
          </a:r>
        </a:p>
      </dgm:t>
    </dgm:pt>
    <dgm:pt modelId="{0C547D01-BCBE-4E27-9ABD-768EF615542D}" type="parTrans" cxnId="{A4997307-171E-4F0E-A49D-9EBA6E2AE997}">
      <dgm:prSet/>
      <dgm:spPr/>
      <dgm:t>
        <a:bodyPr/>
        <a:lstStyle/>
        <a:p>
          <a:endParaRPr lang="en-US"/>
        </a:p>
      </dgm:t>
    </dgm:pt>
    <dgm:pt modelId="{3B9C65F3-3AFD-4755-8821-1EA45E41234F}" type="sibTrans" cxnId="{A4997307-171E-4F0E-A49D-9EBA6E2AE997}">
      <dgm:prSet/>
      <dgm:spPr/>
      <dgm:t>
        <a:bodyPr/>
        <a:lstStyle/>
        <a:p>
          <a:endParaRPr lang="en-US"/>
        </a:p>
      </dgm:t>
    </dgm:pt>
    <dgm:pt modelId="{2FAB7063-9937-4204-B31A-07C0D66B2580}">
      <dgm:prSet phldrT="[Text]"/>
      <dgm:spPr/>
      <dgm:t>
        <a:bodyPr/>
        <a:lstStyle/>
        <a:p>
          <a:r>
            <a:rPr lang="en-US" dirty="0"/>
            <a:t>Make a  decision </a:t>
          </a:r>
        </a:p>
      </dgm:t>
    </dgm:pt>
    <dgm:pt modelId="{F44B6581-DA47-4CEB-AA83-30FE44C1E0D1}" type="parTrans" cxnId="{0F3B80EF-0977-4E97-BD50-F5A0EDE110F2}">
      <dgm:prSet/>
      <dgm:spPr/>
      <dgm:t>
        <a:bodyPr/>
        <a:lstStyle/>
        <a:p>
          <a:endParaRPr lang="en-US"/>
        </a:p>
      </dgm:t>
    </dgm:pt>
    <dgm:pt modelId="{F09BDD27-E946-4416-8315-D26DADD47B56}" type="sibTrans" cxnId="{0F3B80EF-0977-4E97-BD50-F5A0EDE110F2}">
      <dgm:prSet/>
      <dgm:spPr/>
      <dgm:t>
        <a:bodyPr/>
        <a:lstStyle/>
        <a:p>
          <a:endParaRPr lang="en-US"/>
        </a:p>
      </dgm:t>
    </dgm:pt>
    <dgm:pt modelId="{15803049-8F5B-4A1E-83BE-C4BC6041AD47}">
      <dgm:prSet/>
      <dgm:spPr/>
      <dgm:t>
        <a:bodyPr/>
        <a:lstStyle/>
        <a:p>
          <a:r>
            <a:rPr lang="en-US" dirty="0"/>
            <a:t>Share link with friends </a:t>
          </a:r>
        </a:p>
      </dgm:t>
    </dgm:pt>
    <dgm:pt modelId="{6A038D5F-AF1B-48DF-8CBB-FDD3F9C6D064}" type="parTrans" cxnId="{8F29F80C-2E84-4F81-A81A-1A6AD18870CE}">
      <dgm:prSet/>
      <dgm:spPr/>
      <dgm:t>
        <a:bodyPr/>
        <a:lstStyle/>
        <a:p>
          <a:endParaRPr lang="en-US"/>
        </a:p>
      </dgm:t>
    </dgm:pt>
    <dgm:pt modelId="{46F9652D-4372-4C71-870A-757178EC37F6}" type="sibTrans" cxnId="{8F29F80C-2E84-4F81-A81A-1A6AD18870CE}">
      <dgm:prSet/>
      <dgm:spPr/>
      <dgm:t>
        <a:bodyPr/>
        <a:lstStyle/>
        <a:p>
          <a:endParaRPr lang="en-US"/>
        </a:p>
      </dgm:t>
    </dgm:pt>
    <dgm:pt modelId="{46C56E58-9245-4F3E-88C8-1F5BD708388A}">
      <dgm:prSet/>
      <dgm:spPr/>
      <dgm:t>
        <a:bodyPr/>
        <a:lstStyle/>
        <a:p>
          <a:r>
            <a:rPr lang="en-US" dirty="0"/>
            <a:t>Create Survey </a:t>
          </a:r>
        </a:p>
      </dgm:t>
    </dgm:pt>
    <dgm:pt modelId="{4614BB4B-22F9-4280-AF9D-76316890D7B4}" type="parTrans" cxnId="{E4F7E28D-AEAF-410C-8F23-581013DB676A}">
      <dgm:prSet/>
      <dgm:spPr/>
      <dgm:t>
        <a:bodyPr/>
        <a:lstStyle/>
        <a:p>
          <a:endParaRPr lang="en-US"/>
        </a:p>
      </dgm:t>
    </dgm:pt>
    <dgm:pt modelId="{2E780FC9-FBB8-4B6E-8972-FA2E1901D5D3}" type="sibTrans" cxnId="{E4F7E28D-AEAF-410C-8F23-581013DB676A}">
      <dgm:prSet/>
      <dgm:spPr/>
      <dgm:t>
        <a:bodyPr/>
        <a:lstStyle/>
        <a:p>
          <a:endParaRPr lang="en-US"/>
        </a:p>
      </dgm:t>
    </dgm:pt>
    <dgm:pt modelId="{F5A2288F-717A-41CC-9464-54B3631DF263}" type="pres">
      <dgm:prSet presAssocID="{F18C739B-CC8B-499A-A40A-43235AEA95C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FA25A9-FC8A-4655-B2AB-5347217CC7CF}" type="pres">
      <dgm:prSet presAssocID="{F18C739B-CC8B-499A-A40A-43235AEA95C6}" presName="cycle" presStyleCnt="0"/>
      <dgm:spPr/>
    </dgm:pt>
    <dgm:pt modelId="{AC566296-C09B-4255-B7A7-962890D39C11}" type="pres">
      <dgm:prSet presAssocID="{4838D7AD-9E19-4FBD-ACEC-0F4C4E30AB30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62F3DC-DB71-4BAE-8512-8A4D55A89B13}" type="pres">
      <dgm:prSet presAssocID="{C61CAA83-FEAC-4CEE-A6D6-4D21450C4FC6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EB00106F-8A7B-4EE6-8DC8-FF619BEB4904}" type="pres">
      <dgm:prSet presAssocID="{46C56E58-9245-4F3E-88C8-1F5BD708388A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1866A2-56B0-4058-9B12-81E230330ED6}" type="pres">
      <dgm:prSet presAssocID="{15803049-8F5B-4A1E-83BE-C4BC6041AD47}" presName="nodeFollowingNodes" presStyleLbl="node1" presStyleIdx="2" presStyleCnt="5" custRadScaleRad="95930" custRadScaleInc="-106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D33FED-32DB-4302-BF97-0070B2A29020}" type="pres">
      <dgm:prSet presAssocID="{2521CAEE-D4A5-47B1-BE5D-E7ADB116E50A}" presName="nodeFollowingNodes" presStyleLbl="node1" presStyleIdx="3" presStyleCnt="5" custRadScaleRad="97365" custRadScaleInc="311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CE1919-3EC0-4643-A63F-FBEB8D17F82F}" type="pres">
      <dgm:prSet presAssocID="{2FAB7063-9937-4204-B31A-07C0D66B2580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F7E28D-AEAF-410C-8F23-581013DB676A}" srcId="{F18C739B-CC8B-499A-A40A-43235AEA95C6}" destId="{46C56E58-9245-4F3E-88C8-1F5BD708388A}" srcOrd="1" destOrd="0" parTransId="{4614BB4B-22F9-4280-AF9D-76316890D7B4}" sibTransId="{2E780FC9-FBB8-4B6E-8972-FA2E1901D5D3}"/>
    <dgm:cxn modelId="{9CF299B8-8FE6-41B1-99A8-8D96DE55BED5}" srcId="{F18C739B-CC8B-499A-A40A-43235AEA95C6}" destId="{4838D7AD-9E19-4FBD-ACEC-0F4C4E30AB30}" srcOrd="0" destOrd="0" parTransId="{11EB817E-851F-4550-B034-212507F99B41}" sibTransId="{C61CAA83-FEAC-4CEE-A6D6-4D21450C4FC6}"/>
    <dgm:cxn modelId="{9E856386-05E5-48D8-BB4D-ADA77B640C5D}" type="presOf" srcId="{F18C739B-CC8B-499A-A40A-43235AEA95C6}" destId="{F5A2288F-717A-41CC-9464-54B3631DF263}" srcOrd="0" destOrd="0" presId="urn:microsoft.com/office/officeart/2005/8/layout/cycle3"/>
    <dgm:cxn modelId="{E075D295-E0CD-4A63-92A7-033E230B1DEA}" type="presOf" srcId="{4838D7AD-9E19-4FBD-ACEC-0F4C4E30AB30}" destId="{AC566296-C09B-4255-B7A7-962890D39C11}" srcOrd="0" destOrd="0" presId="urn:microsoft.com/office/officeart/2005/8/layout/cycle3"/>
    <dgm:cxn modelId="{3E0B061F-00F5-4D7C-9F3D-91E61F1A6E06}" type="presOf" srcId="{15803049-8F5B-4A1E-83BE-C4BC6041AD47}" destId="{571866A2-56B0-4058-9B12-81E230330ED6}" srcOrd="0" destOrd="0" presId="urn:microsoft.com/office/officeart/2005/8/layout/cycle3"/>
    <dgm:cxn modelId="{0F3B80EF-0977-4E97-BD50-F5A0EDE110F2}" srcId="{F18C739B-CC8B-499A-A40A-43235AEA95C6}" destId="{2FAB7063-9937-4204-B31A-07C0D66B2580}" srcOrd="4" destOrd="0" parTransId="{F44B6581-DA47-4CEB-AA83-30FE44C1E0D1}" sibTransId="{F09BDD27-E946-4416-8315-D26DADD47B56}"/>
    <dgm:cxn modelId="{1CB2FA15-7F7D-48A0-A917-32AC9BCB7858}" type="presOf" srcId="{2FAB7063-9937-4204-B31A-07C0D66B2580}" destId="{B1CE1919-3EC0-4643-A63F-FBEB8D17F82F}" srcOrd="0" destOrd="0" presId="urn:microsoft.com/office/officeart/2005/8/layout/cycle3"/>
    <dgm:cxn modelId="{7C3E687F-3B14-4A06-A883-EED53313445D}" type="presOf" srcId="{2521CAEE-D4A5-47B1-BE5D-E7ADB116E50A}" destId="{84D33FED-32DB-4302-BF97-0070B2A29020}" srcOrd="0" destOrd="0" presId="urn:microsoft.com/office/officeart/2005/8/layout/cycle3"/>
    <dgm:cxn modelId="{A4997307-171E-4F0E-A49D-9EBA6E2AE997}" srcId="{F18C739B-CC8B-499A-A40A-43235AEA95C6}" destId="{2521CAEE-D4A5-47B1-BE5D-E7ADB116E50A}" srcOrd="3" destOrd="0" parTransId="{0C547D01-BCBE-4E27-9ABD-768EF615542D}" sibTransId="{3B9C65F3-3AFD-4755-8821-1EA45E41234F}"/>
    <dgm:cxn modelId="{F2443935-0EE1-436D-B274-619EC55B1151}" type="presOf" srcId="{C61CAA83-FEAC-4CEE-A6D6-4D21450C4FC6}" destId="{2462F3DC-DB71-4BAE-8512-8A4D55A89B13}" srcOrd="0" destOrd="0" presId="urn:microsoft.com/office/officeart/2005/8/layout/cycle3"/>
    <dgm:cxn modelId="{8F29F80C-2E84-4F81-A81A-1A6AD18870CE}" srcId="{F18C739B-CC8B-499A-A40A-43235AEA95C6}" destId="{15803049-8F5B-4A1E-83BE-C4BC6041AD47}" srcOrd="2" destOrd="0" parTransId="{6A038D5F-AF1B-48DF-8CBB-FDD3F9C6D064}" sibTransId="{46F9652D-4372-4C71-870A-757178EC37F6}"/>
    <dgm:cxn modelId="{D501E18F-F6B7-4EE5-8D25-3A7DA3228CB9}" type="presOf" srcId="{46C56E58-9245-4F3E-88C8-1F5BD708388A}" destId="{EB00106F-8A7B-4EE6-8DC8-FF619BEB4904}" srcOrd="0" destOrd="0" presId="urn:microsoft.com/office/officeart/2005/8/layout/cycle3"/>
    <dgm:cxn modelId="{C5287D4A-5DBF-4E5E-B305-109D7B827E8D}" type="presParOf" srcId="{F5A2288F-717A-41CC-9464-54B3631DF263}" destId="{AEFA25A9-FC8A-4655-B2AB-5347217CC7CF}" srcOrd="0" destOrd="0" presId="urn:microsoft.com/office/officeart/2005/8/layout/cycle3"/>
    <dgm:cxn modelId="{905A25DF-9E76-4281-9F9E-A8F0253DEE6D}" type="presParOf" srcId="{AEFA25A9-FC8A-4655-B2AB-5347217CC7CF}" destId="{AC566296-C09B-4255-B7A7-962890D39C11}" srcOrd="0" destOrd="0" presId="urn:microsoft.com/office/officeart/2005/8/layout/cycle3"/>
    <dgm:cxn modelId="{60B06D9A-8D9A-4D6E-A951-CFCEA2639530}" type="presParOf" srcId="{AEFA25A9-FC8A-4655-B2AB-5347217CC7CF}" destId="{2462F3DC-DB71-4BAE-8512-8A4D55A89B13}" srcOrd="1" destOrd="0" presId="urn:microsoft.com/office/officeart/2005/8/layout/cycle3"/>
    <dgm:cxn modelId="{8D87054C-8F40-4FA2-863C-7E9D101C4001}" type="presParOf" srcId="{AEFA25A9-FC8A-4655-B2AB-5347217CC7CF}" destId="{EB00106F-8A7B-4EE6-8DC8-FF619BEB4904}" srcOrd="2" destOrd="0" presId="urn:microsoft.com/office/officeart/2005/8/layout/cycle3"/>
    <dgm:cxn modelId="{8A522F35-57C0-4C89-A6CC-1D57ED4373A0}" type="presParOf" srcId="{AEFA25A9-FC8A-4655-B2AB-5347217CC7CF}" destId="{571866A2-56B0-4058-9B12-81E230330ED6}" srcOrd="3" destOrd="0" presId="urn:microsoft.com/office/officeart/2005/8/layout/cycle3"/>
    <dgm:cxn modelId="{CCB3B178-3ADE-4C51-B5B9-98BEAFA1202C}" type="presParOf" srcId="{AEFA25A9-FC8A-4655-B2AB-5347217CC7CF}" destId="{84D33FED-32DB-4302-BF97-0070B2A29020}" srcOrd="4" destOrd="0" presId="urn:microsoft.com/office/officeart/2005/8/layout/cycle3"/>
    <dgm:cxn modelId="{E616FAAD-33F5-4133-B3F5-28650C790060}" type="presParOf" srcId="{AEFA25A9-FC8A-4655-B2AB-5347217CC7CF}" destId="{B1CE1919-3EC0-4643-A63F-FBEB8D17F82F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62F3DC-DB71-4BAE-8512-8A4D55A89B13}">
      <dsp:nvSpPr>
        <dsp:cNvPr id="0" name=""/>
        <dsp:cNvSpPr/>
      </dsp:nvSpPr>
      <dsp:spPr>
        <a:xfrm>
          <a:off x="2609563" y="-25267"/>
          <a:ext cx="4104995" cy="4104995"/>
        </a:xfrm>
        <a:prstGeom prst="circularArrow">
          <a:avLst>
            <a:gd name="adj1" fmla="val 5544"/>
            <a:gd name="adj2" fmla="val 330680"/>
            <a:gd name="adj3" fmla="val 13749549"/>
            <a:gd name="adj4" fmla="val 17402038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566296-C09B-4255-B7A7-962890D39C11}">
      <dsp:nvSpPr>
        <dsp:cNvPr id="0" name=""/>
        <dsp:cNvSpPr/>
      </dsp:nvSpPr>
      <dsp:spPr>
        <a:xfrm>
          <a:off x="3690039" y="1873"/>
          <a:ext cx="1944043" cy="972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Have a situation</a:t>
          </a:r>
        </a:p>
      </dsp:txBody>
      <dsp:txXfrm>
        <a:off x="3737489" y="49323"/>
        <a:ext cx="1849143" cy="877121"/>
      </dsp:txXfrm>
    </dsp:sp>
    <dsp:sp modelId="{EB00106F-8A7B-4EE6-8DC8-FF619BEB4904}">
      <dsp:nvSpPr>
        <dsp:cNvPr id="0" name=""/>
        <dsp:cNvSpPr/>
      </dsp:nvSpPr>
      <dsp:spPr>
        <a:xfrm>
          <a:off x="5354893" y="1211460"/>
          <a:ext cx="1944043" cy="972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Create Survey </a:t>
          </a:r>
        </a:p>
      </dsp:txBody>
      <dsp:txXfrm>
        <a:off x="5402343" y="1258910"/>
        <a:ext cx="1849143" cy="877121"/>
      </dsp:txXfrm>
    </dsp:sp>
    <dsp:sp modelId="{571866A2-56B0-4058-9B12-81E230330ED6}">
      <dsp:nvSpPr>
        <dsp:cNvPr id="0" name=""/>
        <dsp:cNvSpPr/>
      </dsp:nvSpPr>
      <dsp:spPr>
        <a:xfrm>
          <a:off x="4822324" y="2992536"/>
          <a:ext cx="1944043" cy="972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Share link with friends </a:t>
          </a:r>
        </a:p>
      </dsp:txBody>
      <dsp:txXfrm>
        <a:off x="4869774" y="3039986"/>
        <a:ext cx="1849143" cy="877121"/>
      </dsp:txXfrm>
    </dsp:sp>
    <dsp:sp modelId="{84D33FED-32DB-4302-BF97-0070B2A29020}">
      <dsp:nvSpPr>
        <dsp:cNvPr id="0" name=""/>
        <dsp:cNvSpPr/>
      </dsp:nvSpPr>
      <dsp:spPr>
        <a:xfrm>
          <a:off x="2299378" y="2737827"/>
          <a:ext cx="1944043" cy="972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Get </a:t>
          </a:r>
          <a:r>
            <a:rPr lang="en-US" sz="2400" kern="1200" dirty="0" smtClean="0"/>
            <a:t>real time </a:t>
          </a:r>
          <a:r>
            <a:rPr lang="en-US" sz="2400" kern="1200" dirty="0"/>
            <a:t>updates </a:t>
          </a:r>
        </a:p>
      </dsp:txBody>
      <dsp:txXfrm>
        <a:off x="2346828" y="2785277"/>
        <a:ext cx="1849143" cy="877121"/>
      </dsp:txXfrm>
    </dsp:sp>
    <dsp:sp modelId="{B1CE1919-3EC0-4643-A63F-FBEB8D17F82F}">
      <dsp:nvSpPr>
        <dsp:cNvPr id="0" name=""/>
        <dsp:cNvSpPr/>
      </dsp:nvSpPr>
      <dsp:spPr>
        <a:xfrm>
          <a:off x="2025185" y="1211460"/>
          <a:ext cx="1944043" cy="972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Make a  decision </a:t>
          </a:r>
        </a:p>
      </dsp:txBody>
      <dsp:txXfrm>
        <a:off x="2072635" y="1258910"/>
        <a:ext cx="1849143" cy="8771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D2461-FA21-40EB-9CF8-AE5DFD063CDB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4DF0A-E401-4290-A2A6-32FD189A6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8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D6AE-315F-48DD-AD97-F056BA95A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F0B45-C587-43C5-9C05-9D5629A3D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D439D-FC49-4D38-AC11-2E500E27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C7FB-555A-4116-A86D-CC8853BD15D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F48C5-E333-4E4C-B546-C0257E93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002E9-3525-49E8-8399-02FB311C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EA3B-5DEB-4B7F-BA66-727495C1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13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A38F-FD93-40DB-9FDD-297536A5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7DF8F-EA50-412F-AAAF-EF75BCEBD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8C2DD-819F-4508-BAB0-B3AC7667C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C7FB-555A-4116-A86D-CC8853BD15D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4DCDD-CE54-4234-B3EA-82D521C83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8E7C1-B04A-4673-9268-3633CB4C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EA3B-5DEB-4B7F-BA66-727495C1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3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3E0FE2-120B-4C57-907C-C0E6720E9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A348C-E921-42A3-AF39-6F6F7685C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C832D-3B8E-43B0-BCA6-810BCF07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C7FB-555A-4116-A86D-CC8853BD15D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37847-C216-4EE2-881A-A7C483ED4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730E6-6EAC-4C19-8066-6FBCA5B7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EA3B-5DEB-4B7F-BA66-727495C1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1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4CA0-1AED-4AAC-8E0F-A592CD17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738B6-927A-420A-9301-69E320000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D59D8-9F3C-41C8-85A2-C76A221D8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C7FB-555A-4116-A86D-CC8853BD15D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E547-9B0D-4C50-8B91-7E8650370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7732-388A-494B-BEBD-A32395B5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EA3B-5DEB-4B7F-BA66-727495C1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0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5AB4-42BC-45AC-A84B-35FF7A9CD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7F97F-88E1-440A-9817-902CFA2F5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4AD97-7195-4BC8-BA52-FD45FC52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C7FB-555A-4116-A86D-CC8853BD15D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80A3E-705C-451B-AB93-73124578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B54EE-C659-4FAF-B39B-15F44C93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EA3B-5DEB-4B7F-BA66-727495C1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4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CB2F-5F03-4BB8-BAF1-D5F2A756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98B9-A3DB-4496-83D2-38FEEA2FF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DBCDB-F3E6-4947-BAED-7B871B141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DAFFC-EE87-4ADF-B9C2-10A826B2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C7FB-555A-4116-A86D-CC8853BD15D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15EA9-B344-499F-978B-0C7C8A0A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866E5-0643-432C-AE88-EE955D1D9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EA3B-5DEB-4B7F-BA66-727495C1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F1126-435E-4952-A764-33198486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65DF8-9F42-45BC-94B2-D4A250429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EF03E-3B79-4818-9391-DBB0915F6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B035E5-A5E0-4968-B56A-0F8967439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5A96EA-9D4A-4371-A946-15CA63A6B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0F15DC-6739-4B15-BC25-071D0074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C7FB-555A-4116-A86D-CC8853BD15D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D483A-C918-40FC-A57A-1A6AC5384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0F8598-B976-4E37-B191-377FC69E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EA3B-5DEB-4B7F-BA66-727495C1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4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8A6EB-EEDF-40B6-B1E8-37C3078D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084A5-D645-4BB7-992E-011B7664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C7FB-555A-4116-A86D-CC8853BD15D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159AB-F22D-4CA2-8D72-1B1F74CF6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1945A-17B4-403D-9EC9-192AA2C3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EA3B-5DEB-4B7F-BA66-727495C1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9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AEA9FB-EF35-42FD-BEC2-114D65B8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C7FB-555A-4116-A86D-CC8853BD15D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83EED6-A09A-40E8-BF82-78F26BD33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BCFB2-695A-49D0-AE60-775A81B7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EA3B-5DEB-4B7F-BA66-727495C1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1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0B9E-202E-46C4-8149-B24F09233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4CF6B-0580-4B9A-9B6B-08ED688A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75505-8F8B-42A6-A87C-EAA77E598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1F465-6752-4415-9BB6-9CF5F470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C7FB-555A-4116-A86D-CC8853BD15D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43803-1A65-4294-9294-2326D5D5A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D0FA5-05E1-444B-9740-9080C528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EA3B-5DEB-4B7F-BA66-727495C1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5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7FEA-CE56-4220-A8AF-09E973D82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DED5A2-52A4-4C08-B97C-5AD406AA3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0A575-3C97-4604-9E8B-49188B788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796D6-616F-4EB6-92F8-B5F2AB37D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C7FB-555A-4116-A86D-CC8853BD15D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1A42C-0A9D-4C68-A7A8-506B13B5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42A44-0B5F-47EF-8FAF-EB884DB9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EA3B-5DEB-4B7F-BA66-727495C1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7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42F78-D8E9-4B55-B7A7-05AAA1E0D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478CA-C3F5-4B29-8526-B0580CAB8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FA8CF-FB20-42AB-AE5F-C77560241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AC7FB-555A-4116-A86D-CC8853BD15D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F943D-B740-4C65-9A9E-8CCE9E3AB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45B01-6DE0-4441-B982-D01DAB218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9EA3B-5DEB-4B7F-BA66-727495C1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7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		</a:t>
            </a:r>
            <a:r>
              <a:rPr lang="en-US" sz="6000" b="1" dirty="0" err="1" smtClean="0">
                <a:solidFill>
                  <a:srgbClr val="FF0000"/>
                </a:solidFill>
              </a:rPr>
              <a:t>BudView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05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		Why we need ?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051" y="1825625"/>
            <a:ext cx="58604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3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68A6-6553-43BE-9163-16D434CE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	How </a:t>
            </a:r>
            <a:r>
              <a:rPr lang="en-US" b="1" dirty="0">
                <a:solidFill>
                  <a:srgbClr val="FF0000"/>
                </a:solidFill>
              </a:rPr>
              <a:t>it works ? 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4AAD8B16-714E-432D-A8B6-9FD22989E0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6363635"/>
              </p:ext>
            </p:extLst>
          </p:nvPr>
        </p:nvGraphicFramePr>
        <p:xfrm>
          <a:off x="1163769" y="1953490"/>
          <a:ext cx="9324122" cy="4142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35B67961-B7A2-4AF6-882C-A3BD5CE02A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4380" y="3746540"/>
            <a:ext cx="342900" cy="27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8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E4737D-DA3A-4DFB-AA70-00D7F2591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62" y="362934"/>
            <a:ext cx="6619875" cy="680085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119FFB-6D6A-4316-9E87-3A9D33AA2A4E}"/>
              </a:ext>
            </a:extLst>
          </p:cNvPr>
          <p:cNvSpPr/>
          <p:nvPr/>
        </p:nvSpPr>
        <p:spPr>
          <a:xfrm>
            <a:off x="3525520" y="1145309"/>
            <a:ext cx="4876800" cy="5782945"/>
          </a:xfrm>
          <a:prstGeom prst="roundRect">
            <a:avLst/>
          </a:prstGeom>
          <a:solidFill>
            <a:srgbClr val="F1E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7165A20-7900-4A77-8C34-435BC4D2F9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5959386"/>
              </p:ext>
            </p:extLst>
          </p:nvPr>
        </p:nvGraphicFramePr>
        <p:xfrm>
          <a:off x="3665220" y="3836629"/>
          <a:ext cx="4563962" cy="3017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103" y="1495174"/>
            <a:ext cx="3699803" cy="217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2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Who will get Benefit?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825625"/>
            <a:ext cx="10134600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Users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Shops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6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smtClean="0">
                <a:solidFill>
                  <a:srgbClr val="FF0000"/>
                </a:solidFill>
              </a:rPr>
              <a:t>				</a:t>
            </a:r>
          </a:p>
          <a:p>
            <a:pPr marL="0" indent="0">
              <a:buNone/>
            </a:pPr>
            <a:r>
              <a:rPr lang="en-US" sz="6000" dirty="0">
                <a:solidFill>
                  <a:srgbClr val="FF0000"/>
                </a:solidFill>
              </a:rPr>
              <a:t>	</a:t>
            </a:r>
            <a:r>
              <a:rPr lang="en-US" sz="6000" dirty="0" smtClean="0">
                <a:solidFill>
                  <a:srgbClr val="FF0000"/>
                </a:solidFill>
              </a:rPr>
              <a:t>				Q&amp;A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6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5924</TotalTime>
  <Words>53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  Why we need ?</vt:lpstr>
      <vt:lpstr> How it works ? </vt:lpstr>
      <vt:lpstr>PowerPoint Presentation</vt:lpstr>
      <vt:lpstr>Who will get Benefit?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Tulasi Donthireddy</dc:creator>
  <cp:lastModifiedBy>Puttana, Subbanarasa R</cp:lastModifiedBy>
  <cp:revision>51</cp:revision>
  <dcterms:created xsi:type="dcterms:W3CDTF">2020-08-14T13:14:29Z</dcterms:created>
  <dcterms:modified xsi:type="dcterms:W3CDTF">2020-11-09T04:26:45Z</dcterms:modified>
</cp:coreProperties>
</file>