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6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4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9A84-F19B-47F4-8942-E66B1CC5C0A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C89A-3B24-499D-963A-DE0D4C84D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637309"/>
            <a:ext cx="10307782" cy="59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Puttana, Subbanarasa R</dc:creator>
  <cp:lastModifiedBy>Puttana, Subbanarasa R</cp:lastModifiedBy>
  <cp:revision>1</cp:revision>
  <dcterms:created xsi:type="dcterms:W3CDTF">2020-11-02T17:29:19Z</dcterms:created>
  <dcterms:modified xsi:type="dcterms:W3CDTF">2020-11-02T17:44:36Z</dcterms:modified>
</cp:coreProperties>
</file>