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5"/>
  </p:sldMasterIdLst>
  <p:notesMasterIdLst>
    <p:notesMasterId r:id="rId15"/>
  </p:notesMasterIdLst>
  <p:handoutMasterIdLst>
    <p:handoutMasterId r:id="rId16"/>
  </p:handoutMasterIdLst>
  <p:sldIdLst>
    <p:sldId id="440" r:id="rId6"/>
    <p:sldId id="436" r:id="rId7"/>
    <p:sldId id="430" r:id="rId8"/>
    <p:sldId id="437" r:id="rId9"/>
    <p:sldId id="435" r:id="rId10"/>
    <p:sldId id="438" r:id="rId11"/>
    <p:sldId id="439" r:id="rId12"/>
    <p:sldId id="432" r:id="rId13"/>
    <p:sldId id="42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2083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chaudhuri, Suvro" initials="RS" lastIdx="1" clrIdx="0">
    <p:extLst>
      <p:ext uri="{19B8F6BF-5375-455C-9EA6-DF929625EA0E}">
        <p15:presenceInfo xmlns:p15="http://schemas.microsoft.com/office/powerpoint/2012/main" userId="S-1-5-21-3641078771-3653456904-245653651-16156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A5A5A"/>
    <a:srgbClr val="FFEBE7"/>
    <a:srgbClr val="FFFFE7"/>
    <a:srgbClr val="FFD9B2"/>
    <a:srgbClr val="FFAA99"/>
    <a:srgbClr val="E67386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4343" autoAdjust="0"/>
  </p:normalViewPr>
  <p:slideViewPr>
    <p:cSldViewPr snapToGrid="0">
      <p:cViewPr varScale="1">
        <p:scale>
          <a:sx n="68" d="100"/>
          <a:sy n="68" d="100"/>
        </p:scale>
        <p:origin x="1164" y="96"/>
      </p:cViewPr>
      <p:guideLst>
        <p:guide orient="horz" pos="3874"/>
        <p:guide orient="horz" pos="20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470"/>
    </p:cViewPr>
  </p:sorterViewPr>
  <p:notesViewPr>
    <p:cSldViewPr snapToGrid="0"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3/30/2021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0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9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3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8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5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88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64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3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5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138" y="1112802"/>
            <a:ext cx="4387358" cy="43900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4" name="Rectangle 23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5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6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33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138" y="1112802"/>
            <a:ext cx="4387358" cy="43900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162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5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5" name="Rectangle 24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6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7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80777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000"/>
            <a:ext cx="11829412" cy="460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5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000"/>
            <a:ext cx="11829412" cy="460875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5" name="Rectangle 24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6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7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5349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2660828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3678261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3612330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997469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1911477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1219733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90417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34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06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 11"/>
          <p:cNvSpPr>
            <a:spLocks noEditPoints="1"/>
          </p:cNvSpPr>
          <p:nvPr userDrawn="1"/>
        </p:nvSpPr>
        <p:spPr bwMode="auto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715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4" name="Straight Connector 3"/>
          <p:cNvCxnSpPr/>
          <p:nvPr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 17"/>
          <p:cNvSpPr>
            <a:spLocks noEditPoints="1"/>
          </p:cNvSpPr>
          <p:nvPr userDrawn="1"/>
        </p:nvSpPr>
        <p:spPr bwMode="auto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20" name="Straight Connector 19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015205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4" name="Straight Connector 3"/>
          <p:cNvCxnSpPr/>
          <p:nvPr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8" name="Straight Connector 17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9" name="Straight Connector 18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41799575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13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29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81608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799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7464425" y="1925468"/>
            <a:ext cx="4104183" cy="2448000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999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425" y="4797152"/>
            <a:ext cx="4104183" cy="158564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999" b="1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478800"/>
            <a:ext cx="1376300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31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4247">
          <p15:clr>
            <a:srgbClr val="FBAE40"/>
          </p15:clr>
        </p15:guide>
        <p15:guide id="5" pos="47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1632114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158683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419984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392901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40426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5938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7" b="5597"/>
          <a:stretch/>
        </p:blipFill>
        <p:spPr>
          <a:xfrm>
            <a:off x="-2067" y="1771650"/>
            <a:ext cx="11821196" cy="4612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grpSp>
        <p:nvGrpSpPr>
          <p:cNvPr id="5" name="Group 4"/>
          <p:cNvGrpSpPr/>
          <p:nvPr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0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7" b="5597"/>
          <a:stretch/>
        </p:blipFill>
        <p:spPr>
          <a:xfrm>
            <a:off x="-2067" y="1771650"/>
            <a:ext cx="11821196" cy="4612217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2" name="Rectangle 21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3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4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368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pos="3432" userDrawn="1">
          <p15:clr>
            <a:srgbClr val="FBAE40"/>
          </p15:clr>
        </p15:guide>
        <p15:guide id="1" orient="horz" pos="1117" userDrawn="1">
          <p15:clr>
            <a:srgbClr val="FBAE40"/>
          </p15:clr>
        </p15:guide>
        <p15:guide id="2" orient="horz" pos="11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sp>
        <p:nvSpPr>
          <p:cNvPr id="96" name="TextBox 95" descr="Copyright_box&#10;"/>
          <p:cNvSpPr txBox="1"/>
          <p:nvPr/>
        </p:nvSpPr>
        <p:spPr bwMode="auto">
          <a:xfrm>
            <a:off x="601526" y="6555600"/>
            <a:ext cx="1498465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latin typeface="+mn-lt"/>
              </a:rPr>
              <a:t>© 2018 CGI Group Inc.</a:t>
            </a:r>
            <a:endParaRPr lang="en-US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92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214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6675" userDrawn="1">
          <p15:clr>
            <a:srgbClr val="F26B43"/>
          </p15:clr>
        </p15:guide>
        <p15:guide id="7" pos="7287" userDrawn="1">
          <p15:clr>
            <a:srgbClr val="F26B43"/>
          </p15:clr>
        </p15:guide>
        <p15:guide id="8" pos="3999" userDrawn="1">
          <p15:clr>
            <a:srgbClr val="F26B43"/>
          </p15:clr>
        </p15:guide>
        <p15:guide id="9" pos="36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464069" y="1925468"/>
            <a:ext cx="4384378" cy="3182109"/>
          </a:xfrm>
        </p:spPr>
        <p:txBody>
          <a:bodyPr>
            <a:normAutofit/>
          </a:bodyPr>
          <a:lstStyle/>
          <a:p>
            <a:r>
              <a:rPr lang="en-US" dirty="0"/>
              <a:t>Promotion Template</a:t>
            </a:r>
            <a:br>
              <a:rPr lang="en-US" dirty="0"/>
            </a:br>
            <a:r>
              <a:rPr lang="en-US" dirty="0"/>
              <a:t>FY2021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Promotion to Manager</a:t>
            </a:r>
            <a:endParaRPr lang="en-US" sz="18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71888A-DB95-F144-BD66-16E9ADF7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070" y="4797069"/>
            <a:ext cx="4102619" cy="1585500"/>
          </a:xfrm>
        </p:spPr>
        <p:txBody>
          <a:bodyPr>
            <a:normAutofit/>
          </a:bodyPr>
          <a:lstStyle/>
          <a:p>
            <a:r>
              <a:rPr lang="en-US" sz="1600" dirty="0"/>
              <a:t>Asia Pacific Solutions Delivery Centre</a:t>
            </a:r>
          </a:p>
        </p:txBody>
      </p:sp>
      <p:sp>
        <p:nvSpPr>
          <p:cNvPr id="15" name="TextBox 14" descr="Copyright_box&#10;"/>
          <p:cNvSpPr txBox="1"/>
          <p:nvPr/>
        </p:nvSpPr>
        <p:spPr bwMode="auto">
          <a:xfrm>
            <a:off x="602957" y="6545910"/>
            <a:ext cx="1920158" cy="16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/>
              <a:t>© 2020 CGI Inc.</a:t>
            </a:r>
            <a:endParaRPr lang="en-US" sz="1000" dirty="0">
              <a:cs typeface="Arial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r="168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49046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" y="14748"/>
            <a:ext cx="9999662" cy="589935"/>
          </a:xfrm>
        </p:spPr>
        <p:txBody>
          <a:bodyPr>
            <a:normAutofit/>
          </a:bodyPr>
          <a:lstStyle/>
          <a:p>
            <a:r>
              <a:rPr lang="en-US" sz="2400" b="1" dirty="0"/>
              <a:t>Personal Information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50169"/>
              </p:ext>
            </p:extLst>
          </p:nvPr>
        </p:nvGraphicFramePr>
        <p:xfrm>
          <a:off x="363307" y="1378253"/>
          <a:ext cx="10661745" cy="2468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471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258">
                  <a:extLst>
                    <a:ext uri="{9D8B030D-6E8A-4147-A177-3AD203B41FA5}">
                      <a16:colId xmlns:a16="http://schemas.microsoft.com/office/drawing/2014/main" val="3990166210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/>
                </a:tc>
                <a:tc gridSpan="2">
                  <a:txBody>
                    <a:bodyPr/>
                    <a:lstStyle/>
                    <a:p>
                      <a:pPr algn="l"/>
                      <a:endParaRPr lang="en-US" sz="1200" b="0" dirty="0"/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 (Job Code)</a:t>
                      </a:r>
                      <a:endParaRPr lang="en-US" sz="1200" b="1" dirty="0"/>
                    </a:p>
                  </a:txBody>
                  <a:tcPr marL="121920" marR="121920" anchor="ctr"/>
                </a:tc>
                <a:tc gridSpan="2">
                  <a:txBody>
                    <a:bodyPr/>
                    <a:lstStyle/>
                    <a:p>
                      <a:pPr algn="l"/>
                      <a:endParaRPr lang="en-US" sz="1200" b="0" dirty="0"/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/>
                        <a:t>Current Role</a:t>
                      </a:r>
                      <a:endParaRPr lang="en-US" sz="1200" b="1" dirty="0"/>
                    </a:p>
                  </a:txBody>
                  <a:tcPr marL="121920" marR="121920" anchor="ctr"/>
                </a:tc>
                <a:tc gridSpan="2">
                  <a:txBody>
                    <a:bodyPr/>
                    <a:lstStyle/>
                    <a:p>
                      <a:pPr algn="l"/>
                      <a:endParaRPr lang="en-US" sz="1200" b="0" dirty="0"/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/>
                        <a:t>Team/portfolio</a:t>
                      </a:r>
                      <a:endParaRPr lang="en-US" sz="1200" b="1" dirty="0"/>
                    </a:p>
                  </a:txBody>
                  <a:tcPr marL="121920" marR="121920" anchor="ctr"/>
                </a:tc>
                <a:tc gridSpan="2">
                  <a:txBody>
                    <a:bodyPr/>
                    <a:lstStyle/>
                    <a:p>
                      <a:pPr algn="l"/>
                      <a:endParaRPr lang="en-US" sz="1200" b="0" dirty="0"/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/>
                        <a:t>Last</a:t>
                      </a:r>
                      <a:r>
                        <a:rPr lang="en-US" sz="1200" baseline="0" dirty="0"/>
                        <a:t> Promoted</a:t>
                      </a:r>
                      <a:endParaRPr lang="en-US" sz="1200" b="1" dirty="0"/>
                    </a:p>
                  </a:txBody>
                  <a:tcPr marL="121920" marR="121920" anchor="ctr"/>
                </a:tc>
                <a:tc gridSpan="2">
                  <a:txBody>
                    <a:bodyPr/>
                    <a:lstStyle/>
                    <a:p>
                      <a:pPr algn="l"/>
                      <a:endParaRPr lang="en-US" sz="1200" b="0" dirty="0"/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/>
                        <a:t>Performance Rating (Current Year – 1)</a:t>
                      </a:r>
                      <a:endParaRPr lang="en-US" sz="1200" b="1" dirty="0"/>
                    </a:p>
                  </a:txBody>
                  <a:tcPr marL="121920" marR="121920" anchor="ctr"/>
                </a:tc>
                <a:tc gridSpan="2">
                  <a:txBody>
                    <a:bodyPr/>
                    <a:lstStyle/>
                    <a:p>
                      <a:pPr algn="l"/>
                      <a:endParaRPr lang="en-US" sz="1200" b="0" dirty="0"/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/>
                        <a:t>Joining Date</a:t>
                      </a:r>
                      <a:endParaRPr lang="en-US" sz="1200" b="1" dirty="0"/>
                    </a:p>
                  </a:txBody>
                  <a:tcPr marL="121920" marR="121920" anchor="ctr"/>
                </a:tc>
                <a:tc gridSpan="2">
                  <a:txBody>
                    <a:bodyPr/>
                    <a:lstStyle/>
                    <a:p>
                      <a:pPr algn="l"/>
                      <a:endParaRPr lang="en-US" sz="1200" b="0" dirty="0"/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Promotion</a:t>
                      </a:r>
                      <a:r>
                        <a:rPr lang="en-US" sz="1200" b="1" baseline="0" dirty="0"/>
                        <a:t> Nomination</a:t>
                      </a:r>
                      <a:endParaRPr lang="en-US" sz="1200" b="1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From: &lt;Job Code&gt;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To:</a:t>
                      </a:r>
                      <a:r>
                        <a:rPr lang="en-US" sz="1200" b="0" baseline="0" dirty="0"/>
                        <a:t> &lt;Job Code&gt;</a:t>
                      </a:r>
                      <a:endParaRPr lang="en-US" sz="1200" b="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81150018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121920" marR="121920" anchor="ctr"/>
                </a:tc>
                <a:tc gridSpan="2">
                  <a:txBody>
                    <a:bodyPr/>
                    <a:lstStyle/>
                    <a:p>
                      <a:pPr algn="l"/>
                      <a:endParaRPr lang="en-US" sz="1200" b="0" dirty="0"/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42646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568859"/>
              </p:ext>
            </p:extLst>
          </p:nvPr>
        </p:nvGraphicFramePr>
        <p:xfrm>
          <a:off x="343712" y="4022798"/>
          <a:ext cx="10700933" cy="220691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01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893">
                <a:tc>
                  <a:txBody>
                    <a:bodyPr/>
                    <a:lstStyle/>
                    <a:p>
                      <a:r>
                        <a:rPr lang="en-US" sz="1400" dirty="0"/>
                        <a:t>Key Stakeholders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025">
                <a:tc>
                  <a:txBody>
                    <a:bodyPr/>
                    <a:lstStyle/>
                    <a:p>
                      <a:r>
                        <a:rPr lang="en-US" sz="1200" dirty="0"/>
                        <a:t>Onsite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 kern="1200" baseline="0" dirty="0"/>
                    </a:p>
                    <a:p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buClr>
                          <a:srgbClr val="C00000"/>
                        </a:buClr>
                        <a:buFont typeface="Arial" pitchFamily="34" charset="0"/>
                        <a:buNone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33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3" y="18736"/>
            <a:ext cx="10985500" cy="549836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CA" sz="2400" b="1" dirty="0"/>
              <a:t>FY21 Target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20590"/>
              </p:ext>
            </p:extLst>
          </p:nvPr>
        </p:nvGraphicFramePr>
        <p:xfrm>
          <a:off x="574198" y="553823"/>
          <a:ext cx="10210041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13">
                  <a:extLst>
                    <a:ext uri="{9D8B030D-6E8A-4147-A177-3AD203B41FA5}">
                      <a16:colId xmlns:a16="http://schemas.microsoft.com/office/drawing/2014/main" val="2412597080"/>
                    </a:ext>
                  </a:extLst>
                </a:gridCol>
                <a:gridCol w="2950891">
                  <a:extLst>
                    <a:ext uri="{9D8B030D-6E8A-4147-A177-3AD203B41FA5}">
                      <a16:colId xmlns:a16="http://schemas.microsoft.com/office/drawing/2014/main" val="1321253567"/>
                    </a:ext>
                  </a:extLst>
                </a:gridCol>
                <a:gridCol w="1809097">
                  <a:extLst>
                    <a:ext uri="{9D8B030D-6E8A-4147-A177-3AD203B41FA5}">
                      <a16:colId xmlns:a16="http://schemas.microsoft.com/office/drawing/2014/main" val="1220283660"/>
                    </a:ext>
                  </a:extLst>
                </a:gridCol>
                <a:gridCol w="1936874">
                  <a:extLst>
                    <a:ext uri="{9D8B030D-6E8A-4147-A177-3AD203B41FA5}">
                      <a16:colId xmlns:a16="http://schemas.microsoft.com/office/drawing/2014/main" val="2396068040"/>
                    </a:ext>
                  </a:extLst>
                </a:gridCol>
                <a:gridCol w="1809866">
                  <a:extLst>
                    <a:ext uri="{9D8B030D-6E8A-4147-A177-3AD203B41FA5}">
                      <a16:colId xmlns:a16="http://schemas.microsoft.com/office/drawing/2014/main" val="3163205184"/>
                    </a:ext>
                  </a:extLst>
                </a:gridCol>
              </a:tblGrid>
              <a:tr h="27072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F21</a:t>
                      </a:r>
                      <a:r>
                        <a:rPr lang="en-US" sz="1200" baseline="0" dirty="0"/>
                        <a:t> Target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F21</a:t>
                      </a:r>
                      <a:r>
                        <a:rPr lang="en-US" sz="1200" baseline="0" dirty="0"/>
                        <a:t> Actuals (YTD)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F21 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18464"/>
                  </a:ext>
                </a:extLst>
              </a:tr>
              <a:tr h="286653">
                <a:tc rowSpan="6">
                  <a:txBody>
                    <a:bodyPr/>
                    <a:lstStyle/>
                    <a:p>
                      <a:r>
                        <a:rPr lang="en-US" sz="1400" b="1" dirty="0"/>
                        <a:t>Clients</a:t>
                      </a:r>
                    </a:p>
                  </a:txBody>
                  <a:tcP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CSAP Overall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46524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CSAP – Innovation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78563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CSAP – Technology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370504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CSAP</a:t>
                      </a:r>
                      <a:r>
                        <a:rPr lang="en-US" sz="1400" baseline="0" dirty="0"/>
                        <a:t> – Quality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394296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OSAP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2790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  <a:r>
                        <a:rPr lang="en-US" sz="1400" baseline="0" dirty="0"/>
                        <a:t> Engagements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853764"/>
                  </a:ext>
                </a:extLst>
              </a:tr>
              <a:tr h="286653">
                <a:tc rowSpan="6">
                  <a:txBody>
                    <a:bodyPr/>
                    <a:lstStyle/>
                    <a:p>
                      <a:r>
                        <a:rPr lang="en-US" sz="1400" b="1" dirty="0"/>
                        <a:t>Members</a:t>
                      </a:r>
                    </a:p>
                  </a:txBody>
                  <a:tcP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MSAP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≥8.50</a:t>
                      </a: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8190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Voluntary Turnover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10-12%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367930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SPP Participation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53607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Freelancers</a:t>
                      </a:r>
                      <a:r>
                        <a:rPr lang="en-US" sz="1400" baseline="0" dirty="0"/>
                        <a:t> numbers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≤ 2%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878890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</a:t>
                      </a:r>
                      <a:r>
                        <a:rPr lang="en-US" sz="1400" baseline="0" dirty="0"/>
                        <a:t> Referral %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≥</a:t>
                      </a:r>
                      <a:r>
                        <a:rPr lang="en-US" sz="1400" dirty="0"/>
                        <a:t>40%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422215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Diversity Ratio (F:M)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≥</a:t>
                      </a:r>
                      <a:r>
                        <a:rPr lang="en-US" sz="1400" dirty="0"/>
                        <a:t>45%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209586"/>
                  </a:ext>
                </a:extLst>
              </a:tr>
              <a:tr h="286653">
                <a:tc rowSpan="6">
                  <a:txBody>
                    <a:bodyPr/>
                    <a:lstStyle/>
                    <a:p>
                      <a:r>
                        <a:rPr lang="en-US" sz="1400" b="1" dirty="0"/>
                        <a:t>Shareholders</a:t>
                      </a:r>
                    </a:p>
                  </a:txBody>
                  <a:tcP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PCB Revenue</a:t>
                      </a:r>
                      <a:r>
                        <a:rPr lang="en-US" sz="1400" baseline="0" dirty="0"/>
                        <a:t> (CAD$ </a:t>
                      </a:r>
                      <a:r>
                        <a:rPr lang="en-US" sz="1400" baseline="0" dirty="0" err="1"/>
                        <a:t>Mn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095117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Gross Margin %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824910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Utilization</a:t>
                      </a:r>
                      <a:r>
                        <a:rPr lang="en-US" sz="1400" baseline="0" dirty="0"/>
                        <a:t> %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443937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Contribution</a:t>
                      </a:r>
                      <a:r>
                        <a:rPr lang="en-US" sz="1400" baseline="0" dirty="0"/>
                        <a:t> (CAD$ </a:t>
                      </a:r>
                      <a:r>
                        <a:rPr lang="en-US" sz="1400" baseline="0" dirty="0" err="1"/>
                        <a:t>Mn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619275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Contribution %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232794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BU SG&amp;A</a:t>
                      </a:r>
                      <a:r>
                        <a:rPr lang="en-US" sz="1400" baseline="0" dirty="0"/>
                        <a:t> %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49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60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35" y="0"/>
            <a:ext cx="10985500" cy="642936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CA" sz="2400" b="1" dirty="0"/>
              <a:t>Top 3 accomplishments - Clients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396716" y="6345135"/>
            <a:ext cx="1502197" cy="34191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r>
              <a:rPr lang="en-US" dirty="0"/>
              <a:t> Highly </a:t>
            </a:r>
            <a:r>
              <a:rPr lang="en-US" sz="1000" dirty="0"/>
              <a:t>Confidential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85419"/>
              </p:ext>
            </p:extLst>
          </p:nvPr>
        </p:nvGraphicFramePr>
        <p:xfrm>
          <a:off x="162315" y="986267"/>
          <a:ext cx="11855516" cy="310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975">
                  <a:extLst>
                    <a:ext uri="{9D8B030D-6E8A-4147-A177-3AD203B41FA5}">
                      <a16:colId xmlns:a16="http://schemas.microsoft.com/office/drawing/2014/main" val="3925943983"/>
                    </a:ext>
                  </a:extLst>
                </a:gridCol>
                <a:gridCol w="2625213">
                  <a:extLst>
                    <a:ext uri="{9D8B030D-6E8A-4147-A177-3AD203B41FA5}">
                      <a16:colId xmlns:a16="http://schemas.microsoft.com/office/drawing/2014/main" val="1429795331"/>
                    </a:ext>
                  </a:extLst>
                </a:gridCol>
                <a:gridCol w="2518697">
                  <a:extLst>
                    <a:ext uri="{9D8B030D-6E8A-4147-A177-3AD203B41FA5}">
                      <a16:colId xmlns:a16="http://schemas.microsoft.com/office/drawing/2014/main" val="3792237217"/>
                    </a:ext>
                  </a:extLst>
                </a:gridCol>
                <a:gridCol w="2670631">
                  <a:extLst>
                    <a:ext uri="{9D8B030D-6E8A-4147-A177-3AD203B41FA5}">
                      <a16:colId xmlns:a16="http://schemas.microsoft.com/office/drawing/2014/main" val="1748931531"/>
                    </a:ext>
                  </a:extLst>
                </a:gridCol>
              </a:tblGrid>
              <a:tr h="2727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Key</a:t>
                      </a:r>
                      <a:r>
                        <a:rPr lang="en-US" sz="1400" baseline="0" dirty="0">
                          <a:latin typeface="+mn-lt"/>
                        </a:rPr>
                        <a:t> Areas to indicate accomplishments 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Accomplishment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Contribution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Impact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98237"/>
                  </a:ext>
                </a:extLst>
              </a:tr>
              <a:tr h="63491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Client Relationship and Business</a:t>
                      </a:r>
                      <a:r>
                        <a:rPr lang="en-US" sz="1400" baseline="0" dirty="0">
                          <a:latin typeface="+mn-lt"/>
                        </a:rPr>
                        <a:t> Development</a:t>
                      </a:r>
                    </a:p>
                    <a:p>
                      <a:endParaRPr lang="en-US" sz="1400" baseline="0" dirty="0">
                        <a:latin typeface="+mn-lt"/>
                      </a:endParaRPr>
                    </a:p>
                    <a:p>
                      <a:endParaRPr lang="en-US" sz="1400" baseline="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666666"/>
                  </a:ext>
                </a:extLst>
              </a:tr>
              <a:tr h="609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+mn-lt"/>
                        </a:rPr>
                        <a:t>Service Delivery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726257"/>
                  </a:ext>
                </a:extLst>
              </a:tr>
              <a:tr h="146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+mn-lt"/>
                        </a:rPr>
                        <a:t>Operations Management</a:t>
                      </a:r>
                      <a:endParaRPr lang="en-US" sz="1400" dirty="0">
                        <a:latin typeface="+mn-lt"/>
                      </a:endParaRP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00679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gray">
          <a:xfrm>
            <a:off x="162315" y="6293203"/>
            <a:ext cx="339212" cy="1583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62315" y="5858953"/>
            <a:ext cx="339212" cy="1583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78509" y="5832676"/>
            <a:ext cx="1133932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Areas relevant for both Delivery and Expert tracks. The </a:t>
            </a:r>
            <a:r>
              <a:rPr lang="en-US" sz="1200" dirty="0" err="1">
                <a:cs typeface="Arial" pitchFamily="34" charset="0"/>
              </a:rPr>
              <a:t>colour</a:t>
            </a:r>
            <a:r>
              <a:rPr lang="en-US" sz="1200" dirty="0">
                <a:cs typeface="Arial" pitchFamily="34" charset="0"/>
              </a:rPr>
              <a:t> codes are indicative, and does not prevent adding an accomplishment where it is applicable, regardless of the track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78509" y="6293203"/>
            <a:ext cx="2184893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Areas relevant for Delivery track</a:t>
            </a:r>
          </a:p>
        </p:txBody>
      </p:sp>
    </p:spTree>
    <p:extLst>
      <p:ext uri="{BB962C8B-B14F-4D97-AF65-F5344CB8AC3E}">
        <p14:creationId xmlns:p14="http://schemas.microsoft.com/office/powerpoint/2010/main" val="114932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" y="14748"/>
            <a:ext cx="10985500" cy="642936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CA" sz="2400" b="1" dirty="0"/>
              <a:t>Top 3 accomplishments -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396716" y="6345135"/>
            <a:ext cx="1502197" cy="34191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r>
              <a:rPr lang="en-US" dirty="0"/>
              <a:t> Highly </a:t>
            </a:r>
            <a:r>
              <a:rPr lang="en-US" sz="1000" dirty="0"/>
              <a:t>Confidential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7038"/>
              </p:ext>
            </p:extLst>
          </p:nvPr>
        </p:nvGraphicFramePr>
        <p:xfrm>
          <a:off x="162315" y="986267"/>
          <a:ext cx="1185551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975">
                  <a:extLst>
                    <a:ext uri="{9D8B030D-6E8A-4147-A177-3AD203B41FA5}">
                      <a16:colId xmlns:a16="http://schemas.microsoft.com/office/drawing/2014/main" val="3925943983"/>
                    </a:ext>
                  </a:extLst>
                </a:gridCol>
                <a:gridCol w="2625213">
                  <a:extLst>
                    <a:ext uri="{9D8B030D-6E8A-4147-A177-3AD203B41FA5}">
                      <a16:colId xmlns:a16="http://schemas.microsoft.com/office/drawing/2014/main" val="1429795331"/>
                    </a:ext>
                  </a:extLst>
                </a:gridCol>
                <a:gridCol w="2518697">
                  <a:extLst>
                    <a:ext uri="{9D8B030D-6E8A-4147-A177-3AD203B41FA5}">
                      <a16:colId xmlns:a16="http://schemas.microsoft.com/office/drawing/2014/main" val="3792237217"/>
                    </a:ext>
                  </a:extLst>
                </a:gridCol>
                <a:gridCol w="2670631">
                  <a:extLst>
                    <a:ext uri="{9D8B030D-6E8A-4147-A177-3AD203B41FA5}">
                      <a16:colId xmlns:a16="http://schemas.microsoft.com/office/drawing/2014/main" val="1748931531"/>
                    </a:ext>
                  </a:extLst>
                </a:gridCol>
              </a:tblGrid>
              <a:tr h="2727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Key</a:t>
                      </a:r>
                      <a:r>
                        <a:rPr lang="en-US" sz="1400" baseline="0" dirty="0">
                          <a:latin typeface="+mn-lt"/>
                        </a:rPr>
                        <a:t> Areas to indicate accomplishments 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Accomplishment</a:t>
                      </a: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Contribution</a:t>
                      </a: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Impact</a:t>
                      </a: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98237"/>
                  </a:ext>
                </a:extLst>
              </a:tr>
              <a:tr h="63491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Team and member management</a:t>
                      </a:r>
                      <a:endParaRPr lang="en-US" sz="1400" baseline="0" dirty="0">
                        <a:latin typeface="+mn-lt"/>
                      </a:endParaRPr>
                    </a:p>
                    <a:p>
                      <a:endParaRPr lang="en-US" sz="1400" baseline="0" dirty="0">
                        <a:latin typeface="+mn-lt"/>
                      </a:endParaRPr>
                    </a:p>
                    <a:p>
                      <a:endParaRPr lang="en-US" sz="1400" baseline="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666666"/>
                  </a:ext>
                </a:extLst>
              </a:tr>
              <a:tr h="609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+mn-lt"/>
                        </a:rPr>
                        <a:t>Development of Expertise (self and team)/Coaching and development of team members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72625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gray">
          <a:xfrm>
            <a:off x="162315" y="6293203"/>
            <a:ext cx="339212" cy="1583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162315" y="5858953"/>
            <a:ext cx="339212" cy="1583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78509" y="5832676"/>
            <a:ext cx="1133932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Areas relevant for both Delivery and Expert tracks. The </a:t>
            </a:r>
            <a:r>
              <a:rPr lang="en-US" sz="1200" dirty="0" err="1">
                <a:cs typeface="Arial" pitchFamily="34" charset="0"/>
              </a:rPr>
              <a:t>colour</a:t>
            </a:r>
            <a:r>
              <a:rPr lang="en-US" sz="1200" dirty="0">
                <a:cs typeface="Arial" pitchFamily="34" charset="0"/>
              </a:rPr>
              <a:t> codes are indicative, and does not prevent adding an accomplishment where it is applicable, regardless of the track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78509" y="6293203"/>
            <a:ext cx="2184893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Areas relevant for Delivery track</a:t>
            </a:r>
          </a:p>
        </p:txBody>
      </p:sp>
    </p:spTree>
    <p:extLst>
      <p:ext uri="{BB962C8B-B14F-4D97-AF65-F5344CB8AC3E}">
        <p14:creationId xmlns:p14="http://schemas.microsoft.com/office/powerpoint/2010/main" val="407492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35" y="14748"/>
            <a:ext cx="10985500" cy="642936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CA" sz="2400" b="1" dirty="0"/>
              <a:t>Top 3 accomplishments - Others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396716" y="6345135"/>
            <a:ext cx="1502197" cy="34191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r>
              <a:rPr lang="en-US" dirty="0"/>
              <a:t> Highly </a:t>
            </a:r>
            <a:r>
              <a:rPr lang="en-US" sz="1000" dirty="0"/>
              <a:t>Confidential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092181"/>
              </p:ext>
            </p:extLst>
          </p:nvPr>
        </p:nvGraphicFramePr>
        <p:xfrm>
          <a:off x="162315" y="780070"/>
          <a:ext cx="11855516" cy="481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975">
                  <a:extLst>
                    <a:ext uri="{9D8B030D-6E8A-4147-A177-3AD203B41FA5}">
                      <a16:colId xmlns:a16="http://schemas.microsoft.com/office/drawing/2014/main" val="3925943983"/>
                    </a:ext>
                  </a:extLst>
                </a:gridCol>
                <a:gridCol w="2625213">
                  <a:extLst>
                    <a:ext uri="{9D8B030D-6E8A-4147-A177-3AD203B41FA5}">
                      <a16:colId xmlns:a16="http://schemas.microsoft.com/office/drawing/2014/main" val="1429795331"/>
                    </a:ext>
                  </a:extLst>
                </a:gridCol>
                <a:gridCol w="2518697">
                  <a:extLst>
                    <a:ext uri="{9D8B030D-6E8A-4147-A177-3AD203B41FA5}">
                      <a16:colId xmlns:a16="http://schemas.microsoft.com/office/drawing/2014/main" val="3792237217"/>
                    </a:ext>
                  </a:extLst>
                </a:gridCol>
                <a:gridCol w="2670631">
                  <a:extLst>
                    <a:ext uri="{9D8B030D-6E8A-4147-A177-3AD203B41FA5}">
                      <a16:colId xmlns:a16="http://schemas.microsoft.com/office/drawing/2014/main" val="1748931531"/>
                    </a:ext>
                  </a:extLst>
                </a:gridCol>
              </a:tblGrid>
              <a:tr h="2727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Key</a:t>
                      </a:r>
                      <a:r>
                        <a:rPr lang="en-US" sz="1400" baseline="0" dirty="0">
                          <a:latin typeface="+mn-lt"/>
                        </a:rPr>
                        <a:t> Areas to indicate accomplishments 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Accomplishment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Contribution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Impact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98237"/>
                  </a:ext>
                </a:extLst>
              </a:tr>
              <a:tr h="46399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Ability to increase revenue/contribution</a:t>
                      </a:r>
                      <a:endParaRPr lang="en-US" sz="1400" baseline="0" dirty="0">
                        <a:latin typeface="+mn-lt"/>
                      </a:endParaRPr>
                    </a:p>
                    <a:p>
                      <a:endParaRPr lang="en-US" sz="1400" baseline="0" dirty="0">
                        <a:latin typeface="+mn-lt"/>
                      </a:endParaRPr>
                    </a:p>
                    <a:p>
                      <a:endParaRPr lang="en-US" sz="1400" baseline="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666666"/>
                  </a:ext>
                </a:extLst>
              </a:tr>
              <a:tr h="609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+mn-lt"/>
                        </a:rPr>
                        <a:t>Key steps initiated/accomplished in increasing Gross margins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726257"/>
                  </a:ext>
                </a:extLst>
              </a:tr>
              <a:tr h="6098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ICE</a:t>
                      </a:r>
                      <a:r>
                        <a:rPr lang="en-US" sz="1400" baseline="0" dirty="0">
                          <a:latin typeface="+mn-lt"/>
                        </a:rPr>
                        <a:t>/Innovation contributions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377039"/>
                  </a:ext>
                </a:extLst>
              </a:tr>
              <a:tr h="6098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White paper</a:t>
                      </a:r>
                      <a:r>
                        <a:rPr lang="en-US" sz="1400" baseline="0" dirty="0">
                          <a:latin typeface="+mn-lt"/>
                        </a:rPr>
                        <a:t> publications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347497"/>
                  </a:ext>
                </a:extLst>
              </a:tr>
              <a:tr h="6098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Automation initiatives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48716"/>
                  </a:ext>
                </a:extLst>
              </a:tr>
              <a:tr h="6098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Number of POCs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397581"/>
                  </a:ext>
                </a:extLst>
              </a:tr>
              <a:tr h="6098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Visibility in,</a:t>
                      </a:r>
                      <a:r>
                        <a:rPr lang="en-US" sz="1400" baseline="0" dirty="0">
                          <a:latin typeface="+mn-lt"/>
                        </a:rPr>
                        <a:t> stretch on and contribution towards other projects/programs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5324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 bwMode="gray">
          <a:xfrm>
            <a:off x="162315" y="6293203"/>
            <a:ext cx="339212" cy="1583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62315" y="5858953"/>
            <a:ext cx="339212" cy="1583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78509" y="5832676"/>
            <a:ext cx="1133932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Areas relevant for both Delivery and Expert tracks. The </a:t>
            </a:r>
            <a:r>
              <a:rPr lang="en-US" sz="1200" dirty="0" err="1">
                <a:cs typeface="Arial" pitchFamily="34" charset="0"/>
              </a:rPr>
              <a:t>colour</a:t>
            </a:r>
            <a:r>
              <a:rPr lang="en-US" sz="1200" dirty="0">
                <a:cs typeface="Arial" pitchFamily="34" charset="0"/>
              </a:rPr>
              <a:t> codes are indicative, and does not prevent adding an accomplishment where it is applicable, regardless of the track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78509" y="6293203"/>
            <a:ext cx="2184893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Areas relevant for Delivery track</a:t>
            </a:r>
          </a:p>
        </p:txBody>
      </p:sp>
    </p:spTree>
    <p:extLst>
      <p:ext uri="{BB962C8B-B14F-4D97-AF65-F5344CB8AC3E}">
        <p14:creationId xmlns:p14="http://schemas.microsoft.com/office/powerpoint/2010/main" val="114528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651" y="18991"/>
            <a:ext cx="10985500" cy="642936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sz="2400" b="1" dirty="0"/>
              <a:t>Status of Individual Development Plan (IDP)</a:t>
            </a:r>
            <a:endParaRPr lang="en-CA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895349" y="6533535"/>
            <a:ext cx="2198625" cy="168918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r>
              <a:rPr lang="en-US" dirty="0"/>
              <a:t> Highly </a:t>
            </a:r>
            <a:r>
              <a:rPr lang="en-US" sz="1000" dirty="0"/>
              <a:t>Confidential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436214"/>
              </p:ext>
            </p:extLst>
          </p:nvPr>
        </p:nvGraphicFramePr>
        <p:xfrm>
          <a:off x="188073" y="1795649"/>
          <a:ext cx="11727839" cy="265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9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3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6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0488">
                <a:tc rowSpan="5">
                  <a:txBody>
                    <a:bodyPr/>
                    <a:lstStyle/>
                    <a:p>
                      <a:endParaRPr lang="en-CA" sz="1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lang="en-CA" sz="1400" b="1" baseline="0" dirty="0">
                          <a:solidFill>
                            <a:schemeClr val="tx2"/>
                          </a:solidFill>
                          <a:latin typeface="+mn-lt"/>
                        </a:rPr>
                        <a:t>Development goals:</a:t>
                      </a:r>
                    </a:p>
                    <a:p>
                      <a:pPr marL="228600" indent="-228600" algn="l">
                        <a:buClr>
                          <a:schemeClr val="accent2"/>
                        </a:buClr>
                        <a:buFont typeface="+mj-lt"/>
                        <a:buAutoNum type="arabicPeriod"/>
                      </a:pPr>
                      <a:endParaRPr lang="fr-CA" sz="14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>
                        <a:buClr>
                          <a:schemeClr val="accent2"/>
                        </a:buClr>
                        <a:buFont typeface="+mj-lt"/>
                        <a:buAutoNum type="arabicPeriod"/>
                      </a:pPr>
                      <a:endParaRPr lang="fr-CA" sz="14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>
                        <a:buClr>
                          <a:schemeClr val="accent2"/>
                        </a:buClr>
                        <a:buFont typeface="+mj-lt"/>
                        <a:buAutoNum type="arabicPeriod"/>
                      </a:pPr>
                      <a:endParaRPr lang="fr-CA" sz="14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>
                        <a:buClr>
                          <a:schemeClr val="tx2"/>
                        </a:buClr>
                        <a:buFont typeface="+mj-lt"/>
                        <a:buAutoNum type="arabicPeriod"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Xxx</a:t>
                      </a:r>
                    </a:p>
                    <a:p>
                      <a:pPr marL="228600" indent="-228600" algn="l">
                        <a:buClr>
                          <a:schemeClr val="tx2"/>
                        </a:buClr>
                        <a:buFont typeface="+mj-lt"/>
                        <a:buAutoNum type="arabicPeriod"/>
                      </a:pPr>
                      <a:endParaRPr lang="en-US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fr-CA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CA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Aaa</a:t>
                      </a:r>
                      <a:endParaRPr lang="fr-CA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fr-CA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fr-CA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fr-CA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CA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Bbb</a:t>
                      </a:r>
                      <a:endParaRPr lang="fr-CA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CA" sz="14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Development action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CA" sz="14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CA" sz="1400" b="1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CA" sz="14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CA" sz="1400" b="1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68">
                <a:tc vMerge="1">
                  <a:txBody>
                    <a:bodyPr/>
                    <a:lstStyle/>
                    <a:p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CA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1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dirty="0">
                          <a:solidFill>
                            <a:schemeClr val="tx1"/>
                          </a:solidFill>
                          <a:latin typeface="+mn-lt"/>
                        </a:rPr>
                        <a:t>Q1 FY20</a:t>
                      </a:r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dirty="0">
                          <a:solidFill>
                            <a:schemeClr val="tx1"/>
                          </a:solidFill>
                          <a:latin typeface="+mn-lt"/>
                        </a:rPr>
                        <a:t>Q2 FY20</a:t>
                      </a:r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dirty="0">
                          <a:solidFill>
                            <a:schemeClr val="tx1"/>
                          </a:solidFill>
                          <a:latin typeface="+mn-lt"/>
                        </a:rPr>
                        <a:t>Q3 FY20</a:t>
                      </a:r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dirty="0">
                          <a:solidFill>
                            <a:schemeClr val="tx1"/>
                          </a:solidFill>
                          <a:latin typeface="+mn-lt"/>
                        </a:rPr>
                        <a:t>Q4 FY20</a:t>
                      </a:r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75">
                <a:tc vMerge="1">
                  <a:txBody>
                    <a:bodyPr/>
                    <a:lstStyle/>
                    <a:p>
                      <a:endParaRPr lang="en-CA" sz="1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 sz="12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400" i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  <a:t>NS</a:t>
                      </a:r>
                      <a:br>
                        <a:rPr lang="en-CA" sz="140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</a:br>
                      <a:endParaRPr lang="en-CA" sz="1400" i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265">
                <a:tc vMerge="1">
                  <a:txBody>
                    <a:bodyPr/>
                    <a:lstStyle/>
                    <a:p>
                      <a:endParaRPr lang="en-CA" sz="1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CA" sz="900" b="1" baseline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4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4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4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6353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  <a:t>NS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15">
                <a:tc vMerge="1">
                  <a:txBody>
                    <a:bodyPr/>
                    <a:lstStyle/>
                    <a:p>
                      <a:endParaRPr lang="en-CA" sz="1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CA" sz="900" b="1" baseline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6353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8321979" y="6105832"/>
            <a:ext cx="359393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cs typeface="Arial" pitchFamily="34" charset="0"/>
              </a:rPr>
              <a:t>NS: Not Started; IP: In progress; PL: Planned</a:t>
            </a:r>
          </a:p>
        </p:txBody>
      </p:sp>
      <p:sp>
        <p:nvSpPr>
          <p:cNvPr id="8" name="Line Callout 1 7"/>
          <p:cNvSpPr/>
          <p:nvPr/>
        </p:nvSpPr>
        <p:spPr bwMode="gray">
          <a:xfrm>
            <a:off x="2890684" y="4969697"/>
            <a:ext cx="4586748" cy="929148"/>
          </a:xfrm>
          <a:prstGeom prst="borderCallout1">
            <a:avLst>
              <a:gd name="adj1" fmla="val 18750"/>
              <a:gd name="adj2" fmla="val -8333"/>
              <a:gd name="adj3" fmla="val -39881"/>
              <a:gd name="adj4" fmla="val -38333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>
              <a:spcBef>
                <a:spcPct val="0"/>
              </a:spcBef>
              <a:buClrTx/>
              <a:buSzPct val="90000"/>
            </a:pPr>
            <a:r>
              <a:rPr lang="en-US" sz="1600" i="1" dirty="0">
                <a:cs typeface="Arial" pitchFamily="34" charset="0"/>
              </a:rPr>
              <a:t>From your SDP document, please fill in the status of your Individual Developmental Plans as discussed with your manager</a:t>
            </a:r>
          </a:p>
        </p:txBody>
      </p:sp>
    </p:spTree>
    <p:extLst>
      <p:ext uri="{BB962C8B-B14F-4D97-AF65-F5344CB8AC3E}">
        <p14:creationId xmlns:p14="http://schemas.microsoft.com/office/powerpoint/2010/main" val="381999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00101"/>
              </p:ext>
            </p:extLst>
          </p:nvPr>
        </p:nvGraphicFramePr>
        <p:xfrm>
          <a:off x="270932" y="1092201"/>
          <a:ext cx="11324720" cy="511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5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33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Challenges</a:t>
                      </a:r>
                    </a:p>
                  </a:txBody>
                  <a:tcPr marL="121920" marR="121920" anchor="ctr">
                    <a:solidFill>
                      <a:srgbClr val="616A6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Plan</a:t>
                      </a:r>
                    </a:p>
                  </a:txBody>
                  <a:tcPr marL="121920" marR="12192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602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97" y="4243"/>
            <a:ext cx="10985500" cy="642936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sz="2400" b="1" dirty="0"/>
              <a:t>Top 3 challenges for FY20</a:t>
            </a:r>
            <a:endParaRPr lang="en-CA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895349" y="6461253"/>
            <a:ext cx="1037943" cy="241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r>
              <a:rPr lang="en-US" dirty="0"/>
              <a:t> Highly </a:t>
            </a:r>
            <a:r>
              <a:rPr lang="en-US" sz="1000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6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6"/>
          <p:cNvSpPr>
            <a:spLocks noChangeArrowheads="1"/>
          </p:cNvSpPr>
          <p:nvPr/>
        </p:nvSpPr>
        <p:spPr bwMode="gray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0" rIns="64800" bIns="0" anchor="ctr"/>
          <a:lstStyle/>
          <a:p>
            <a:pPr algn="ctr">
              <a:buSzPct val="90000"/>
            </a:pPr>
            <a:endParaRPr lang="en-GB" sz="1600" b="1">
              <a:solidFill>
                <a:schemeClr val="bg1"/>
              </a:solidFill>
            </a:endParaRP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10021323" y="5721351"/>
            <a:ext cx="1894380" cy="855663"/>
            <a:chOff x="1028700" y="1828800"/>
            <a:chExt cx="7083426" cy="3197226"/>
          </a:xfrm>
        </p:grpSpPr>
        <p:sp>
          <p:nvSpPr>
            <p:cNvPr id="6144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>
                <a:gd name="T0" fmla="*/ 2147483647 w 452"/>
                <a:gd name="T1" fmla="*/ 2147483647 h 539"/>
                <a:gd name="T2" fmla="*/ 2147483647 w 452"/>
                <a:gd name="T3" fmla="*/ 2147483647 h 539"/>
                <a:gd name="T4" fmla="*/ 2147483647 w 452"/>
                <a:gd name="T5" fmla="*/ 2147483647 h 539"/>
                <a:gd name="T6" fmla="*/ 2147483647 w 452"/>
                <a:gd name="T7" fmla="*/ 2147483647 h 539"/>
                <a:gd name="T8" fmla="*/ 2147483647 w 452"/>
                <a:gd name="T9" fmla="*/ 2147483647 h 539"/>
                <a:gd name="T10" fmla="*/ 2147483647 w 452"/>
                <a:gd name="T11" fmla="*/ 2147483647 h 539"/>
                <a:gd name="T12" fmla="*/ 0 w 452"/>
                <a:gd name="T13" fmla="*/ 2147483647 h 539"/>
                <a:gd name="T14" fmla="*/ 2147483647 w 452"/>
                <a:gd name="T15" fmla="*/ 0 h 539"/>
                <a:gd name="T16" fmla="*/ 2147483647 w 452"/>
                <a:gd name="T17" fmla="*/ 2147483647 h 539"/>
                <a:gd name="T18" fmla="*/ 2147483647 w 452"/>
                <a:gd name="T19" fmla="*/ 2147483647 h 539"/>
                <a:gd name="T20" fmla="*/ 2147483647 w 452"/>
                <a:gd name="T21" fmla="*/ 2147483647 h 5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>
                <a:gd name="T0" fmla="*/ 2147483647 w 468"/>
                <a:gd name="T1" fmla="*/ 2147483647 h 539"/>
                <a:gd name="T2" fmla="*/ 0 w 468"/>
                <a:gd name="T3" fmla="*/ 2147483647 h 539"/>
                <a:gd name="T4" fmla="*/ 2147483647 w 468"/>
                <a:gd name="T5" fmla="*/ 0 h 539"/>
                <a:gd name="T6" fmla="*/ 2147483647 w 468"/>
                <a:gd name="T7" fmla="*/ 2147483647 h 539"/>
                <a:gd name="T8" fmla="*/ 2147483647 w 468"/>
                <a:gd name="T9" fmla="*/ 2147483647 h 539"/>
                <a:gd name="T10" fmla="*/ 2147483647 w 468"/>
                <a:gd name="T11" fmla="*/ 2147483647 h 539"/>
                <a:gd name="T12" fmla="*/ 2147483647 w 468"/>
                <a:gd name="T13" fmla="*/ 2147483647 h 539"/>
                <a:gd name="T14" fmla="*/ 2147483647 w 468"/>
                <a:gd name="T15" fmla="*/ 2147483647 h 539"/>
                <a:gd name="T16" fmla="*/ 2147483647 w 468"/>
                <a:gd name="T17" fmla="*/ 2147483647 h 539"/>
                <a:gd name="T18" fmla="*/ 2147483647 w 468"/>
                <a:gd name="T19" fmla="*/ 2147483647 h 539"/>
                <a:gd name="T20" fmla="*/ 2147483647 w 468"/>
                <a:gd name="T21" fmla="*/ 2147483647 h 539"/>
                <a:gd name="T22" fmla="*/ 2147483647 w 468"/>
                <a:gd name="T23" fmla="*/ 2147483647 h 539"/>
                <a:gd name="T24" fmla="*/ 2147483647 w 468"/>
                <a:gd name="T25" fmla="*/ 2147483647 h 539"/>
                <a:gd name="T26" fmla="*/ 2147483647 w 468"/>
                <a:gd name="T27" fmla="*/ 2147483647 h 539"/>
                <a:gd name="T28" fmla="*/ 2147483647 w 468"/>
                <a:gd name="T29" fmla="*/ 2147483647 h 5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>
                <a:gd name="T0" fmla="*/ 0 w 170"/>
                <a:gd name="T1" fmla="*/ 0 h 246"/>
                <a:gd name="T2" fmla="*/ 2147483647 w 170"/>
                <a:gd name="T3" fmla="*/ 0 h 246"/>
                <a:gd name="T4" fmla="*/ 2147483647 w 170"/>
                <a:gd name="T5" fmla="*/ 2147483647 h 246"/>
                <a:gd name="T6" fmla="*/ 2147483647 w 170"/>
                <a:gd name="T7" fmla="*/ 2147483647 h 246"/>
                <a:gd name="T8" fmla="*/ 2147483647 w 170"/>
                <a:gd name="T9" fmla="*/ 2147483647 h 246"/>
                <a:gd name="T10" fmla="*/ 2147483647 w 170"/>
                <a:gd name="T11" fmla="*/ 2147483647 h 246"/>
                <a:gd name="T12" fmla="*/ 2147483647 w 170"/>
                <a:gd name="T13" fmla="*/ 2147483647 h 246"/>
                <a:gd name="T14" fmla="*/ 2147483647 w 170"/>
                <a:gd name="T15" fmla="*/ 2147483647 h 246"/>
                <a:gd name="T16" fmla="*/ 2147483647 w 170"/>
                <a:gd name="T17" fmla="*/ 2147483647 h 246"/>
                <a:gd name="T18" fmla="*/ 2147483647 w 170"/>
                <a:gd name="T19" fmla="*/ 2147483647 h 246"/>
                <a:gd name="T20" fmla="*/ 2147483647 w 170"/>
                <a:gd name="T21" fmla="*/ 2147483647 h 246"/>
                <a:gd name="T22" fmla="*/ 0 w 170"/>
                <a:gd name="T23" fmla="*/ 2147483647 h 246"/>
                <a:gd name="T24" fmla="*/ 0 w 170"/>
                <a:gd name="T25" fmla="*/ 0 h 2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>
                <a:gd name="T0" fmla="*/ 2147483647 w 170"/>
                <a:gd name="T1" fmla="*/ 2147483647 h 177"/>
                <a:gd name="T2" fmla="*/ 2147483647 w 170"/>
                <a:gd name="T3" fmla="*/ 0 h 177"/>
                <a:gd name="T4" fmla="*/ 2147483647 w 170"/>
                <a:gd name="T5" fmla="*/ 0 h 177"/>
                <a:gd name="T6" fmla="*/ 2147483647 w 170"/>
                <a:gd name="T7" fmla="*/ 2147483647 h 177"/>
                <a:gd name="T8" fmla="*/ 2147483647 w 170"/>
                <a:gd name="T9" fmla="*/ 0 h 177"/>
                <a:gd name="T10" fmla="*/ 2147483647 w 170"/>
                <a:gd name="T11" fmla="*/ 0 h 177"/>
                <a:gd name="T12" fmla="*/ 2147483647 w 170"/>
                <a:gd name="T13" fmla="*/ 2147483647 h 177"/>
                <a:gd name="T14" fmla="*/ 2147483647 w 170"/>
                <a:gd name="T15" fmla="*/ 2147483647 h 177"/>
                <a:gd name="T16" fmla="*/ 2147483647 w 170"/>
                <a:gd name="T17" fmla="*/ 2147483647 h 177"/>
                <a:gd name="T18" fmla="*/ 2147483647 w 170"/>
                <a:gd name="T19" fmla="*/ 2147483647 h 177"/>
                <a:gd name="T20" fmla="*/ 2147483647 w 170"/>
                <a:gd name="T21" fmla="*/ 2147483647 h 177"/>
                <a:gd name="T22" fmla="*/ 0 w 170"/>
                <a:gd name="T23" fmla="*/ 2147483647 h 177"/>
                <a:gd name="T24" fmla="*/ 2147483647 w 170"/>
                <a:gd name="T25" fmla="*/ 2147483647 h 1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>
                <a:gd name="T0" fmla="*/ 0 w 71"/>
                <a:gd name="T1" fmla="*/ 2147483647 h 106"/>
                <a:gd name="T2" fmla="*/ 2147483647 w 71"/>
                <a:gd name="T3" fmla="*/ 2147483647 h 106"/>
                <a:gd name="T4" fmla="*/ 2147483647 w 71"/>
                <a:gd name="T5" fmla="*/ 2147483647 h 106"/>
                <a:gd name="T6" fmla="*/ 2147483647 w 71"/>
                <a:gd name="T7" fmla="*/ 2147483647 h 106"/>
                <a:gd name="T8" fmla="*/ 2147483647 w 71"/>
                <a:gd name="T9" fmla="*/ 2147483647 h 106"/>
                <a:gd name="T10" fmla="*/ 2147483647 w 71"/>
                <a:gd name="T11" fmla="*/ 0 h 106"/>
                <a:gd name="T12" fmla="*/ 2147483647 w 71"/>
                <a:gd name="T13" fmla="*/ 2147483647 h 106"/>
                <a:gd name="T14" fmla="*/ 2147483647 w 71"/>
                <a:gd name="T15" fmla="*/ 2147483647 h 106"/>
                <a:gd name="T16" fmla="*/ 2147483647 w 71"/>
                <a:gd name="T17" fmla="*/ 2147483647 h 106"/>
                <a:gd name="T18" fmla="*/ 2147483647 w 71"/>
                <a:gd name="T19" fmla="*/ 2147483647 h 106"/>
                <a:gd name="T20" fmla="*/ 2147483647 w 71"/>
                <a:gd name="T21" fmla="*/ 2147483647 h 106"/>
                <a:gd name="T22" fmla="*/ 2147483647 w 71"/>
                <a:gd name="T23" fmla="*/ 2147483647 h 106"/>
                <a:gd name="T24" fmla="*/ 2147483647 w 71"/>
                <a:gd name="T25" fmla="*/ 2147483647 h 106"/>
                <a:gd name="T26" fmla="*/ 2147483647 w 71"/>
                <a:gd name="T27" fmla="*/ 2147483647 h 106"/>
                <a:gd name="T28" fmla="*/ 2147483647 w 71"/>
                <a:gd name="T29" fmla="*/ 2147483647 h 106"/>
                <a:gd name="T30" fmla="*/ 2147483647 w 71"/>
                <a:gd name="T31" fmla="*/ 2147483647 h 106"/>
                <a:gd name="T32" fmla="*/ 2147483647 w 71"/>
                <a:gd name="T33" fmla="*/ 2147483647 h 106"/>
                <a:gd name="T34" fmla="*/ 2147483647 w 71"/>
                <a:gd name="T35" fmla="*/ 2147483647 h 106"/>
                <a:gd name="T36" fmla="*/ 2147483647 w 71"/>
                <a:gd name="T37" fmla="*/ 2147483647 h 106"/>
                <a:gd name="T38" fmla="*/ 2147483647 w 71"/>
                <a:gd name="T39" fmla="*/ 2147483647 h 106"/>
                <a:gd name="T40" fmla="*/ 0 w 71"/>
                <a:gd name="T41" fmla="*/ 2147483647 h 106"/>
                <a:gd name="T42" fmla="*/ 0 w 71"/>
                <a:gd name="T43" fmla="*/ 2147483647 h 106"/>
                <a:gd name="T44" fmla="*/ 2147483647 w 71"/>
                <a:gd name="T45" fmla="*/ 2147483647 h 106"/>
                <a:gd name="T46" fmla="*/ 2147483647 w 71"/>
                <a:gd name="T47" fmla="*/ 2147483647 h 106"/>
                <a:gd name="T48" fmla="*/ 2147483647 w 71"/>
                <a:gd name="T49" fmla="*/ 2147483647 h 106"/>
                <a:gd name="T50" fmla="*/ 2147483647 w 71"/>
                <a:gd name="T51" fmla="*/ 2147483647 h 106"/>
                <a:gd name="T52" fmla="*/ 2147483647 w 71"/>
                <a:gd name="T53" fmla="*/ 2147483647 h 106"/>
                <a:gd name="T54" fmla="*/ 2147483647 w 71"/>
                <a:gd name="T55" fmla="*/ 2147483647 h 106"/>
                <a:gd name="T56" fmla="*/ 2147483647 w 71"/>
                <a:gd name="T57" fmla="*/ 2147483647 h 106"/>
                <a:gd name="T58" fmla="*/ 2147483647 w 71"/>
                <a:gd name="T59" fmla="*/ 2147483647 h 106"/>
                <a:gd name="T60" fmla="*/ 2147483647 w 71"/>
                <a:gd name="T61" fmla="*/ 2147483647 h 106"/>
                <a:gd name="T62" fmla="*/ 2147483647 w 71"/>
                <a:gd name="T63" fmla="*/ 2147483647 h 106"/>
                <a:gd name="T64" fmla="*/ 2147483647 w 71"/>
                <a:gd name="T65" fmla="*/ 2147483647 h 106"/>
                <a:gd name="T66" fmla="*/ 2147483647 w 71"/>
                <a:gd name="T67" fmla="*/ 2147483647 h 106"/>
                <a:gd name="T68" fmla="*/ 2147483647 w 71"/>
                <a:gd name="T69" fmla="*/ 2147483647 h 106"/>
                <a:gd name="T70" fmla="*/ 2147483647 w 71"/>
                <a:gd name="T71" fmla="*/ 2147483647 h 106"/>
                <a:gd name="T72" fmla="*/ 2147483647 w 71"/>
                <a:gd name="T73" fmla="*/ 2147483647 h 106"/>
                <a:gd name="T74" fmla="*/ 2147483647 w 71"/>
                <a:gd name="T75" fmla="*/ 2147483647 h 106"/>
                <a:gd name="T76" fmla="*/ 2147483647 w 71"/>
                <a:gd name="T77" fmla="*/ 2147483647 h 1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>
                <a:gd name="T0" fmla="*/ 2147483647 w 69"/>
                <a:gd name="T1" fmla="*/ 2147483647 h 78"/>
                <a:gd name="T2" fmla="*/ 2147483647 w 69"/>
                <a:gd name="T3" fmla="*/ 2147483647 h 78"/>
                <a:gd name="T4" fmla="*/ 2147483647 w 69"/>
                <a:gd name="T5" fmla="*/ 2147483647 h 78"/>
                <a:gd name="T6" fmla="*/ 2147483647 w 69"/>
                <a:gd name="T7" fmla="*/ 2147483647 h 78"/>
                <a:gd name="T8" fmla="*/ 2147483647 w 69"/>
                <a:gd name="T9" fmla="*/ 2147483647 h 78"/>
                <a:gd name="T10" fmla="*/ 2147483647 w 69"/>
                <a:gd name="T11" fmla="*/ 2147483647 h 78"/>
                <a:gd name="T12" fmla="*/ 0 w 69"/>
                <a:gd name="T13" fmla="*/ 2147483647 h 78"/>
                <a:gd name="T14" fmla="*/ 2147483647 w 69"/>
                <a:gd name="T15" fmla="*/ 2147483647 h 78"/>
                <a:gd name="T16" fmla="*/ 2147483647 w 69"/>
                <a:gd name="T17" fmla="*/ 2147483647 h 78"/>
                <a:gd name="T18" fmla="*/ 2147483647 w 69"/>
                <a:gd name="T19" fmla="*/ 2147483647 h 78"/>
                <a:gd name="T20" fmla="*/ 2147483647 w 69"/>
                <a:gd name="T21" fmla="*/ 0 h 78"/>
                <a:gd name="T22" fmla="*/ 2147483647 w 69"/>
                <a:gd name="T23" fmla="*/ 2147483647 h 78"/>
                <a:gd name="T24" fmla="*/ 2147483647 w 69"/>
                <a:gd name="T25" fmla="*/ 2147483647 h 78"/>
                <a:gd name="T26" fmla="*/ 2147483647 w 69"/>
                <a:gd name="T27" fmla="*/ 2147483647 h 78"/>
                <a:gd name="T28" fmla="*/ 2147483647 w 69"/>
                <a:gd name="T29" fmla="*/ 2147483647 h 78"/>
                <a:gd name="T30" fmla="*/ 2147483647 w 69"/>
                <a:gd name="T31" fmla="*/ 2147483647 h 78"/>
                <a:gd name="T32" fmla="*/ 2147483647 w 69"/>
                <a:gd name="T33" fmla="*/ 2147483647 h 78"/>
                <a:gd name="T34" fmla="*/ 2147483647 w 69"/>
                <a:gd name="T35" fmla="*/ 2147483647 h 78"/>
                <a:gd name="T36" fmla="*/ 2147483647 w 69"/>
                <a:gd name="T37" fmla="*/ 2147483647 h 78"/>
                <a:gd name="T38" fmla="*/ 2147483647 w 69"/>
                <a:gd name="T39" fmla="*/ 2147483647 h 78"/>
                <a:gd name="T40" fmla="*/ 2147483647 w 69"/>
                <a:gd name="T41" fmla="*/ 2147483647 h 78"/>
                <a:gd name="T42" fmla="*/ 2147483647 w 69"/>
                <a:gd name="T43" fmla="*/ 2147483647 h 78"/>
                <a:gd name="T44" fmla="*/ 2147483647 w 69"/>
                <a:gd name="T45" fmla="*/ 2147483647 h 78"/>
                <a:gd name="T46" fmla="*/ 2147483647 w 69"/>
                <a:gd name="T47" fmla="*/ 2147483647 h 78"/>
                <a:gd name="T48" fmla="*/ 2147483647 w 69"/>
                <a:gd name="T49" fmla="*/ 2147483647 h 78"/>
                <a:gd name="T50" fmla="*/ 2147483647 w 69"/>
                <a:gd name="T51" fmla="*/ 2147483647 h 78"/>
                <a:gd name="T52" fmla="*/ 2147483647 w 69"/>
                <a:gd name="T53" fmla="*/ 2147483647 h 78"/>
                <a:gd name="T54" fmla="*/ 2147483647 w 69"/>
                <a:gd name="T55" fmla="*/ 2147483647 h 78"/>
                <a:gd name="T56" fmla="*/ 2147483647 w 69"/>
                <a:gd name="T57" fmla="*/ 2147483647 h 78"/>
                <a:gd name="T58" fmla="*/ 2147483647 w 69"/>
                <a:gd name="T59" fmla="*/ 2147483647 h 78"/>
                <a:gd name="T60" fmla="*/ 2147483647 w 69"/>
                <a:gd name="T61" fmla="*/ 2147483647 h 78"/>
                <a:gd name="T62" fmla="*/ 2147483647 w 69"/>
                <a:gd name="T63" fmla="*/ 2147483647 h 78"/>
                <a:gd name="T64" fmla="*/ 2147483647 w 69"/>
                <a:gd name="T65" fmla="*/ 2147483647 h 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>
                <a:gd name="T0" fmla="*/ 0 w 40"/>
                <a:gd name="T1" fmla="*/ 2147483647 h 77"/>
                <a:gd name="T2" fmla="*/ 2147483647 w 40"/>
                <a:gd name="T3" fmla="*/ 2147483647 h 77"/>
                <a:gd name="T4" fmla="*/ 2147483647 w 40"/>
                <a:gd name="T5" fmla="*/ 2147483647 h 77"/>
                <a:gd name="T6" fmla="*/ 2147483647 w 40"/>
                <a:gd name="T7" fmla="*/ 2147483647 h 77"/>
                <a:gd name="T8" fmla="*/ 2147483647 w 40"/>
                <a:gd name="T9" fmla="*/ 2147483647 h 77"/>
                <a:gd name="T10" fmla="*/ 2147483647 w 40"/>
                <a:gd name="T11" fmla="*/ 0 h 77"/>
                <a:gd name="T12" fmla="*/ 2147483647 w 40"/>
                <a:gd name="T13" fmla="*/ 2147483647 h 77"/>
                <a:gd name="T14" fmla="*/ 2147483647 w 40"/>
                <a:gd name="T15" fmla="*/ 2147483647 h 77"/>
                <a:gd name="T16" fmla="*/ 2147483647 w 40"/>
                <a:gd name="T17" fmla="*/ 2147483647 h 77"/>
                <a:gd name="T18" fmla="*/ 2147483647 w 40"/>
                <a:gd name="T19" fmla="*/ 2147483647 h 77"/>
                <a:gd name="T20" fmla="*/ 2147483647 w 40"/>
                <a:gd name="T21" fmla="*/ 2147483647 h 77"/>
                <a:gd name="T22" fmla="*/ 2147483647 w 40"/>
                <a:gd name="T23" fmla="*/ 2147483647 h 77"/>
                <a:gd name="T24" fmla="*/ 0 w 40"/>
                <a:gd name="T25" fmla="*/ 2147483647 h 77"/>
                <a:gd name="T26" fmla="*/ 0 w 40"/>
                <a:gd name="T27" fmla="*/ 2147483647 h 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>
                <a:gd name="T0" fmla="*/ 2147483647 w 28"/>
                <a:gd name="T1" fmla="*/ 2147483647 h 246"/>
                <a:gd name="T2" fmla="*/ 0 w 28"/>
                <a:gd name="T3" fmla="*/ 2147483647 h 246"/>
                <a:gd name="T4" fmla="*/ 0 w 28"/>
                <a:gd name="T5" fmla="*/ 0 h 246"/>
                <a:gd name="T6" fmla="*/ 2147483647 w 28"/>
                <a:gd name="T7" fmla="*/ 0 h 246"/>
                <a:gd name="T8" fmla="*/ 2147483647 w 28"/>
                <a:gd name="T9" fmla="*/ 2147483647 h 246"/>
                <a:gd name="T10" fmla="*/ 0 w 28"/>
                <a:gd name="T11" fmla="*/ 2147483647 h 246"/>
                <a:gd name="T12" fmla="*/ 2147483647 w 28"/>
                <a:gd name="T13" fmla="*/ 2147483647 h 246"/>
                <a:gd name="T14" fmla="*/ 2147483647 w 28"/>
                <a:gd name="T15" fmla="*/ 2147483647 h 246"/>
                <a:gd name="T16" fmla="*/ 0 w 28"/>
                <a:gd name="T17" fmla="*/ 2147483647 h 246"/>
                <a:gd name="T18" fmla="*/ 0 w 28"/>
                <a:gd name="T19" fmla="*/ 2147483647 h 2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>
                <a:gd name="T0" fmla="*/ 2147483647 w 69"/>
                <a:gd name="T1" fmla="*/ 2147483647 h 78"/>
                <a:gd name="T2" fmla="*/ 2147483647 w 69"/>
                <a:gd name="T3" fmla="*/ 2147483647 h 78"/>
                <a:gd name="T4" fmla="*/ 2147483647 w 69"/>
                <a:gd name="T5" fmla="*/ 2147483647 h 78"/>
                <a:gd name="T6" fmla="*/ 2147483647 w 69"/>
                <a:gd name="T7" fmla="*/ 2147483647 h 78"/>
                <a:gd name="T8" fmla="*/ 2147483647 w 69"/>
                <a:gd name="T9" fmla="*/ 2147483647 h 78"/>
                <a:gd name="T10" fmla="*/ 2147483647 w 69"/>
                <a:gd name="T11" fmla="*/ 2147483647 h 78"/>
                <a:gd name="T12" fmla="*/ 0 w 69"/>
                <a:gd name="T13" fmla="*/ 2147483647 h 78"/>
                <a:gd name="T14" fmla="*/ 2147483647 w 69"/>
                <a:gd name="T15" fmla="*/ 2147483647 h 78"/>
                <a:gd name="T16" fmla="*/ 2147483647 w 69"/>
                <a:gd name="T17" fmla="*/ 2147483647 h 78"/>
                <a:gd name="T18" fmla="*/ 2147483647 w 69"/>
                <a:gd name="T19" fmla="*/ 2147483647 h 78"/>
                <a:gd name="T20" fmla="*/ 2147483647 w 69"/>
                <a:gd name="T21" fmla="*/ 0 h 78"/>
                <a:gd name="T22" fmla="*/ 2147483647 w 69"/>
                <a:gd name="T23" fmla="*/ 2147483647 h 78"/>
                <a:gd name="T24" fmla="*/ 2147483647 w 69"/>
                <a:gd name="T25" fmla="*/ 2147483647 h 78"/>
                <a:gd name="T26" fmla="*/ 2147483647 w 69"/>
                <a:gd name="T27" fmla="*/ 2147483647 h 78"/>
                <a:gd name="T28" fmla="*/ 2147483647 w 69"/>
                <a:gd name="T29" fmla="*/ 2147483647 h 78"/>
                <a:gd name="T30" fmla="*/ 2147483647 w 69"/>
                <a:gd name="T31" fmla="*/ 2147483647 h 78"/>
                <a:gd name="T32" fmla="*/ 2147483647 w 69"/>
                <a:gd name="T33" fmla="*/ 2147483647 h 78"/>
                <a:gd name="T34" fmla="*/ 2147483647 w 69"/>
                <a:gd name="T35" fmla="*/ 2147483647 h 78"/>
                <a:gd name="T36" fmla="*/ 2147483647 w 69"/>
                <a:gd name="T37" fmla="*/ 2147483647 h 78"/>
                <a:gd name="T38" fmla="*/ 2147483647 w 69"/>
                <a:gd name="T39" fmla="*/ 2147483647 h 78"/>
                <a:gd name="T40" fmla="*/ 2147483647 w 69"/>
                <a:gd name="T41" fmla="*/ 2147483647 h 78"/>
                <a:gd name="T42" fmla="*/ 2147483647 w 69"/>
                <a:gd name="T43" fmla="*/ 2147483647 h 78"/>
                <a:gd name="T44" fmla="*/ 2147483647 w 69"/>
                <a:gd name="T45" fmla="*/ 2147483647 h 78"/>
                <a:gd name="T46" fmla="*/ 2147483647 w 69"/>
                <a:gd name="T47" fmla="*/ 2147483647 h 78"/>
                <a:gd name="T48" fmla="*/ 2147483647 w 69"/>
                <a:gd name="T49" fmla="*/ 2147483647 h 78"/>
                <a:gd name="T50" fmla="*/ 2147483647 w 69"/>
                <a:gd name="T51" fmla="*/ 2147483647 h 78"/>
                <a:gd name="T52" fmla="*/ 2147483647 w 69"/>
                <a:gd name="T53" fmla="*/ 2147483647 h 78"/>
                <a:gd name="T54" fmla="*/ 2147483647 w 69"/>
                <a:gd name="T55" fmla="*/ 2147483647 h 78"/>
                <a:gd name="T56" fmla="*/ 2147483647 w 69"/>
                <a:gd name="T57" fmla="*/ 2147483647 h 78"/>
                <a:gd name="T58" fmla="*/ 2147483647 w 69"/>
                <a:gd name="T59" fmla="*/ 2147483647 h 78"/>
                <a:gd name="T60" fmla="*/ 2147483647 w 69"/>
                <a:gd name="T61" fmla="*/ 2147483647 h 78"/>
                <a:gd name="T62" fmla="*/ 2147483647 w 69"/>
                <a:gd name="T63" fmla="*/ 2147483647 h 78"/>
                <a:gd name="T64" fmla="*/ 2147483647 w 69"/>
                <a:gd name="T65" fmla="*/ 2147483647 h 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5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>
                <a:gd name="T0" fmla="*/ 0 w 63"/>
                <a:gd name="T1" fmla="*/ 2147483647 h 77"/>
                <a:gd name="T2" fmla="*/ 2147483647 w 63"/>
                <a:gd name="T3" fmla="*/ 2147483647 h 77"/>
                <a:gd name="T4" fmla="*/ 2147483647 w 63"/>
                <a:gd name="T5" fmla="*/ 2147483647 h 77"/>
                <a:gd name="T6" fmla="*/ 2147483647 w 63"/>
                <a:gd name="T7" fmla="*/ 2147483647 h 77"/>
                <a:gd name="T8" fmla="*/ 2147483647 w 63"/>
                <a:gd name="T9" fmla="*/ 2147483647 h 77"/>
                <a:gd name="T10" fmla="*/ 2147483647 w 63"/>
                <a:gd name="T11" fmla="*/ 0 h 77"/>
                <a:gd name="T12" fmla="*/ 2147483647 w 63"/>
                <a:gd name="T13" fmla="*/ 2147483647 h 77"/>
                <a:gd name="T14" fmla="*/ 2147483647 w 63"/>
                <a:gd name="T15" fmla="*/ 2147483647 h 77"/>
                <a:gd name="T16" fmla="*/ 2147483647 w 63"/>
                <a:gd name="T17" fmla="*/ 2147483647 h 77"/>
                <a:gd name="T18" fmla="*/ 2147483647 w 63"/>
                <a:gd name="T19" fmla="*/ 2147483647 h 77"/>
                <a:gd name="T20" fmla="*/ 2147483647 w 63"/>
                <a:gd name="T21" fmla="*/ 2147483647 h 77"/>
                <a:gd name="T22" fmla="*/ 2147483647 w 63"/>
                <a:gd name="T23" fmla="*/ 2147483647 h 77"/>
                <a:gd name="T24" fmla="*/ 2147483647 w 63"/>
                <a:gd name="T25" fmla="*/ 2147483647 h 77"/>
                <a:gd name="T26" fmla="*/ 2147483647 w 63"/>
                <a:gd name="T27" fmla="*/ 2147483647 h 77"/>
                <a:gd name="T28" fmla="*/ 2147483647 w 63"/>
                <a:gd name="T29" fmla="*/ 2147483647 h 77"/>
                <a:gd name="T30" fmla="*/ 2147483647 w 63"/>
                <a:gd name="T31" fmla="*/ 2147483647 h 77"/>
                <a:gd name="T32" fmla="*/ 2147483647 w 63"/>
                <a:gd name="T33" fmla="*/ 2147483647 h 77"/>
                <a:gd name="T34" fmla="*/ 2147483647 w 63"/>
                <a:gd name="T35" fmla="*/ 2147483647 h 77"/>
                <a:gd name="T36" fmla="*/ 2147483647 w 63"/>
                <a:gd name="T37" fmla="*/ 2147483647 h 77"/>
                <a:gd name="T38" fmla="*/ 2147483647 w 63"/>
                <a:gd name="T39" fmla="*/ 2147483647 h 77"/>
                <a:gd name="T40" fmla="*/ 0 w 63"/>
                <a:gd name="T41" fmla="*/ 2147483647 h 77"/>
                <a:gd name="T42" fmla="*/ 0 w 63"/>
                <a:gd name="T43" fmla="*/ 2147483647 h 7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>
                <a:gd name="T0" fmla="*/ 2147483647 w 68"/>
                <a:gd name="T1" fmla="*/ 2147483647 h 78"/>
                <a:gd name="T2" fmla="*/ 2147483647 w 68"/>
                <a:gd name="T3" fmla="*/ 2147483647 h 78"/>
                <a:gd name="T4" fmla="*/ 2147483647 w 68"/>
                <a:gd name="T5" fmla="*/ 2147483647 h 78"/>
                <a:gd name="T6" fmla="*/ 2147483647 w 68"/>
                <a:gd name="T7" fmla="*/ 2147483647 h 78"/>
                <a:gd name="T8" fmla="*/ 2147483647 w 68"/>
                <a:gd name="T9" fmla="*/ 2147483647 h 78"/>
                <a:gd name="T10" fmla="*/ 2147483647 w 68"/>
                <a:gd name="T11" fmla="*/ 2147483647 h 78"/>
                <a:gd name="T12" fmla="*/ 2147483647 w 68"/>
                <a:gd name="T13" fmla="*/ 2147483647 h 78"/>
                <a:gd name="T14" fmla="*/ 2147483647 w 68"/>
                <a:gd name="T15" fmla="*/ 2147483647 h 78"/>
                <a:gd name="T16" fmla="*/ 2147483647 w 68"/>
                <a:gd name="T17" fmla="*/ 2147483647 h 78"/>
                <a:gd name="T18" fmla="*/ 2147483647 w 68"/>
                <a:gd name="T19" fmla="*/ 2147483647 h 78"/>
                <a:gd name="T20" fmla="*/ 2147483647 w 68"/>
                <a:gd name="T21" fmla="*/ 2147483647 h 78"/>
                <a:gd name="T22" fmla="*/ 2147483647 w 68"/>
                <a:gd name="T23" fmla="*/ 2147483647 h 78"/>
                <a:gd name="T24" fmla="*/ 2147483647 w 68"/>
                <a:gd name="T25" fmla="*/ 2147483647 h 78"/>
                <a:gd name="T26" fmla="*/ 2147483647 w 68"/>
                <a:gd name="T27" fmla="*/ 2147483647 h 78"/>
                <a:gd name="T28" fmla="*/ 2147483647 w 68"/>
                <a:gd name="T29" fmla="*/ 2147483647 h 78"/>
                <a:gd name="T30" fmla="*/ 2147483647 w 68"/>
                <a:gd name="T31" fmla="*/ 2147483647 h 78"/>
                <a:gd name="T32" fmla="*/ 2147483647 w 68"/>
                <a:gd name="T33" fmla="*/ 2147483647 h 78"/>
                <a:gd name="T34" fmla="*/ 2147483647 w 68"/>
                <a:gd name="T35" fmla="*/ 2147483647 h 78"/>
                <a:gd name="T36" fmla="*/ 2147483647 w 68"/>
                <a:gd name="T37" fmla="*/ 2147483647 h 78"/>
                <a:gd name="T38" fmla="*/ 0 w 68"/>
                <a:gd name="T39" fmla="*/ 2147483647 h 78"/>
                <a:gd name="T40" fmla="*/ 2147483647 w 68"/>
                <a:gd name="T41" fmla="*/ 2147483647 h 78"/>
                <a:gd name="T42" fmla="*/ 2147483647 w 68"/>
                <a:gd name="T43" fmla="*/ 2147483647 h 78"/>
                <a:gd name="T44" fmla="*/ 2147483647 w 68"/>
                <a:gd name="T45" fmla="*/ 2147483647 h 78"/>
                <a:gd name="T46" fmla="*/ 2147483647 w 68"/>
                <a:gd name="T47" fmla="*/ 0 h 78"/>
                <a:gd name="T48" fmla="*/ 2147483647 w 68"/>
                <a:gd name="T49" fmla="*/ 2147483647 h 78"/>
                <a:gd name="T50" fmla="*/ 2147483647 w 68"/>
                <a:gd name="T51" fmla="*/ 2147483647 h 78"/>
                <a:gd name="T52" fmla="*/ 2147483647 w 68"/>
                <a:gd name="T53" fmla="*/ 2147483647 h 78"/>
                <a:gd name="T54" fmla="*/ 2147483647 w 68"/>
                <a:gd name="T55" fmla="*/ 2147483647 h 78"/>
                <a:gd name="T56" fmla="*/ 2147483647 w 68"/>
                <a:gd name="T57" fmla="*/ 2147483647 h 7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>
                <a:gd name="T0" fmla="*/ 2147483647 w 70"/>
                <a:gd name="T1" fmla="*/ 2147483647 h 78"/>
                <a:gd name="T2" fmla="*/ 2147483647 w 70"/>
                <a:gd name="T3" fmla="*/ 2147483647 h 78"/>
                <a:gd name="T4" fmla="*/ 2147483647 w 70"/>
                <a:gd name="T5" fmla="*/ 2147483647 h 78"/>
                <a:gd name="T6" fmla="*/ 2147483647 w 70"/>
                <a:gd name="T7" fmla="*/ 2147483647 h 78"/>
                <a:gd name="T8" fmla="*/ 2147483647 w 70"/>
                <a:gd name="T9" fmla="*/ 2147483647 h 78"/>
                <a:gd name="T10" fmla="*/ 2147483647 w 70"/>
                <a:gd name="T11" fmla="*/ 2147483647 h 78"/>
                <a:gd name="T12" fmla="*/ 0 w 70"/>
                <a:gd name="T13" fmla="*/ 2147483647 h 78"/>
                <a:gd name="T14" fmla="*/ 2147483647 w 70"/>
                <a:gd name="T15" fmla="*/ 2147483647 h 78"/>
                <a:gd name="T16" fmla="*/ 2147483647 w 70"/>
                <a:gd name="T17" fmla="*/ 2147483647 h 78"/>
                <a:gd name="T18" fmla="*/ 2147483647 w 70"/>
                <a:gd name="T19" fmla="*/ 2147483647 h 78"/>
                <a:gd name="T20" fmla="*/ 2147483647 w 70"/>
                <a:gd name="T21" fmla="*/ 0 h 78"/>
                <a:gd name="T22" fmla="*/ 2147483647 w 70"/>
                <a:gd name="T23" fmla="*/ 2147483647 h 78"/>
                <a:gd name="T24" fmla="*/ 2147483647 w 70"/>
                <a:gd name="T25" fmla="*/ 2147483647 h 78"/>
                <a:gd name="T26" fmla="*/ 2147483647 w 70"/>
                <a:gd name="T27" fmla="*/ 2147483647 h 78"/>
                <a:gd name="T28" fmla="*/ 2147483647 w 70"/>
                <a:gd name="T29" fmla="*/ 2147483647 h 78"/>
                <a:gd name="T30" fmla="*/ 2147483647 w 70"/>
                <a:gd name="T31" fmla="*/ 2147483647 h 78"/>
                <a:gd name="T32" fmla="*/ 2147483647 w 70"/>
                <a:gd name="T33" fmla="*/ 2147483647 h 78"/>
                <a:gd name="T34" fmla="*/ 2147483647 w 70"/>
                <a:gd name="T35" fmla="*/ 2147483647 h 78"/>
                <a:gd name="T36" fmla="*/ 2147483647 w 70"/>
                <a:gd name="T37" fmla="*/ 2147483647 h 78"/>
                <a:gd name="T38" fmla="*/ 2147483647 w 70"/>
                <a:gd name="T39" fmla="*/ 2147483647 h 78"/>
                <a:gd name="T40" fmla="*/ 2147483647 w 70"/>
                <a:gd name="T41" fmla="*/ 2147483647 h 78"/>
                <a:gd name="T42" fmla="*/ 2147483647 w 70"/>
                <a:gd name="T43" fmla="*/ 2147483647 h 78"/>
                <a:gd name="T44" fmla="*/ 2147483647 w 70"/>
                <a:gd name="T45" fmla="*/ 2147483647 h 78"/>
                <a:gd name="T46" fmla="*/ 2147483647 w 70"/>
                <a:gd name="T47" fmla="*/ 2147483647 h 78"/>
                <a:gd name="T48" fmla="*/ 2147483647 w 70"/>
                <a:gd name="T49" fmla="*/ 2147483647 h 78"/>
                <a:gd name="T50" fmla="*/ 2147483647 w 70"/>
                <a:gd name="T51" fmla="*/ 2147483647 h 78"/>
                <a:gd name="T52" fmla="*/ 2147483647 w 70"/>
                <a:gd name="T53" fmla="*/ 2147483647 h 78"/>
                <a:gd name="T54" fmla="*/ 2147483647 w 70"/>
                <a:gd name="T55" fmla="*/ 2147483647 h 78"/>
                <a:gd name="T56" fmla="*/ 2147483647 w 70"/>
                <a:gd name="T57" fmla="*/ 2147483647 h 78"/>
                <a:gd name="T58" fmla="*/ 2147483647 w 70"/>
                <a:gd name="T59" fmla="*/ 2147483647 h 78"/>
                <a:gd name="T60" fmla="*/ 2147483647 w 70"/>
                <a:gd name="T61" fmla="*/ 2147483647 h 78"/>
                <a:gd name="T62" fmla="*/ 2147483647 w 70"/>
                <a:gd name="T63" fmla="*/ 2147483647 h 78"/>
                <a:gd name="T64" fmla="*/ 2147483647 w 70"/>
                <a:gd name="T65" fmla="*/ 2147483647 h 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>
                <a:gd name="T0" fmla="*/ 2147483647 w 40"/>
                <a:gd name="T1" fmla="*/ 2147483647 h 98"/>
                <a:gd name="T2" fmla="*/ 2147483647 w 40"/>
                <a:gd name="T3" fmla="*/ 2147483647 h 98"/>
                <a:gd name="T4" fmla="*/ 2147483647 w 40"/>
                <a:gd name="T5" fmla="*/ 2147483647 h 98"/>
                <a:gd name="T6" fmla="*/ 2147483647 w 40"/>
                <a:gd name="T7" fmla="*/ 2147483647 h 98"/>
                <a:gd name="T8" fmla="*/ 2147483647 w 40"/>
                <a:gd name="T9" fmla="*/ 2147483647 h 98"/>
                <a:gd name="T10" fmla="*/ 2147483647 w 40"/>
                <a:gd name="T11" fmla="*/ 2147483647 h 98"/>
                <a:gd name="T12" fmla="*/ 2147483647 w 40"/>
                <a:gd name="T13" fmla="*/ 2147483647 h 98"/>
                <a:gd name="T14" fmla="*/ 2147483647 w 40"/>
                <a:gd name="T15" fmla="*/ 2147483647 h 98"/>
                <a:gd name="T16" fmla="*/ 2147483647 w 40"/>
                <a:gd name="T17" fmla="*/ 2147483647 h 98"/>
                <a:gd name="T18" fmla="*/ 2147483647 w 40"/>
                <a:gd name="T19" fmla="*/ 2147483647 h 98"/>
                <a:gd name="T20" fmla="*/ 2147483647 w 40"/>
                <a:gd name="T21" fmla="*/ 2147483647 h 98"/>
                <a:gd name="T22" fmla="*/ 2147483647 w 40"/>
                <a:gd name="T23" fmla="*/ 2147483647 h 98"/>
                <a:gd name="T24" fmla="*/ 2147483647 w 40"/>
                <a:gd name="T25" fmla="*/ 2147483647 h 98"/>
                <a:gd name="T26" fmla="*/ 2147483647 w 40"/>
                <a:gd name="T27" fmla="*/ 2147483647 h 98"/>
                <a:gd name="T28" fmla="*/ 2147483647 w 40"/>
                <a:gd name="T29" fmla="*/ 2147483647 h 98"/>
                <a:gd name="T30" fmla="*/ 2147483647 w 40"/>
                <a:gd name="T31" fmla="*/ 2147483647 h 98"/>
                <a:gd name="T32" fmla="*/ 2147483647 w 40"/>
                <a:gd name="T33" fmla="*/ 2147483647 h 98"/>
                <a:gd name="T34" fmla="*/ 0 w 40"/>
                <a:gd name="T35" fmla="*/ 2147483647 h 98"/>
                <a:gd name="T36" fmla="*/ 0 w 40"/>
                <a:gd name="T37" fmla="*/ 2147483647 h 98"/>
                <a:gd name="T38" fmla="*/ 2147483647 w 40"/>
                <a:gd name="T39" fmla="*/ 2147483647 h 98"/>
                <a:gd name="T40" fmla="*/ 2147483647 w 40"/>
                <a:gd name="T41" fmla="*/ 0 h 98"/>
                <a:gd name="T42" fmla="*/ 2147483647 w 40"/>
                <a:gd name="T43" fmla="*/ 0 h 98"/>
                <a:gd name="T44" fmla="*/ 2147483647 w 40"/>
                <a:gd name="T45" fmla="*/ 2147483647 h 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>
                <a:gd name="T0" fmla="*/ 0 w 62"/>
                <a:gd name="T1" fmla="*/ 0 h 104"/>
                <a:gd name="T2" fmla="*/ 2147483647 w 62"/>
                <a:gd name="T3" fmla="*/ 0 h 104"/>
                <a:gd name="T4" fmla="*/ 2147483647 w 62"/>
                <a:gd name="T5" fmla="*/ 2147483647 h 104"/>
                <a:gd name="T6" fmla="*/ 2147483647 w 62"/>
                <a:gd name="T7" fmla="*/ 2147483647 h 104"/>
                <a:gd name="T8" fmla="*/ 2147483647 w 62"/>
                <a:gd name="T9" fmla="*/ 2147483647 h 104"/>
                <a:gd name="T10" fmla="*/ 2147483647 w 62"/>
                <a:gd name="T11" fmla="*/ 2147483647 h 104"/>
                <a:gd name="T12" fmla="*/ 2147483647 w 62"/>
                <a:gd name="T13" fmla="*/ 2147483647 h 104"/>
                <a:gd name="T14" fmla="*/ 2147483647 w 62"/>
                <a:gd name="T15" fmla="*/ 2147483647 h 104"/>
                <a:gd name="T16" fmla="*/ 2147483647 w 62"/>
                <a:gd name="T17" fmla="*/ 2147483647 h 104"/>
                <a:gd name="T18" fmla="*/ 2147483647 w 62"/>
                <a:gd name="T19" fmla="*/ 2147483647 h 104"/>
                <a:gd name="T20" fmla="*/ 2147483647 w 62"/>
                <a:gd name="T21" fmla="*/ 2147483647 h 104"/>
                <a:gd name="T22" fmla="*/ 2147483647 w 62"/>
                <a:gd name="T23" fmla="*/ 2147483647 h 104"/>
                <a:gd name="T24" fmla="*/ 2147483647 w 62"/>
                <a:gd name="T25" fmla="*/ 2147483647 h 104"/>
                <a:gd name="T26" fmla="*/ 2147483647 w 62"/>
                <a:gd name="T27" fmla="*/ 2147483647 h 104"/>
                <a:gd name="T28" fmla="*/ 2147483647 w 62"/>
                <a:gd name="T29" fmla="*/ 2147483647 h 104"/>
                <a:gd name="T30" fmla="*/ 2147483647 w 62"/>
                <a:gd name="T31" fmla="*/ 2147483647 h 104"/>
                <a:gd name="T32" fmla="*/ 2147483647 w 62"/>
                <a:gd name="T33" fmla="*/ 2147483647 h 104"/>
                <a:gd name="T34" fmla="*/ 2147483647 w 62"/>
                <a:gd name="T35" fmla="*/ 2147483647 h 104"/>
                <a:gd name="T36" fmla="*/ 2147483647 w 62"/>
                <a:gd name="T37" fmla="*/ 2147483647 h 104"/>
                <a:gd name="T38" fmla="*/ 2147483647 w 62"/>
                <a:gd name="T39" fmla="*/ 2147483647 h 104"/>
                <a:gd name="T40" fmla="*/ 2147483647 w 62"/>
                <a:gd name="T41" fmla="*/ 2147483647 h 104"/>
                <a:gd name="T42" fmla="*/ 2147483647 w 62"/>
                <a:gd name="T43" fmla="*/ 2147483647 h 104"/>
                <a:gd name="T44" fmla="*/ 0 w 62"/>
                <a:gd name="T45" fmla="*/ 2147483647 h 104"/>
                <a:gd name="T46" fmla="*/ 0 w 62"/>
                <a:gd name="T47" fmla="*/ 0 h 1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>
                <a:gd name="T0" fmla="*/ 2147483647 w 69"/>
                <a:gd name="T1" fmla="*/ 2147483647 h 78"/>
                <a:gd name="T2" fmla="*/ 2147483647 w 69"/>
                <a:gd name="T3" fmla="*/ 2147483647 h 78"/>
                <a:gd name="T4" fmla="*/ 2147483647 w 69"/>
                <a:gd name="T5" fmla="*/ 2147483647 h 78"/>
                <a:gd name="T6" fmla="*/ 2147483647 w 69"/>
                <a:gd name="T7" fmla="*/ 2147483647 h 78"/>
                <a:gd name="T8" fmla="*/ 2147483647 w 69"/>
                <a:gd name="T9" fmla="*/ 2147483647 h 78"/>
                <a:gd name="T10" fmla="*/ 2147483647 w 69"/>
                <a:gd name="T11" fmla="*/ 2147483647 h 78"/>
                <a:gd name="T12" fmla="*/ 0 w 69"/>
                <a:gd name="T13" fmla="*/ 2147483647 h 78"/>
                <a:gd name="T14" fmla="*/ 2147483647 w 69"/>
                <a:gd name="T15" fmla="*/ 2147483647 h 78"/>
                <a:gd name="T16" fmla="*/ 2147483647 w 69"/>
                <a:gd name="T17" fmla="*/ 2147483647 h 78"/>
                <a:gd name="T18" fmla="*/ 2147483647 w 69"/>
                <a:gd name="T19" fmla="*/ 2147483647 h 78"/>
                <a:gd name="T20" fmla="*/ 2147483647 w 69"/>
                <a:gd name="T21" fmla="*/ 0 h 78"/>
                <a:gd name="T22" fmla="*/ 2147483647 w 69"/>
                <a:gd name="T23" fmla="*/ 2147483647 h 78"/>
                <a:gd name="T24" fmla="*/ 2147483647 w 69"/>
                <a:gd name="T25" fmla="*/ 2147483647 h 78"/>
                <a:gd name="T26" fmla="*/ 2147483647 w 69"/>
                <a:gd name="T27" fmla="*/ 2147483647 h 78"/>
                <a:gd name="T28" fmla="*/ 2147483647 w 69"/>
                <a:gd name="T29" fmla="*/ 2147483647 h 78"/>
                <a:gd name="T30" fmla="*/ 2147483647 w 69"/>
                <a:gd name="T31" fmla="*/ 2147483647 h 78"/>
                <a:gd name="T32" fmla="*/ 2147483647 w 69"/>
                <a:gd name="T33" fmla="*/ 2147483647 h 78"/>
                <a:gd name="T34" fmla="*/ 2147483647 w 69"/>
                <a:gd name="T35" fmla="*/ 2147483647 h 78"/>
                <a:gd name="T36" fmla="*/ 2147483647 w 69"/>
                <a:gd name="T37" fmla="*/ 2147483647 h 78"/>
                <a:gd name="T38" fmla="*/ 2147483647 w 69"/>
                <a:gd name="T39" fmla="*/ 2147483647 h 78"/>
                <a:gd name="T40" fmla="*/ 2147483647 w 69"/>
                <a:gd name="T41" fmla="*/ 2147483647 h 78"/>
                <a:gd name="T42" fmla="*/ 2147483647 w 69"/>
                <a:gd name="T43" fmla="*/ 2147483647 h 78"/>
                <a:gd name="T44" fmla="*/ 2147483647 w 69"/>
                <a:gd name="T45" fmla="*/ 2147483647 h 78"/>
                <a:gd name="T46" fmla="*/ 2147483647 w 69"/>
                <a:gd name="T47" fmla="*/ 2147483647 h 78"/>
                <a:gd name="T48" fmla="*/ 2147483647 w 69"/>
                <a:gd name="T49" fmla="*/ 2147483647 h 78"/>
                <a:gd name="T50" fmla="*/ 2147483647 w 69"/>
                <a:gd name="T51" fmla="*/ 2147483647 h 78"/>
                <a:gd name="T52" fmla="*/ 2147483647 w 69"/>
                <a:gd name="T53" fmla="*/ 2147483647 h 78"/>
                <a:gd name="T54" fmla="*/ 2147483647 w 69"/>
                <a:gd name="T55" fmla="*/ 2147483647 h 78"/>
                <a:gd name="T56" fmla="*/ 2147483647 w 69"/>
                <a:gd name="T57" fmla="*/ 2147483647 h 78"/>
                <a:gd name="T58" fmla="*/ 2147483647 w 69"/>
                <a:gd name="T59" fmla="*/ 2147483647 h 78"/>
                <a:gd name="T60" fmla="*/ 2147483647 w 69"/>
                <a:gd name="T61" fmla="*/ 2147483647 h 78"/>
                <a:gd name="T62" fmla="*/ 2147483647 w 69"/>
                <a:gd name="T63" fmla="*/ 2147483647 h 78"/>
                <a:gd name="T64" fmla="*/ 2147483647 w 69"/>
                <a:gd name="T65" fmla="*/ 2147483647 h 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>
                <a:gd name="T0" fmla="*/ 2147483647 w 68"/>
                <a:gd name="T1" fmla="*/ 2147483647 h 78"/>
                <a:gd name="T2" fmla="*/ 2147483647 w 68"/>
                <a:gd name="T3" fmla="*/ 2147483647 h 78"/>
                <a:gd name="T4" fmla="*/ 2147483647 w 68"/>
                <a:gd name="T5" fmla="*/ 2147483647 h 78"/>
                <a:gd name="T6" fmla="*/ 2147483647 w 68"/>
                <a:gd name="T7" fmla="*/ 2147483647 h 78"/>
                <a:gd name="T8" fmla="*/ 2147483647 w 68"/>
                <a:gd name="T9" fmla="*/ 2147483647 h 78"/>
                <a:gd name="T10" fmla="*/ 2147483647 w 68"/>
                <a:gd name="T11" fmla="*/ 2147483647 h 78"/>
                <a:gd name="T12" fmla="*/ 2147483647 w 68"/>
                <a:gd name="T13" fmla="*/ 2147483647 h 78"/>
                <a:gd name="T14" fmla="*/ 2147483647 w 68"/>
                <a:gd name="T15" fmla="*/ 2147483647 h 78"/>
                <a:gd name="T16" fmla="*/ 2147483647 w 68"/>
                <a:gd name="T17" fmla="*/ 2147483647 h 78"/>
                <a:gd name="T18" fmla="*/ 2147483647 w 68"/>
                <a:gd name="T19" fmla="*/ 2147483647 h 78"/>
                <a:gd name="T20" fmla="*/ 2147483647 w 68"/>
                <a:gd name="T21" fmla="*/ 2147483647 h 78"/>
                <a:gd name="T22" fmla="*/ 2147483647 w 68"/>
                <a:gd name="T23" fmla="*/ 2147483647 h 78"/>
                <a:gd name="T24" fmla="*/ 2147483647 w 68"/>
                <a:gd name="T25" fmla="*/ 2147483647 h 78"/>
                <a:gd name="T26" fmla="*/ 2147483647 w 68"/>
                <a:gd name="T27" fmla="*/ 2147483647 h 78"/>
                <a:gd name="T28" fmla="*/ 2147483647 w 68"/>
                <a:gd name="T29" fmla="*/ 2147483647 h 78"/>
                <a:gd name="T30" fmla="*/ 2147483647 w 68"/>
                <a:gd name="T31" fmla="*/ 2147483647 h 78"/>
                <a:gd name="T32" fmla="*/ 2147483647 w 68"/>
                <a:gd name="T33" fmla="*/ 2147483647 h 78"/>
                <a:gd name="T34" fmla="*/ 2147483647 w 68"/>
                <a:gd name="T35" fmla="*/ 2147483647 h 78"/>
                <a:gd name="T36" fmla="*/ 2147483647 w 68"/>
                <a:gd name="T37" fmla="*/ 2147483647 h 78"/>
                <a:gd name="T38" fmla="*/ 0 w 68"/>
                <a:gd name="T39" fmla="*/ 2147483647 h 78"/>
                <a:gd name="T40" fmla="*/ 2147483647 w 68"/>
                <a:gd name="T41" fmla="*/ 2147483647 h 78"/>
                <a:gd name="T42" fmla="*/ 2147483647 w 68"/>
                <a:gd name="T43" fmla="*/ 2147483647 h 78"/>
                <a:gd name="T44" fmla="*/ 2147483647 w 68"/>
                <a:gd name="T45" fmla="*/ 2147483647 h 78"/>
                <a:gd name="T46" fmla="*/ 2147483647 w 68"/>
                <a:gd name="T47" fmla="*/ 0 h 78"/>
                <a:gd name="T48" fmla="*/ 2147483647 w 68"/>
                <a:gd name="T49" fmla="*/ 2147483647 h 78"/>
                <a:gd name="T50" fmla="*/ 2147483647 w 68"/>
                <a:gd name="T51" fmla="*/ 2147483647 h 78"/>
                <a:gd name="T52" fmla="*/ 2147483647 w 68"/>
                <a:gd name="T53" fmla="*/ 2147483647 h 78"/>
                <a:gd name="T54" fmla="*/ 2147483647 w 68"/>
                <a:gd name="T55" fmla="*/ 2147483647 h 78"/>
                <a:gd name="T56" fmla="*/ 2147483647 w 68"/>
                <a:gd name="T57" fmla="*/ 2147483647 h 7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>
                <a:gd name="T0" fmla="*/ 2147483647 w 73"/>
                <a:gd name="T1" fmla="*/ 2147483647 h 78"/>
                <a:gd name="T2" fmla="*/ 2147483647 w 73"/>
                <a:gd name="T3" fmla="*/ 2147483647 h 78"/>
                <a:gd name="T4" fmla="*/ 2147483647 w 73"/>
                <a:gd name="T5" fmla="*/ 2147483647 h 78"/>
                <a:gd name="T6" fmla="*/ 2147483647 w 73"/>
                <a:gd name="T7" fmla="*/ 0 h 78"/>
                <a:gd name="T8" fmla="*/ 2147483647 w 73"/>
                <a:gd name="T9" fmla="*/ 2147483647 h 78"/>
                <a:gd name="T10" fmla="*/ 2147483647 w 73"/>
                <a:gd name="T11" fmla="*/ 2147483647 h 78"/>
                <a:gd name="T12" fmla="*/ 2147483647 w 73"/>
                <a:gd name="T13" fmla="*/ 2147483647 h 78"/>
                <a:gd name="T14" fmla="*/ 2147483647 w 73"/>
                <a:gd name="T15" fmla="*/ 2147483647 h 78"/>
                <a:gd name="T16" fmla="*/ 2147483647 w 73"/>
                <a:gd name="T17" fmla="*/ 2147483647 h 78"/>
                <a:gd name="T18" fmla="*/ 2147483647 w 73"/>
                <a:gd name="T19" fmla="*/ 2147483647 h 78"/>
                <a:gd name="T20" fmla="*/ 2147483647 w 73"/>
                <a:gd name="T21" fmla="*/ 2147483647 h 78"/>
                <a:gd name="T22" fmla="*/ 2147483647 w 73"/>
                <a:gd name="T23" fmla="*/ 2147483647 h 78"/>
                <a:gd name="T24" fmla="*/ 2147483647 w 73"/>
                <a:gd name="T25" fmla="*/ 2147483647 h 78"/>
                <a:gd name="T26" fmla="*/ 2147483647 w 73"/>
                <a:gd name="T27" fmla="*/ 2147483647 h 78"/>
                <a:gd name="T28" fmla="*/ 2147483647 w 73"/>
                <a:gd name="T29" fmla="*/ 2147483647 h 78"/>
                <a:gd name="T30" fmla="*/ 0 w 73"/>
                <a:gd name="T31" fmla="*/ 2147483647 h 78"/>
                <a:gd name="T32" fmla="*/ 2147483647 w 73"/>
                <a:gd name="T33" fmla="*/ 2147483647 h 78"/>
                <a:gd name="T34" fmla="*/ 2147483647 w 73"/>
                <a:gd name="T35" fmla="*/ 2147483647 h 78"/>
                <a:gd name="T36" fmla="*/ 2147483647 w 73"/>
                <a:gd name="T37" fmla="*/ 2147483647 h 78"/>
                <a:gd name="T38" fmla="*/ 2147483647 w 73"/>
                <a:gd name="T39" fmla="*/ 2147483647 h 78"/>
                <a:gd name="T40" fmla="*/ 2147483647 w 73"/>
                <a:gd name="T41" fmla="*/ 2147483647 h 78"/>
                <a:gd name="T42" fmla="*/ 2147483647 w 73"/>
                <a:gd name="T43" fmla="*/ 2147483647 h 78"/>
                <a:gd name="T44" fmla="*/ 2147483647 w 73"/>
                <a:gd name="T45" fmla="*/ 2147483647 h 78"/>
                <a:gd name="T46" fmla="*/ 2147483647 w 73"/>
                <a:gd name="T47" fmla="*/ 2147483647 h 78"/>
                <a:gd name="T48" fmla="*/ 2147483647 w 73"/>
                <a:gd name="T49" fmla="*/ 2147483647 h 78"/>
                <a:gd name="T50" fmla="*/ 2147483647 w 73"/>
                <a:gd name="T51" fmla="*/ 2147483647 h 78"/>
                <a:gd name="T52" fmla="*/ 2147483647 w 73"/>
                <a:gd name="T53" fmla="*/ 2147483647 h 78"/>
                <a:gd name="T54" fmla="*/ 2147483647 w 73"/>
                <a:gd name="T55" fmla="*/ 2147483647 h 78"/>
                <a:gd name="T56" fmla="*/ 2147483647 w 73"/>
                <a:gd name="T57" fmla="*/ 2147483647 h 78"/>
                <a:gd name="T58" fmla="*/ 2147483647 w 73"/>
                <a:gd name="T59" fmla="*/ 2147483647 h 78"/>
                <a:gd name="T60" fmla="*/ 2147483647 w 73"/>
                <a:gd name="T61" fmla="*/ 2147483647 h 78"/>
                <a:gd name="T62" fmla="*/ 2147483647 w 73"/>
                <a:gd name="T63" fmla="*/ 2147483647 h 78"/>
                <a:gd name="T64" fmla="*/ 2147483647 w 73"/>
                <a:gd name="T65" fmla="*/ 2147483647 h 78"/>
                <a:gd name="T66" fmla="*/ 2147483647 w 73"/>
                <a:gd name="T67" fmla="*/ 2147483647 h 7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>
                <a:gd name="T0" fmla="*/ 0 w 106"/>
                <a:gd name="T1" fmla="*/ 2147483647 h 77"/>
                <a:gd name="T2" fmla="*/ 2147483647 w 106"/>
                <a:gd name="T3" fmla="*/ 2147483647 h 77"/>
                <a:gd name="T4" fmla="*/ 2147483647 w 106"/>
                <a:gd name="T5" fmla="*/ 2147483647 h 77"/>
                <a:gd name="T6" fmla="*/ 2147483647 w 106"/>
                <a:gd name="T7" fmla="*/ 2147483647 h 77"/>
                <a:gd name="T8" fmla="*/ 2147483647 w 106"/>
                <a:gd name="T9" fmla="*/ 0 h 77"/>
                <a:gd name="T10" fmla="*/ 2147483647 w 106"/>
                <a:gd name="T11" fmla="*/ 2147483647 h 77"/>
                <a:gd name="T12" fmla="*/ 2147483647 w 106"/>
                <a:gd name="T13" fmla="*/ 2147483647 h 77"/>
                <a:gd name="T14" fmla="*/ 2147483647 w 106"/>
                <a:gd name="T15" fmla="*/ 2147483647 h 77"/>
                <a:gd name="T16" fmla="*/ 2147483647 w 106"/>
                <a:gd name="T17" fmla="*/ 0 h 77"/>
                <a:gd name="T18" fmla="*/ 2147483647 w 106"/>
                <a:gd name="T19" fmla="*/ 2147483647 h 77"/>
                <a:gd name="T20" fmla="*/ 2147483647 w 106"/>
                <a:gd name="T21" fmla="*/ 2147483647 h 77"/>
                <a:gd name="T22" fmla="*/ 2147483647 w 106"/>
                <a:gd name="T23" fmla="*/ 2147483647 h 77"/>
                <a:gd name="T24" fmla="*/ 2147483647 w 106"/>
                <a:gd name="T25" fmla="*/ 2147483647 h 77"/>
                <a:gd name="T26" fmla="*/ 2147483647 w 106"/>
                <a:gd name="T27" fmla="*/ 2147483647 h 77"/>
                <a:gd name="T28" fmla="*/ 2147483647 w 106"/>
                <a:gd name="T29" fmla="*/ 2147483647 h 77"/>
                <a:gd name="T30" fmla="*/ 2147483647 w 106"/>
                <a:gd name="T31" fmla="*/ 2147483647 h 77"/>
                <a:gd name="T32" fmla="*/ 2147483647 w 106"/>
                <a:gd name="T33" fmla="*/ 2147483647 h 77"/>
                <a:gd name="T34" fmla="*/ 2147483647 w 106"/>
                <a:gd name="T35" fmla="*/ 2147483647 h 77"/>
                <a:gd name="T36" fmla="*/ 2147483647 w 106"/>
                <a:gd name="T37" fmla="*/ 2147483647 h 77"/>
                <a:gd name="T38" fmla="*/ 2147483647 w 106"/>
                <a:gd name="T39" fmla="*/ 2147483647 h 77"/>
                <a:gd name="T40" fmla="*/ 2147483647 w 106"/>
                <a:gd name="T41" fmla="*/ 2147483647 h 77"/>
                <a:gd name="T42" fmla="*/ 2147483647 w 106"/>
                <a:gd name="T43" fmla="*/ 2147483647 h 77"/>
                <a:gd name="T44" fmla="*/ 2147483647 w 106"/>
                <a:gd name="T45" fmla="*/ 2147483647 h 77"/>
                <a:gd name="T46" fmla="*/ 2147483647 w 106"/>
                <a:gd name="T47" fmla="*/ 2147483647 h 77"/>
                <a:gd name="T48" fmla="*/ 2147483647 w 106"/>
                <a:gd name="T49" fmla="*/ 2147483647 h 77"/>
                <a:gd name="T50" fmla="*/ 2147483647 w 106"/>
                <a:gd name="T51" fmla="*/ 2147483647 h 77"/>
                <a:gd name="T52" fmla="*/ 2147483647 w 106"/>
                <a:gd name="T53" fmla="*/ 2147483647 h 77"/>
                <a:gd name="T54" fmla="*/ 2147483647 w 106"/>
                <a:gd name="T55" fmla="*/ 2147483647 h 77"/>
                <a:gd name="T56" fmla="*/ 2147483647 w 106"/>
                <a:gd name="T57" fmla="*/ 2147483647 h 77"/>
                <a:gd name="T58" fmla="*/ 2147483647 w 106"/>
                <a:gd name="T59" fmla="*/ 2147483647 h 77"/>
                <a:gd name="T60" fmla="*/ 2147483647 w 106"/>
                <a:gd name="T61" fmla="*/ 2147483647 h 77"/>
                <a:gd name="T62" fmla="*/ 2147483647 w 106"/>
                <a:gd name="T63" fmla="*/ 2147483647 h 77"/>
                <a:gd name="T64" fmla="*/ 2147483647 w 106"/>
                <a:gd name="T65" fmla="*/ 2147483647 h 77"/>
                <a:gd name="T66" fmla="*/ 2147483647 w 106"/>
                <a:gd name="T67" fmla="*/ 2147483647 h 77"/>
                <a:gd name="T68" fmla="*/ 0 w 106"/>
                <a:gd name="T69" fmla="*/ 2147483647 h 77"/>
                <a:gd name="T70" fmla="*/ 0 w 106"/>
                <a:gd name="T71" fmla="*/ 2147483647 h 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>
                <a:gd name="T0" fmla="*/ 0 w 105"/>
                <a:gd name="T1" fmla="*/ 2147483647 h 77"/>
                <a:gd name="T2" fmla="*/ 2147483647 w 105"/>
                <a:gd name="T3" fmla="*/ 2147483647 h 77"/>
                <a:gd name="T4" fmla="*/ 2147483647 w 105"/>
                <a:gd name="T5" fmla="*/ 2147483647 h 77"/>
                <a:gd name="T6" fmla="*/ 2147483647 w 105"/>
                <a:gd name="T7" fmla="*/ 2147483647 h 77"/>
                <a:gd name="T8" fmla="*/ 2147483647 w 105"/>
                <a:gd name="T9" fmla="*/ 0 h 77"/>
                <a:gd name="T10" fmla="*/ 2147483647 w 105"/>
                <a:gd name="T11" fmla="*/ 2147483647 h 77"/>
                <a:gd name="T12" fmla="*/ 2147483647 w 105"/>
                <a:gd name="T13" fmla="*/ 2147483647 h 77"/>
                <a:gd name="T14" fmla="*/ 2147483647 w 105"/>
                <a:gd name="T15" fmla="*/ 2147483647 h 77"/>
                <a:gd name="T16" fmla="*/ 2147483647 w 105"/>
                <a:gd name="T17" fmla="*/ 0 h 77"/>
                <a:gd name="T18" fmla="*/ 2147483647 w 105"/>
                <a:gd name="T19" fmla="*/ 2147483647 h 77"/>
                <a:gd name="T20" fmla="*/ 2147483647 w 105"/>
                <a:gd name="T21" fmla="*/ 2147483647 h 77"/>
                <a:gd name="T22" fmla="*/ 2147483647 w 105"/>
                <a:gd name="T23" fmla="*/ 2147483647 h 77"/>
                <a:gd name="T24" fmla="*/ 2147483647 w 105"/>
                <a:gd name="T25" fmla="*/ 2147483647 h 77"/>
                <a:gd name="T26" fmla="*/ 2147483647 w 105"/>
                <a:gd name="T27" fmla="*/ 2147483647 h 77"/>
                <a:gd name="T28" fmla="*/ 2147483647 w 105"/>
                <a:gd name="T29" fmla="*/ 2147483647 h 77"/>
                <a:gd name="T30" fmla="*/ 2147483647 w 105"/>
                <a:gd name="T31" fmla="*/ 2147483647 h 77"/>
                <a:gd name="T32" fmla="*/ 2147483647 w 105"/>
                <a:gd name="T33" fmla="*/ 2147483647 h 77"/>
                <a:gd name="T34" fmla="*/ 2147483647 w 105"/>
                <a:gd name="T35" fmla="*/ 2147483647 h 77"/>
                <a:gd name="T36" fmla="*/ 2147483647 w 105"/>
                <a:gd name="T37" fmla="*/ 2147483647 h 77"/>
                <a:gd name="T38" fmla="*/ 2147483647 w 105"/>
                <a:gd name="T39" fmla="*/ 2147483647 h 77"/>
                <a:gd name="T40" fmla="*/ 2147483647 w 105"/>
                <a:gd name="T41" fmla="*/ 2147483647 h 77"/>
                <a:gd name="T42" fmla="*/ 2147483647 w 105"/>
                <a:gd name="T43" fmla="*/ 2147483647 h 77"/>
                <a:gd name="T44" fmla="*/ 2147483647 w 105"/>
                <a:gd name="T45" fmla="*/ 2147483647 h 77"/>
                <a:gd name="T46" fmla="*/ 2147483647 w 105"/>
                <a:gd name="T47" fmla="*/ 2147483647 h 77"/>
                <a:gd name="T48" fmla="*/ 2147483647 w 105"/>
                <a:gd name="T49" fmla="*/ 2147483647 h 77"/>
                <a:gd name="T50" fmla="*/ 2147483647 w 105"/>
                <a:gd name="T51" fmla="*/ 2147483647 h 77"/>
                <a:gd name="T52" fmla="*/ 2147483647 w 105"/>
                <a:gd name="T53" fmla="*/ 2147483647 h 77"/>
                <a:gd name="T54" fmla="*/ 2147483647 w 105"/>
                <a:gd name="T55" fmla="*/ 2147483647 h 77"/>
                <a:gd name="T56" fmla="*/ 2147483647 w 105"/>
                <a:gd name="T57" fmla="*/ 2147483647 h 77"/>
                <a:gd name="T58" fmla="*/ 2147483647 w 105"/>
                <a:gd name="T59" fmla="*/ 2147483647 h 77"/>
                <a:gd name="T60" fmla="*/ 2147483647 w 105"/>
                <a:gd name="T61" fmla="*/ 2147483647 h 77"/>
                <a:gd name="T62" fmla="*/ 2147483647 w 105"/>
                <a:gd name="T63" fmla="*/ 2147483647 h 77"/>
                <a:gd name="T64" fmla="*/ 2147483647 w 105"/>
                <a:gd name="T65" fmla="*/ 2147483647 h 77"/>
                <a:gd name="T66" fmla="*/ 2147483647 w 105"/>
                <a:gd name="T67" fmla="*/ 2147483647 h 77"/>
                <a:gd name="T68" fmla="*/ 0 w 105"/>
                <a:gd name="T69" fmla="*/ 2147483647 h 77"/>
                <a:gd name="T70" fmla="*/ 0 w 105"/>
                <a:gd name="T71" fmla="*/ 2147483647 h 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>
                <a:gd name="T0" fmla="*/ 2147483647 w 29"/>
                <a:gd name="T1" fmla="*/ 2147483647 h 246"/>
                <a:gd name="T2" fmla="*/ 0 w 29"/>
                <a:gd name="T3" fmla="*/ 2147483647 h 246"/>
                <a:gd name="T4" fmla="*/ 0 w 29"/>
                <a:gd name="T5" fmla="*/ 0 h 246"/>
                <a:gd name="T6" fmla="*/ 2147483647 w 29"/>
                <a:gd name="T7" fmla="*/ 0 h 246"/>
                <a:gd name="T8" fmla="*/ 2147483647 w 29"/>
                <a:gd name="T9" fmla="*/ 2147483647 h 246"/>
                <a:gd name="T10" fmla="*/ 0 w 29"/>
                <a:gd name="T11" fmla="*/ 2147483647 h 246"/>
                <a:gd name="T12" fmla="*/ 2147483647 w 29"/>
                <a:gd name="T13" fmla="*/ 2147483647 h 246"/>
                <a:gd name="T14" fmla="*/ 2147483647 w 29"/>
                <a:gd name="T15" fmla="*/ 2147483647 h 246"/>
                <a:gd name="T16" fmla="*/ 0 w 29"/>
                <a:gd name="T17" fmla="*/ 2147483647 h 246"/>
                <a:gd name="T18" fmla="*/ 0 w 29"/>
                <a:gd name="T19" fmla="*/ 2147483647 h 2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>
                <a:gd name="T0" fmla="*/ 2147483647 w 40"/>
                <a:gd name="T1" fmla="*/ 2147483647 h 98"/>
                <a:gd name="T2" fmla="*/ 2147483647 w 40"/>
                <a:gd name="T3" fmla="*/ 2147483647 h 98"/>
                <a:gd name="T4" fmla="*/ 2147483647 w 40"/>
                <a:gd name="T5" fmla="*/ 2147483647 h 98"/>
                <a:gd name="T6" fmla="*/ 2147483647 w 40"/>
                <a:gd name="T7" fmla="*/ 2147483647 h 98"/>
                <a:gd name="T8" fmla="*/ 2147483647 w 40"/>
                <a:gd name="T9" fmla="*/ 2147483647 h 98"/>
                <a:gd name="T10" fmla="*/ 2147483647 w 40"/>
                <a:gd name="T11" fmla="*/ 2147483647 h 98"/>
                <a:gd name="T12" fmla="*/ 2147483647 w 40"/>
                <a:gd name="T13" fmla="*/ 2147483647 h 98"/>
                <a:gd name="T14" fmla="*/ 2147483647 w 40"/>
                <a:gd name="T15" fmla="*/ 2147483647 h 98"/>
                <a:gd name="T16" fmla="*/ 2147483647 w 40"/>
                <a:gd name="T17" fmla="*/ 2147483647 h 98"/>
                <a:gd name="T18" fmla="*/ 2147483647 w 40"/>
                <a:gd name="T19" fmla="*/ 2147483647 h 98"/>
                <a:gd name="T20" fmla="*/ 2147483647 w 40"/>
                <a:gd name="T21" fmla="*/ 2147483647 h 98"/>
                <a:gd name="T22" fmla="*/ 2147483647 w 40"/>
                <a:gd name="T23" fmla="*/ 2147483647 h 98"/>
                <a:gd name="T24" fmla="*/ 2147483647 w 40"/>
                <a:gd name="T25" fmla="*/ 2147483647 h 98"/>
                <a:gd name="T26" fmla="*/ 2147483647 w 40"/>
                <a:gd name="T27" fmla="*/ 2147483647 h 98"/>
                <a:gd name="T28" fmla="*/ 2147483647 w 40"/>
                <a:gd name="T29" fmla="*/ 2147483647 h 98"/>
                <a:gd name="T30" fmla="*/ 2147483647 w 40"/>
                <a:gd name="T31" fmla="*/ 2147483647 h 98"/>
                <a:gd name="T32" fmla="*/ 2147483647 w 40"/>
                <a:gd name="T33" fmla="*/ 2147483647 h 98"/>
                <a:gd name="T34" fmla="*/ 0 w 40"/>
                <a:gd name="T35" fmla="*/ 2147483647 h 98"/>
                <a:gd name="T36" fmla="*/ 0 w 40"/>
                <a:gd name="T37" fmla="*/ 2147483647 h 98"/>
                <a:gd name="T38" fmla="*/ 2147483647 w 40"/>
                <a:gd name="T39" fmla="*/ 2147483647 h 98"/>
                <a:gd name="T40" fmla="*/ 2147483647 w 40"/>
                <a:gd name="T41" fmla="*/ 0 h 98"/>
                <a:gd name="T42" fmla="*/ 2147483647 w 40"/>
                <a:gd name="T43" fmla="*/ 0 h 98"/>
                <a:gd name="T44" fmla="*/ 2147483647 w 40"/>
                <a:gd name="T45" fmla="*/ 2147483647 h 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>
                <a:gd name="T0" fmla="*/ 0 w 105"/>
                <a:gd name="T1" fmla="*/ 2147483647 h 77"/>
                <a:gd name="T2" fmla="*/ 2147483647 w 105"/>
                <a:gd name="T3" fmla="*/ 2147483647 h 77"/>
                <a:gd name="T4" fmla="*/ 2147483647 w 105"/>
                <a:gd name="T5" fmla="*/ 2147483647 h 77"/>
                <a:gd name="T6" fmla="*/ 2147483647 w 105"/>
                <a:gd name="T7" fmla="*/ 2147483647 h 77"/>
                <a:gd name="T8" fmla="*/ 2147483647 w 105"/>
                <a:gd name="T9" fmla="*/ 0 h 77"/>
                <a:gd name="T10" fmla="*/ 2147483647 w 105"/>
                <a:gd name="T11" fmla="*/ 2147483647 h 77"/>
                <a:gd name="T12" fmla="*/ 2147483647 w 105"/>
                <a:gd name="T13" fmla="*/ 2147483647 h 77"/>
                <a:gd name="T14" fmla="*/ 2147483647 w 105"/>
                <a:gd name="T15" fmla="*/ 2147483647 h 77"/>
                <a:gd name="T16" fmla="*/ 2147483647 w 105"/>
                <a:gd name="T17" fmla="*/ 0 h 77"/>
                <a:gd name="T18" fmla="*/ 2147483647 w 105"/>
                <a:gd name="T19" fmla="*/ 2147483647 h 77"/>
                <a:gd name="T20" fmla="*/ 2147483647 w 105"/>
                <a:gd name="T21" fmla="*/ 2147483647 h 77"/>
                <a:gd name="T22" fmla="*/ 2147483647 w 105"/>
                <a:gd name="T23" fmla="*/ 2147483647 h 77"/>
                <a:gd name="T24" fmla="*/ 2147483647 w 105"/>
                <a:gd name="T25" fmla="*/ 2147483647 h 77"/>
                <a:gd name="T26" fmla="*/ 2147483647 w 105"/>
                <a:gd name="T27" fmla="*/ 2147483647 h 77"/>
                <a:gd name="T28" fmla="*/ 2147483647 w 105"/>
                <a:gd name="T29" fmla="*/ 2147483647 h 77"/>
                <a:gd name="T30" fmla="*/ 2147483647 w 105"/>
                <a:gd name="T31" fmla="*/ 2147483647 h 77"/>
                <a:gd name="T32" fmla="*/ 2147483647 w 105"/>
                <a:gd name="T33" fmla="*/ 2147483647 h 77"/>
                <a:gd name="T34" fmla="*/ 2147483647 w 105"/>
                <a:gd name="T35" fmla="*/ 2147483647 h 77"/>
                <a:gd name="T36" fmla="*/ 2147483647 w 105"/>
                <a:gd name="T37" fmla="*/ 2147483647 h 77"/>
                <a:gd name="T38" fmla="*/ 2147483647 w 105"/>
                <a:gd name="T39" fmla="*/ 2147483647 h 77"/>
                <a:gd name="T40" fmla="*/ 2147483647 w 105"/>
                <a:gd name="T41" fmla="*/ 2147483647 h 77"/>
                <a:gd name="T42" fmla="*/ 2147483647 w 105"/>
                <a:gd name="T43" fmla="*/ 2147483647 h 77"/>
                <a:gd name="T44" fmla="*/ 2147483647 w 105"/>
                <a:gd name="T45" fmla="*/ 2147483647 h 77"/>
                <a:gd name="T46" fmla="*/ 2147483647 w 105"/>
                <a:gd name="T47" fmla="*/ 2147483647 h 77"/>
                <a:gd name="T48" fmla="*/ 2147483647 w 105"/>
                <a:gd name="T49" fmla="*/ 2147483647 h 77"/>
                <a:gd name="T50" fmla="*/ 2147483647 w 105"/>
                <a:gd name="T51" fmla="*/ 2147483647 h 77"/>
                <a:gd name="T52" fmla="*/ 2147483647 w 105"/>
                <a:gd name="T53" fmla="*/ 2147483647 h 77"/>
                <a:gd name="T54" fmla="*/ 2147483647 w 105"/>
                <a:gd name="T55" fmla="*/ 2147483647 h 77"/>
                <a:gd name="T56" fmla="*/ 2147483647 w 105"/>
                <a:gd name="T57" fmla="*/ 2147483647 h 77"/>
                <a:gd name="T58" fmla="*/ 2147483647 w 105"/>
                <a:gd name="T59" fmla="*/ 2147483647 h 77"/>
                <a:gd name="T60" fmla="*/ 2147483647 w 105"/>
                <a:gd name="T61" fmla="*/ 2147483647 h 77"/>
                <a:gd name="T62" fmla="*/ 2147483647 w 105"/>
                <a:gd name="T63" fmla="*/ 2147483647 h 77"/>
                <a:gd name="T64" fmla="*/ 2147483647 w 105"/>
                <a:gd name="T65" fmla="*/ 2147483647 h 77"/>
                <a:gd name="T66" fmla="*/ 2147483647 w 105"/>
                <a:gd name="T67" fmla="*/ 2147483647 h 77"/>
                <a:gd name="T68" fmla="*/ 0 w 105"/>
                <a:gd name="T69" fmla="*/ 2147483647 h 77"/>
                <a:gd name="T70" fmla="*/ 0 w 105"/>
                <a:gd name="T71" fmla="*/ 2147483647 h 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>
                <a:gd name="T0" fmla="*/ 2147483647 w 70"/>
                <a:gd name="T1" fmla="*/ 2147483647 h 78"/>
                <a:gd name="T2" fmla="*/ 2147483647 w 70"/>
                <a:gd name="T3" fmla="*/ 2147483647 h 78"/>
                <a:gd name="T4" fmla="*/ 2147483647 w 70"/>
                <a:gd name="T5" fmla="*/ 2147483647 h 78"/>
                <a:gd name="T6" fmla="*/ 2147483647 w 70"/>
                <a:gd name="T7" fmla="*/ 2147483647 h 78"/>
                <a:gd name="T8" fmla="*/ 2147483647 w 70"/>
                <a:gd name="T9" fmla="*/ 2147483647 h 78"/>
                <a:gd name="T10" fmla="*/ 2147483647 w 70"/>
                <a:gd name="T11" fmla="*/ 2147483647 h 78"/>
                <a:gd name="T12" fmla="*/ 0 w 70"/>
                <a:gd name="T13" fmla="*/ 2147483647 h 78"/>
                <a:gd name="T14" fmla="*/ 2147483647 w 70"/>
                <a:gd name="T15" fmla="*/ 2147483647 h 78"/>
                <a:gd name="T16" fmla="*/ 2147483647 w 70"/>
                <a:gd name="T17" fmla="*/ 2147483647 h 78"/>
                <a:gd name="T18" fmla="*/ 2147483647 w 70"/>
                <a:gd name="T19" fmla="*/ 2147483647 h 78"/>
                <a:gd name="T20" fmla="*/ 2147483647 w 70"/>
                <a:gd name="T21" fmla="*/ 0 h 78"/>
                <a:gd name="T22" fmla="*/ 2147483647 w 70"/>
                <a:gd name="T23" fmla="*/ 2147483647 h 78"/>
                <a:gd name="T24" fmla="*/ 2147483647 w 70"/>
                <a:gd name="T25" fmla="*/ 2147483647 h 78"/>
                <a:gd name="T26" fmla="*/ 2147483647 w 70"/>
                <a:gd name="T27" fmla="*/ 2147483647 h 78"/>
                <a:gd name="T28" fmla="*/ 2147483647 w 70"/>
                <a:gd name="T29" fmla="*/ 2147483647 h 78"/>
                <a:gd name="T30" fmla="*/ 2147483647 w 70"/>
                <a:gd name="T31" fmla="*/ 2147483647 h 78"/>
                <a:gd name="T32" fmla="*/ 2147483647 w 70"/>
                <a:gd name="T33" fmla="*/ 2147483647 h 78"/>
                <a:gd name="T34" fmla="*/ 2147483647 w 70"/>
                <a:gd name="T35" fmla="*/ 2147483647 h 78"/>
                <a:gd name="T36" fmla="*/ 2147483647 w 70"/>
                <a:gd name="T37" fmla="*/ 2147483647 h 78"/>
                <a:gd name="T38" fmla="*/ 2147483647 w 70"/>
                <a:gd name="T39" fmla="*/ 2147483647 h 78"/>
                <a:gd name="T40" fmla="*/ 2147483647 w 70"/>
                <a:gd name="T41" fmla="*/ 2147483647 h 78"/>
                <a:gd name="T42" fmla="*/ 2147483647 w 70"/>
                <a:gd name="T43" fmla="*/ 2147483647 h 78"/>
                <a:gd name="T44" fmla="*/ 2147483647 w 70"/>
                <a:gd name="T45" fmla="*/ 2147483647 h 78"/>
                <a:gd name="T46" fmla="*/ 2147483647 w 70"/>
                <a:gd name="T47" fmla="*/ 2147483647 h 78"/>
                <a:gd name="T48" fmla="*/ 2147483647 w 70"/>
                <a:gd name="T49" fmla="*/ 2147483647 h 78"/>
                <a:gd name="T50" fmla="*/ 2147483647 w 70"/>
                <a:gd name="T51" fmla="*/ 2147483647 h 78"/>
                <a:gd name="T52" fmla="*/ 2147483647 w 70"/>
                <a:gd name="T53" fmla="*/ 2147483647 h 78"/>
                <a:gd name="T54" fmla="*/ 2147483647 w 70"/>
                <a:gd name="T55" fmla="*/ 2147483647 h 78"/>
                <a:gd name="T56" fmla="*/ 2147483647 w 70"/>
                <a:gd name="T57" fmla="*/ 2147483647 h 78"/>
                <a:gd name="T58" fmla="*/ 2147483647 w 70"/>
                <a:gd name="T59" fmla="*/ 2147483647 h 78"/>
                <a:gd name="T60" fmla="*/ 2147483647 w 70"/>
                <a:gd name="T61" fmla="*/ 2147483647 h 78"/>
                <a:gd name="T62" fmla="*/ 2147483647 w 70"/>
                <a:gd name="T63" fmla="*/ 2147483647 h 78"/>
                <a:gd name="T64" fmla="*/ 2147483647 w 70"/>
                <a:gd name="T65" fmla="*/ 2147483647 h 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>
                <a:gd name="T0" fmla="*/ 0 w 62"/>
                <a:gd name="T1" fmla="*/ 2147483647 h 77"/>
                <a:gd name="T2" fmla="*/ 2147483647 w 62"/>
                <a:gd name="T3" fmla="*/ 2147483647 h 77"/>
                <a:gd name="T4" fmla="*/ 2147483647 w 62"/>
                <a:gd name="T5" fmla="*/ 2147483647 h 77"/>
                <a:gd name="T6" fmla="*/ 2147483647 w 62"/>
                <a:gd name="T7" fmla="*/ 2147483647 h 77"/>
                <a:gd name="T8" fmla="*/ 2147483647 w 62"/>
                <a:gd name="T9" fmla="*/ 2147483647 h 77"/>
                <a:gd name="T10" fmla="*/ 2147483647 w 62"/>
                <a:gd name="T11" fmla="*/ 0 h 77"/>
                <a:gd name="T12" fmla="*/ 2147483647 w 62"/>
                <a:gd name="T13" fmla="*/ 2147483647 h 77"/>
                <a:gd name="T14" fmla="*/ 2147483647 w 62"/>
                <a:gd name="T15" fmla="*/ 2147483647 h 77"/>
                <a:gd name="T16" fmla="*/ 2147483647 w 62"/>
                <a:gd name="T17" fmla="*/ 2147483647 h 77"/>
                <a:gd name="T18" fmla="*/ 2147483647 w 62"/>
                <a:gd name="T19" fmla="*/ 2147483647 h 77"/>
                <a:gd name="T20" fmla="*/ 2147483647 w 62"/>
                <a:gd name="T21" fmla="*/ 2147483647 h 77"/>
                <a:gd name="T22" fmla="*/ 2147483647 w 62"/>
                <a:gd name="T23" fmla="*/ 2147483647 h 77"/>
                <a:gd name="T24" fmla="*/ 2147483647 w 62"/>
                <a:gd name="T25" fmla="*/ 2147483647 h 77"/>
                <a:gd name="T26" fmla="*/ 2147483647 w 62"/>
                <a:gd name="T27" fmla="*/ 2147483647 h 77"/>
                <a:gd name="T28" fmla="*/ 2147483647 w 62"/>
                <a:gd name="T29" fmla="*/ 2147483647 h 77"/>
                <a:gd name="T30" fmla="*/ 2147483647 w 62"/>
                <a:gd name="T31" fmla="*/ 2147483647 h 77"/>
                <a:gd name="T32" fmla="*/ 2147483647 w 62"/>
                <a:gd name="T33" fmla="*/ 2147483647 h 77"/>
                <a:gd name="T34" fmla="*/ 2147483647 w 62"/>
                <a:gd name="T35" fmla="*/ 2147483647 h 77"/>
                <a:gd name="T36" fmla="*/ 2147483647 w 62"/>
                <a:gd name="T37" fmla="*/ 2147483647 h 77"/>
                <a:gd name="T38" fmla="*/ 2147483647 w 62"/>
                <a:gd name="T39" fmla="*/ 2147483647 h 77"/>
                <a:gd name="T40" fmla="*/ 0 w 62"/>
                <a:gd name="T41" fmla="*/ 2147483647 h 77"/>
                <a:gd name="T42" fmla="*/ 0 w 62"/>
                <a:gd name="T43" fmla="*/ 2147483647 h 7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>
                <a:gd name="T0" fmla="*/ 2147483647 w 40"/>
                <a:gd name="T1" fmla="*/ 2147483647 h 98"/>
                <a:gd name="T2" fmla="*/ 2147483647 w 40"/>
                <a:gd name="T3" fmla="*/ 2147483647 h 98"/>
                <a:gd name="T4" fmla="*/ 2147483647 w 40"/>
                <a:gd name="T5" fmla="*/ 2147483647 h 98"/>
                <a:gd name="T6" fmla="*/ 2147483647 w 40"/>
                <a:gd name="T7" fmla="*/ 2147483647 h 98"/>
                <a:gd name="T8" fmla="*/ 2147483647 w 40"/>
                <a:gd name="T9" fmla="*/ 2147483647 h 98"/>
                <a:gd name="T10" fmla="*/ 2147483647 w 40"/>
                <a:gd name="T11" fmla="*/ 2147483647 h 98"/>
                <a:gd name="T12" fmla="*/ 2147483647 w 40"/>
                <a:gd name="T13" fmla="*/ 2147483647 h 98"/>
                <a:gd name="T14" fmla="*/ 2147483647 w 40"/>
                <a:gd name="T15" fmla="*/ 2147483647 h 98"/>
                <a:gd name="T16" fmla="*/ 2147483647 w 40"/>
                <a:gd name="T17" fmla="*/ 2147483647 h 98"/>
                <a:gd name="T18" fmla="*/ 2147483647 w 40"/>
                <a:gd name="T19" fmla="*/ 2147483647 h 98"/>
                <a:gd name="T20" fmla="*/ 2147483647 w 40"/>
                <a:gd name="T21" fmla="*/ 2147483647 h 98"/>
                <a:gd name="T22" fmla="*/ 2147483647 w 40"/>
                <a:gd name="T23" fmla="*/ 2147483647 h 98"/>
                <a:gd name="T24" fmla="*/ 2147483647 w 40"/>
                <a:gd name="T25" fmla="*/ 2147483647 h 98"/>
                <a:gd name="T26" fmla="*/ 2147483647 w 40"/>
                <a:gd name="T27" fmla="*/ 2147483647 h 98"/>
                <a:gd name="T28" fmla="*/ 2147483647 w 40"/>
                <a:gd name="T29" fmla="*/ 2147483647 h 98"/>
                <a:gd name="T30" fmla="*/ 2147483647 w 40"/>
                <a:gd name="T31" fmla="*/ 2147483647 h 98"/>
                <a:gd name="T32" fmla="*/ 2147483647 w 40"/>
                <a:gd name="T33" fmla="*/ 2147483647 h 98"/>
                <a:gd name="T34" fmla="*/ 0 w 40"/>
                <a:gd name="T35" fmla="*/ 2147483647 h 98"/>
                <a:gd name="T36" fmla="*/ 0 w 40"/>
                <a:gd name="T37" fmla="*/ 2147483647 h 98"/>
                <a:gd name="T38" fmla="*/ 2147483647 w 40"/>
                <a:gd name="T39" fmla="*/ 2147483647 h 98"/>
                <a:gd name="T40" fmla="*/ 2147483647 w 40"/>
                <a:gd name="T41" fmla="*/ 0 h 98"/>
                <a:gd name="T42" fmla="*/ 2147483647 w 40"/>
                <a:gd name="T43" fmla="*/ 0 h 98"/>
                <a:gd name="T44" fmla="*/ 2147483647 w 40"/>
                <a:gd name="T45" fmla="*/ 2147483647 h 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>
                <a:gd name="T0" fmla="*/ 2147483647 w 84"/>
                <a:gd name="T1" fmla="*/ 2147483647 h 84"/>
                <a:gd name="T2" fmla="*/ 2147483647 w 84"/>
                <a:gd name="T3" fmla="*/ 2147483647 h 84"/>
                <a:gd name="T4" fmla="*/ 2147483647 w 84"/>
                <a:gd name="T5" fmla="*/ 2147483647 h 84"/>
                <a:gd name="T6" fmla="*/ 2147483647 w 84"/>
                <a:gd name="T7" fmla="*/ 0 h 84"/>
                <a:gd name="T8" fmla="*/ 2147483647 w 84"/>
                <a:gd name="T9" fmla="*/ 2147483647 h 84"/>
                <a:gd name="T10" fmla="*/ 2147483647 w 84"/>
                <a:gd name="T11" fmla="*/ 2147483647 h 84"/>
                <a:gd name="T12" fmla="*/ 2147483647 w 84"/>
                <a:gd name="T13" fmla="*/ 2147483647 h 84"/>
                <a:gd name="T14" fmla="*/ 2147483647 w 84"/>
                <a:gd name="T15" fmla="*/ 2147483647 h 84"/>
                <a:gd name="T16" fmla="*/ 2147483647 w 84"/>
                <a:gd name="T17" fmla="*/ 2147483647 h 84"/>
                <a:gd name="T18" fmla="*/ 2147483647 w 84"/>
                <a:gd name="T19" fmla="*/ 2147483647 h 84"/>
                <a:gd name="T20" fmla="*/ 2147483647 w 84"/>
                <a:gd name="T21" fmla="*/ 2147483647 h 84"/>
                <a:gd name="T22" fmla="*/ 2147483647 w 84"/>
                <a:gd name="T23" fmla="*/ 2147483647 h 84"/>
                <a:gd name="T24" fmla="*/ 2147483647 w 84"/>
                <a:gd name="T25" fmla="*/ 2147483647 h 84"/>
                <a:gd name="T26" fmla="*/ 2147483647 w 84"/>
                <a:gd name="T27" fmla="*/ 2147483647 h 84"/>
                <a:gd name="T28" fmla="*/ 2147483647 w 84"/>
                <a:gd name="T29" fmla="*/ 2147483647 h 84"/>
                <a:gd name="T30" fmla="*/ 0 w 84"/>
                <a:gd name="T31" fmla="*/ 2147483647 h 84"/>
                <a:gd name="T32" fmla="*/ 2147483647 w 84"/>
                <a:gd name="T33" fmla="*/ 2147483647 h 84"/>
                <a:gd name="T34" fmla="*/ 2147483647 w 84"/>
                <a:gd name="T35" fmla="*/ 2147483647 h 84"/>
                <a:gd name="T36" fmla="*/ 2147483647 w 84"/>
                <a:gd name="T37" fmla="*/ 2147483647 h 84"/>
                <a:gd name="T38" fmla="*/ 2147483647 w 84"/>
                <a:gd name="T39" fmla="*/ 2147483647 h 84"/>
                <a:gd name="T40" fmla="*/ 2147483647 w 84"/>
                <a:gd name="T41" fmla="*/ 2147483647 h 84"/>
                <a:gd name="T42" fmla="*/ 2147483647 w 84"/>
                <a:gd name="T43" fmla="*/ 2147483647 h 84"/>
                <a:gd name="T44" fmla="*/ 2147483647 w 84"/>
                <a:gd name="T45" fmla="*/ 2147483647 h 84"/>
                <a:gd name="T46" fmla="*/ 2147483647 w 84"/>
                <a:gd name="T47" fmla="*/ 2147483647 h 84"/>
                <a:gd name="T48" fmla="*/ 2147483647 w 84"/>
                <a:gd name="T49" fmla="*/ 2147483647 h 84"/>
                <a:gd name="T50" fmla="*/ 2147483647 w 84"/>
                <a:gd name="T51" fmla="*/ 2147483647 h 84"/>
                <a:gd name="T52" fmla="*/ 2147483647 w 84"/>
                <a:gd name="T53" fmla="*/ 2147483647 h 84"/>
                <a:gd name="T54" fmla="*/ 2147483647 w 84"/>
                <a:gd name="T55" fmla="*/ 2147483647 h 84"/>
                <a:gd name="T56" fmla="*/ 2147483647 w 84"/>
                <a:gd name="T57" fmla="*/ 2147483647 h 84"/>
                <a:gd name="T58" fmla="*/ 2147483647 w 84"/>
                <a:gd name="T59" fmla="*/ 2147483647 h 84"/>
                <a:gd name="T60" fmla="*/ 2147483647 w 84"/>
                <a:gd name="T61" fmla="*/ 2147483647 h 84"/>
                <a:gd name="T62" fmla="*/ 2147483647 w 84"/>
                <a:gd name="T63" fmla="*/ 2147483647 h 84"/>
                <a:gd name="T64" fmla="*/ 2147483647 w 84"/>
                <a:gd name="T65" fmla="*/ 2147483647 h 84"/>
                <a:gd name="T66" fmla="*/ 2147483647 w 84"/>
                <a:gd name="T67" fmla="*/ 2147483647 h 84"/>
                <a:gd name="T68" fmla="*/ 2147483647 w 84"/>
                <a:gd name="T69" fmla="*/ 2147483647 h 84"/>
                <a:gd name="T70" fmla="*/ 2147483647 w 84"/>
                <a:gd name="T71" fmla="*/ 2147483647 h 84"/>
                <a:gd name="T72" fmla="*/ 2147483647 w 84"/>
                <a:gd name="T73" fmla="*/ 2147483647 h 84"/>
                <a:gd name="T74" fmla="*/ 2147483647 w 84"/>
                <a:gd name="T75" fmla="*/ 2147483647 h 84"/>
                <a:gd name="T76" fmla="*/ 2147483647 w 84"/>
                <a:gd name="T77" fmla="*/ 2147483647 h 84"/>
                <a:gd name="T78" fmla="*/ 2147483647 w 84"/>
                <a:gd name="T79" fmla="*/ 2147483647 h 84"/>
                <a:gd name="T80" fmla="*/ 2147483647 w 84"/>
                <a:gd name="T81" fmla="*/ 2147483647 h 84"/>
                <a:gd name="T82" fmla="*/ 2147483647 w 84"/>
                <a:gd name="T83" fmla="*/ 2147483647 h 84"/>
                <a:gd name="T84" fmla="*/ 2147483647 w 84"/>
                <a:gd name="T85" fmla="*/ 2147483647 h 84"/>
                <a:gd name="T86" fmla="*/ 2147483647 w 84"/>
                <a:gd name="T87" fmla="*/ 2147483647 h 84"/>
                <a:gd name="T88" fmla="*/ 2147483647 w 84"/>
                <a:gd name="T89" fmla="*/ 2147483647 h 84"/>
                <a:gd name="T90" fmla="*/ 2147483647 w 84"/>
                <a:gd name="T91" fmla="*/ 2147483647 h 84"/>
                <a:gd name="T92" fmla="*/ 2147483647 w 84"/>
                <a:gd name="T93" fmla="*/ 2147483647 h 84"/>
                <a:gd name="T94" fmla="*/ 2147483647 w 84"/>
                <a:gd name="T95" fmla="*/ 2147483647 h 84"/>
                <a:gd name="T96" fmla="*/ 2147483647 w 84"/>
                <a:gd name="T97" fmla="*/ 2147483647 h 84"/>
                <a:gd name="T98" fmla="*/ 2147483647 w 84"/>
                <a:gd name="T99" fmla="*/ 2147483647 h 84"/>
                <a:gd name="T100" fmla="*/ 2147483647 w 84"/>
                <a:gd name="T101" fmla="*/ 2147483647 h 84"/>
                <a:gd name="T102" fmla="*/ 2147483647 w 84"/>
                <a:gd name="T103" fmla="*/ 2147483647 h 84"/>
                <a:gd name="T104" fmla="*/ 2147483647 w 84"/>
                <a:gd name="T105" fmla="*/ 2147483647 h 84"/>
                <a:gd name="T106" fmla="*/ 2147483647 w 84"/>
                <a:gd name="T107" fmla="*/ 2147483647 h 84"/>
                <a:gd name="T108" fmla="*/ 2147483647 w 84"/>
                <a:gd name="T109" fmla="*/ 2147483647 h 84"/>
                <a:gd name="T110" fmla="*/ 2147483647 w 84"/>
                <a:gd name="T111" fmla="*/ 2147483647 h 84"/>
                <a:gd name="T112" fmla="*/ 2147483647 w 84"/>
                <a:gd name="T113" fmla="*/ 2147483647 h 84"/>
                <a:gd name="T114" fmla="*/ 2147483647 w 84"/>
                <a:gd name="T115" fmla="*/ 2147483647 h 84"/>
                <a:gd name="T116" fmla="*/ 2147483647 w 84"/>
                <a:gd name="T117" fmla="*/ 2147483647 h 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1445" name="Title 1"/>
          <p:cNvSpPr txBox="1">
            <a:spLocks/>
          </p:cNvSpPr>
          <p:nvPr/>
        </p:nvSpPr>
        <p:spPr bwMode="auto">
          <a:xfrm>
            <a:off x="458908" y="1228726"/>
            <a:ext cx="6253203" cy="461963"/>
          </a:xfrm>
          <a:prstGeom prst="rect">
            <a:avLst/>
          </a:prstGeom>
          <a:extLst/>
        </p:spPr>
        <p:txBody>
          <a:bodyPr vert="horz" lIns="0" tIns="0" rIns="0" bIns="0" rtlCol="0" anchor="ctr" anchorCtr="0">
            <a:normAutofit/>
          </a:bodyPr>
          <a:lstStyle>
            <a:lvl1pPr>
              <a:spcBef>
                <a:spcPct val="0"/>
              </a:spcBef>
              <a:buNone/>
              <a:defRPr sz="2400" b="1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1447" name="Picture 8" descr="bg_connecto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618" y="-427037"/>
            <a:ext cx="9146382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531324"/>
      </p:ext>
    </p:extLst>
  </p:cSld>
  <p:clrMapOvr>
    <a:masterClrMapping/>
  </p:clrMapOvr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/>
    </kbc8ce58d0914d5e9641963f23cd2adf>
    <ae4bb7bb5e1849a3a75b9d2ac781ba53 xmlns="d95a5b16-1b8d-4c7c-9ebf-89c0983b6970">
      <Terms xmlns="http://schemas.microsoft.com/office/infopath/2007/PartnerControls"/>
    </ae4bb7bb5e1849a3a75b9d2ac781ba53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84" ma:contentTypeDescription="Create a new document." ma:contentTypeScope="" ma:versionID="1aad4796e0e3113cf2a5697c21e7dda7">
  <xsd:schema xmlns:xsd="http://www.w3.org/2001/XMLSchema" xmlns:xs="http://www.w3.org/2001/XMLSchema" xmlns:p="http://schemas.microsoft.com/office/2006/metadata/properties" xmlns:ns2="d95a5b16-1b8d-4c7c-9ebf-89c0983b6970" targetNamespace="http://schemas.microsoft.com/office/2006/metadata/properties" ma:root="true" ma:fieldsID="e90e48591b84c36430cd8aec73cfac6b" ns2:_=""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f7c43cb32a4bb99696cc0157e407bc" ma:index="18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20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22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24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26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E5D471-849D-42BA-B0C9-710629E1787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d95a5b16-1b8d-4c7c-9ebf-89c0983b6970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9A44A0DF-388B-4E8E-98BD-D877330439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V21 EN</Template>
  <TotalTime>4521</TotalTime>
  <Words>470</Words>
  <Application>Microsoft Office PowerPoint</Application>
  <PresentationFormat>Widescreen</PresentationFormat>
  <Paragraphs>135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CGI Widescreen Beet</vt:lpstr>
      <vt:lpstr>Promotion Template FY2021  Promotion to Manager</vt:lpstr>
      <vt:lpstr>Personal Information</vt:lpstr>
      <vt:lpstr>FY21 Target Summary</vt:lpstr>
      <vt:lpstr>Top 3 accomplishments - Clients</vt:lpstr>
      <vt:lpstr>Top 3 accomplishments - Members</vt:lpstr>
      <vt:lpstr>Top 3 accomplishments - Others</vt:lpstr>
      <vt:lpstr>Status of Individual Development Plan (IDP)</vt:lpstr>
      <vt:lpstr>Top 3 challenges for FY20</vt:lpstr>
      <vt:lpstr>PowerPoint Presentation</vt:lpstr>
    </vt:vector>
  </TitlesOfParts>
  <Company>In Branding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Suvro Raychaudhuri</dc:creator>
  <cp:lastModifiedBy>D'Souza, Preethi B</cp:lastModifiedBy>
  <cp:revision>196</cp:revision>
  <dcterms:created xsi:type="dcterms:W3CDTF">2018-03-29T13:37:19Z</dcterms:created>
  <dcterms:modified xsi:type="dcterms:W3CDTF">2021-03-30T12:12:09Z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0x01010005E88B5A4C166F4D845B9CCD5CB96BA1</vt:lpwstr>
  </property>
  <property fmtid="{D5CDD505-2E9C-101B-9397-08002B2CF9AE}" pid="5" name="Sector">
    <vt:lpwstr/>
  </property>
  <property fmtid="{D5CDD505-2E9C-101B-9397-08002B2CF9AE}" pid="6" name="Organisation">
    <vt:lpwstr>260;#Group|43ac7042-3752-4f1b-8a93-43b36e65d3e5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Intellectual Property">
    <vt:lpwstr/>
  </property>
</Properties>
</file>