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 ExtraBold"/>
      <p:bold r:id="rId26"/>
      <p:boldItalic r:id="rId27"/>
    </p:embeddedFont>
    <p:embeddedFont>
      <p:font typeface="Raleway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h05flY5nXl93mRV7C9UWlKWGUx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ExtraBold-bold.fntdata"/><Relationship Id="rId25" Type="http://schemas.openxmlformats.org/officeDocument/2006/relationships/slide" Target="slides/slide20.xml"/><Relationship Id="rId28" Type="http://schemas.openxmlformats.org/officeDocument/2006/relationships/font" Target="fonts/RalewayLight-regular.fntdata"/><Relationship Id="rId27" Type="http://schemas.openxmlformats.org/officeDocument/2006/relationships/font" Target="fonts/Raleway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Light-boldItalic.fntdata"/><Relationship Id="rId30" Type="http://schemas.openxmlformats.org/officeDocument/2006/relationships/font" Target="fonts/Raleway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1adad0a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271adad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GIT For Version Control</a:t>
            </a:r>
            <a:endParaRPr/>
          </a:p>
        </p:txBody>
      </p:sp>
      <p:grpSp>
        <p:nvGrpSpPr>
          <p:cNvPr id="25" name="Google Shape;25;p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26" name="Google Shape;26;p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Git Commit Checksums</a:t>
            </a:r>
            <a:endParaRPr sz="4400"/>
          </a:p>
        </p:txBody>
      </p:sp>
      <p:sp>
        <p:nvSpPr>
          <p:cNvPr id="133" name="Google Shape;133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" name="Google Shape;134;p9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35" name="Google Shape;135;p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132681"/>
            <a:ext cx="7661592" cy="3599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Initial Git Configurations</a:t>
            </a:r>
            <a:endParaRPr sz="4400"/>
          </a:p>
        </p:txBody>
      </p:sp>
      <p:sp>
        <p:nvSpPr>
          <p:cNvPr id="146" name="Google Shape;146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7" name="Google Shape;147;p10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48" name="Google Shape;148;p1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262062"/>
            <a:ext cx="7454419" cy="2965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5400"/>
              <a:t>Creating a Git Repo</a:t>
            </a:r>
            <a:endParaRPr sz="5400"/>
          </a:p>
        </p:txBody>
      </p:sp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61" name="Google Shape;161;p1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1347614"/>
            <a:ext cx="7382411" cy="3229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5400"/>
              <a:t>Git Commands</a:t>
            </a:r>
            <a:endParaRPr sz="5400"/>
          </a:p>
        </p:txBody>
      </p:sp>
      <p:sp>
        <p:nvSpPr>
          <p:cNvPr id="172" name="Google Shape;172;p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3" name="Google Shape;173;p1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74" name="Google Shape;174;p1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268910"/>
            <a:ext cx="7454420" cy="3391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800"/>
              <a:t>Add and Commit a File</a:t>
            </a:r>
            <a:endParaRPr sz="4800"/>
          </a:p>
        </p:txBody>
      </p:sp>
      <p:sp>
        <p:nvSpPr>
          <p:cNvPr id="185" name="Google Shape;185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87" name="Google Shape;187;p1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2" name="Google Shape;192;p13"/>
          <p:cNvPicPr preferRelativeResize="0"/>
          <p:nvPr/>
        </p:nvPicPr>
        <p:blipFill rotWithShape="1">
          <a:blip r:embed="rId3">
            <a:alphaModFix/>
          </a:blip>
          <a:srcRect b="-2374" l="0" r="0" t="0"/>
          <a:stretch/>
        </p:blipFill>
        <p:spPr>
          <a:xfrm>
            <a:off x="71625" y="114625"/>
            <a:ext cx="9072475" cy="50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View/Undo Changes</a:t>
            </a:r>
            <a:endParaRPr sz="4400"/>
          </a:p>
        </p:txBody>
      </p:sp>
      <p:sp>
        <p:nvSpPr>
          <p:cNvPr id="198" name="Google Shape;198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9" name="Google Shape;199;p1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00" name="Google Shape;200;p1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5" name="Google Shape;2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105584"/>
            <a:ext cx="7436070" cy="355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Branching and Merging</a:t>
            </a:r>
            <a:endParaRPr sz="4400"/>
          </a:p>
        </p:txBody>
      </p:sp>
      <p:sp>
        <p:nvSpPr>
          <p:cNvPr id="211" name="Google Shape;211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2" name="Google Shape;212;p15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13" name="Google Shape;213;p1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8" name="Google Shape;2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268910"/>
            <a:ext cx="7292054" cy="3321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Merge Conflicts</a:t>
            </a:r>
            <a:endParaRPr sz="4400"/>
          </a:p>
        </p:txBody>
      </p:sp>
      <p:sp>
        <p:nvSpPr>
          <p:cNvPr id="224" name="Google Shape;224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5" name="Google Shape;225;p1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26" name="Google Shape;226;p1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1" name="Google Shape;2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268910"/>
            <a:ext cx="7200800" cy="3247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/>
              <a:t>Interaction w/ remote repo</a:t>
            </a:r>
            <a:endParaRPr sz="3600"/>
          </a:p>
        </p:txBody>
      </p:sp>
      <p:sp>
        <p:nvSpPr>
          <p:cNvPr id="237" name="Google Shape;237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8" name="Google Shape;238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39" name="Google Shape;239;p1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4" name="Google Shape;2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074256"/>
            <a:ext cx="7292054" cy="3441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/>
              <a:t>GitHub</a:t>
            </a:r>
            <a:endParaRPr sz="3600"/>
          </a:p>
        </p:txBody>
      </p:sp>
      <p:sp>
        <p:nvSpPr>
          <p:cNvPr id="250" name="Google Shape;250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1" name="Google Shape;251;p1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52" name="Google Shape;252;p1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7" name="Google Shape;2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074256"/>
            <a:ext cx="7292054" cy="3441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Installing and Learning</a:t>
            </a:r>
            <a:endParaRPr sz="4400"/>
          </a:p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37" name="Google Shape;37;p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3"/>
          <p:cNvSpPr/>
          <p:nvPr/>
        </p:nvSpPr>
        <p:spPr>
          <a:xfrm>
            <a:off x="683568" y="1563638"/>
            <a:ext cx="770485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Git website: http://git-scm.com/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–Free on-line book: http://git-scm.com/book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Reference page for Git: http://gitref.org/index.html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Git tutorial: http://schacon.github.com/git/gittutorial.html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Git for Computer Scientists:  http://eagain.net/articles/git-for-computer-scientists/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command line: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(where verb = config, add, commit, etc.)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help  v	erb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9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-US" sz="96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Thanks!</a:t>
            </a:r>
            <a:endParaRPr b="0" i="0" sz="96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4" name="Google Shape;264;p19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1" i="0" lang="en-US" sz="36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Any questions?</a:t>
            </a:r>
            <a:endParaRPr b="1" i="0" sz="36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You can find me at akshu20791@gmail.com</a:t>
            </a:r>
            <a:endParaRPr b="1" i="0" sz="36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About Git</a:t>
            </a:r>
            <a:endParaRPr/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9" name="Google Shape;49;p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50" name="Google Shape;50;p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2"/>
          <p:cNvSpPr/>
          <p:nvPr/>
        </p:nvSpPr>
        <p:spPr>
          <a:xfrm>
            <a:off x="776183" y="1300847"/>
            <a:ext cx="7704856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Created by Linus Torvalds, creator of Linux, in 2005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Came out of Linux development community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Designed to do version control on Linux kernel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Goals of Git: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Speed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Support for non-linear development (thousands of parallel branches)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Fully distributed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Able to handle large projects efficiently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(A "git" is a cranky old man. Linus meant himself.)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881159" y="30438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000"/>
              <a:t>Centralized VCS</a:t>
            </a:r>
            <a:endParaRPr sz="4000"/>
          </a:p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" name="Google Shape;62;p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63" name="Google Shape;63;p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8" name="Google Shape;68;p4"/>
          <p:cNvPicPr preferRelativeResize="0"/>
          <p:nvPr/>
        </p:nvPicPr>
        <p:blipFill rotWithShape="1">
          <a:blip r:embed="rId3">
            <a:alphaModFix/>
          </a:blip>
          <a:srcRect b="2470" l="-1170" r="1170" t="-2470"/>
          <a:stretch/>
        </p:blipFill>
        <p:spPr>
          <a:xfrm>
            <a:off x="772775" y="960075"/>
            <a:ext cx="7598451" cy="39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000"/>
              <a:t>Distributed VCS (Git)</a:t>
            </a:r>
            <a:endParaRPr sz="4000"/>
          </a:p>
        </p:txBody>
      </p:sp>
      <p:sp>
        <p:nvSpPr>
          <p:cNvPr id="74" name="Google Shape;74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76" name="Google Shape;76;p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9" y="1268910"/>
            <a:ext cx="7379344" cy="346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Git SnapShots</a:t>
            </a:r>
            <a:endParaRPr/>
          </a:p>
        </p:txBody>
      </p:sp>
      <p:sp>
        <p:nvSpPr>
          <p:cNvPr id="87" name="Google Shape;87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8" name="Google Shape;88;p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89" name="Google Shape;89;p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347614"/>
            <a:ext cx="7560840" cy="331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71adad0a4_0_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/>
          </a:p>
        </p:txBody>
      </p:sp>
      <p:sp>
        <p:nvSpPr>
          <p:cNvPr id="100" name="Google Shape;100;g1271adad0a4_0_0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1" name="Google Shape;101;g1271adad0a4_0_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Local Git Areas</a:t>
            </a:r>
            <a:endParaRPr/>
          </a:p>
        </p:txBody>
      </p:sp>
      <p:sp>
        <p:nvSpPr>
          <p:cNvPr id="107" name="Google Shape;107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9" name="Google Shape;109;p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272673"/>
            <a:ext cx="7661592" cy="345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5400"/>
              <a:t>Basic Git Workflow</a:t>
            </a:r>
            <a:endParaRPr sz="5400"/>
          </a:p>
        </p:txBody>
      </p:sp>
      <p:sp>
        <p:nvSpPr>
          <p:cNvPr id="120" name="Google Shape;120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1" name="Google Shape;121;p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22" name="Google Shape;122;p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5" y="1254596"/>
            <a:ext cx="7462114" cy="347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Deepak Kumar</dc:creator>
</cp:coreProperties>
</file>