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9BEF2FF-1729-B393-8920-3ED9AB5B2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D97355C2-705A-699D-748B-89A94EEA0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45ACEC2-3A01-5845-645C-2965060C2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17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cb4f0fa3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cb4f0fa3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3347E27-9347-E14A-5277-C49C1D824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C9FA4F3A-D0D8-CC7F-2419-0A93C48FD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33315D0-B8BE-2166-8906-17606BA95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80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2D6C3D2-56B1-F830-CC42-2EC707A8E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4BDE184-7A7D-D45C-9CD6-80DDA8D34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15128885-B5D4-3602-4221-F04E8C994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0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FC5DF81-988D-05D3-89FE-48F1262A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CD3342D-504F-B544-E3F3-4F259B1CB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3EF0777-40E6-1011-62ED-9B2F330E4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77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DB0295C-9302-E1A8-B34A-6C42545D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AB438A8-CFB3-C089-67DA-B7C9B7EA9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C9561E9-CF49-C5C4-96CC-ABCB6D75B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60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6093058-4B1D-8D68-3287-6CCA0F9D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DD2611DE-831B-1607-A301-FD4244E1F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66E45AD5-62AC-A932-F13C-FE6FF66FE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6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Core JAVA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to Advanced topics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A809ECB-FA4F-AF93-BE6F-5CBD96A5F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C732EB0-832B-AFB7-E838-6B8935AB23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 Notation or Naming Standards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51297-5397-B96F-5C4B-8D75569D8DE8}"/>
              </a:ext>
            </a:extLst>
          </p:cNvPr>
          <p:cNvSpPr txBox="1"/>
          <p:nvPr/>
        </p:nvSpPr>
        <p:spPr>
          <a:xfrm>
            <a:off x="154367" y="949842"/>
            <a:ext cx="8826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Pascal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word of first letter should be 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FacebookTechnolgyLimited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Followed in project name, class name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Camel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word of first letter should be small remaining each word of first letter should be capital.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facebookTechnolgyLimited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Followed in object name, method name, variable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OOPs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-226744" y="1115736"/>
            <a:ext cx="4749125" cy="2272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JAVA TOPICS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00000" y="368588"/>
            <a:ext cx="2124600" cy="4727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457200" lvl="0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Introduction of Java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OOPs, Class, Object, Method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Inheritance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 types and Return types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Polymorphism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Scanner Class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Abstraction</a:t>
            </a:r>
            <a:r>
              <a:rPr lang="en" dirty="0"/>
              <a:t> and Interface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Control Statements</a:t>
            </a:r>
            <a:endParaRPr dirty="0"/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Looping</a:t>
            </a:r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and Types</a:t>
            </a:r>
          </a:p>
          <a:p>
            <a:pPr marL="457200" lvl="0" indent="-31718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Array</a:t>
            </a:r>
          </a:p>
          <a:p>
            <a:pPr marL="457200" lvl="0" indent="-317182" algn="l" rtl="0">
              <a:spcBef>
                <a:spcPts val="1600"/>
              </a:spcBef>
              <a:spcAft>
                <a:spcPts val="1600"/>
              </a:spcAft>
              <a:buSzPct val="100000"/>
              <a:buChar char="●"/>
            </a:pPr>
            <a:endParaRPr lang="en-IN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6767225" y="198464"/>
            <a:ext cx="2124600" cy="4639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Collection-List, Set, Map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 dirty="0"/>
              <a:t>Constructor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 Specifier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Access Modifier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Variables and types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Exception </a:t>
            </a:r>
            <a:r>
              <a:rPr lang="en-US" sz="1900" dirty="0"/>
              <a:t>Handling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 Defined Exception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Encapsulation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Core Java Interview Questions and Answers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Core Java Interview programs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400" y="4520775"/>
            <a:ext cx="11836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JAVA INTRODUCTION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72-ECE7-EAF5-67AF-A12343ABC290}"/>
              </a:ext>
            </a:extLst>
          </p:cNvPr>
          <p:cNvSpPr txBox="1"/>
          <p:nvPr/>
        </p:nvSpPr>
        <p:spPr>
          <a:xfrm>
            <a:off x="154367" y="949842"/>
            <a:ext cx="88266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Java developed by Sun Microsystems (1995), </a:t>
            </a:r>
            <a:r>
              <a:rPr lang="en-IN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led by the team of James Gosling.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Now 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It is owned by Oracle, and more than 3 billion devices run Java.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for mobile applications, desktop, web application, web servers and games, DB and much more.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Java is a simple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Writing, Compilation and Debugging a program is very easy in Java.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helps to create reusable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Java is one of the most Readable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Java has more features………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MAIN FEATURES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30C32-DAB8-5D47-AD30-529D495F3464}"/>
              </a:ext>
            </a:extLst>
          </p:cNvPr>
          <p:cNvSpPr txBox="1"/>
          <p:nvPr/>
        </p:nvSpPr>
        <p:spPr>
          <a:xfrm>
            <a:off x="154367" y="949842"/>
            <a:ext cx="8826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1. Platform Independent</a:t>
            </a:r>
          </a:p>
          <a:p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</a:t>
            </a:r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During Compilation java Converts into byte code</a:t>
            </a:r>
          </a:p>
          <a:p>
            <a:r>
              <a:rPr lang="en-IN" sz="1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-Using bytecode we can run the application to any </a:t>
            </a:r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platform such as windows, mac, Linux etc.</a:t>
            </a:r>
          </a:p>
          <a:p>
            <a:endParaRPr lang="en-IN" sz="1200" kern="1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2. Open Source</a:t>
            </a:r>
          </a:p>
          <a:p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-A program which source code is available to public for use and/or modification at free of cost</a:t>
            </a:r>
          </a:p>
          <a:p>
            <a:endParaRPr lang="en-IN" sz="1200" kern="1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3. Multithreading</a:t>
            </a:r>
          </a:p>
          <a:p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-Java enables a program to perform several task simultaneously</a:t>
            </a:r>
          </a:p>
          <a:p>
            <a:endParaRPr lang="en-IN" sz="1200" kern="1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4. More Secure</a:t>
            </a:r>
          </a:p>
          <a:p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-It provides the virtual firewall between the application and the computer</a:t>
            </a:r>
          </a:p>
          <a:p>
            <a:r>
              <a:rPr lang="en-IN" sz="1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-So it is doesn’t grant any </a:t>
            </a:r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unauthorized access</a:t>
            </a:r>
          </a:p>
          <a:p>
            <a:endParaRPr lang="en-IN" sz="1200" kern="100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5. </a:t>
            </a:r>
            <a:r>
              <a:rPr lang="en-IN" sz="1800" b="1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Portable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en-IN" sz="1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-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WORA</a:t>
            </a:r>
            <a:r>
              <a:rPr lang="en-IN" sz="1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-Write Once Run Anywhere</a:t>
            </a:r>
          </a:p>
          <a:p>
            <a:r>
              <a:rPr lang="en-IN" sz="12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-Java code written in one machine can run on another machine</a:t>
            </a:r>
            <a:endParaRPr lang="en-IN" sz="12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36D3BEE-1011-F9E0-428A-46C7B9FFF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1E949372-58EC-6E30-CFC6-3728E7D94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JAVA WORKS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5633A-2671-3A8F-1DE1-78DCFC83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81" y="753728"/>
            <a:ext cx="4579586" cy="41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1D3D67A-46BD-9129-CA61-BF78DFBE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48A8C40-29AD-AB3B-85A9-0D6A09CD7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JDK vs JRE vs JVM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F47A-96CC-9AD9-BF89-4DBDD839D2CA}"/>
              </a:ext>
            </a:extLst>
          </p:cNvPr>
          <p:cNvSpPr txBox="1"/>
          <p:nvPr/>
        </p:nvSpPr>
        <p:spPr>
          <a:xfrm>
            <a:off x="154367" y="949842"/>
            <a:ext cx="882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8AA352-4E9A-AF12-984F-4BFB74A23FEA}"/>
              </a:ext>
            </a:extLst>
          </p:cNvPr>
          <p:cNvSpPr/>
          <p:nvPr/>
        </p:nvSpPr>
        <p:spPr>
          <a:xfrm>
            <a:off x="326262" y="1027810"/>
            <a:ext cx="8151628" cy="37355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83EF-16EA-9AC5-7351-0DB86AA7143F}"/>
              </a:ext>
            </a:extLst>
          </p:cNvPr>
          <p:cNvSpPr txBox="1"/>
          <p:nvPr/>
        </p:nvSpPr>
        <p:spPr>
          <a:xfrm>
            <a:off x="4418811" y="1027810"/>
            <a:ext cx="83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JDK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27AB32-FBB7-9EFE-D405-1E3BDCFFE531}"/>
              </a:ext>
            </a:extLst>
          </p:cNvPr>
          <p:cNvSpPr/>
          <p:nvPr/>
        </p:nvSpPr>
        <p:spPr>
          <a:xfrm>
            <a:off x="673395" y="1588411"/>
            <a:ext cx="4628707" cy="30424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D02D1-81F9-2059-B8FE-D01961D8E125}"/>
              </a:ext>
            </a:extLst>
          </p:cNvPr>
          <p:cNvSpPr txBox="1"/>
          <p:nvPr/>
        </p:nvSpPr>
        <p:spPr>
          <a:xfrm>
            <a:off x="2714847" y="156973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285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JRE</a:t>
            </a:r>
            <a:endParaRPr lang="en-IN" sz="2000" b="1" dirty="0">
              <a:solidFill>
                <a:srgbClr val="4285F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043590-B725-E843-A5CD-77337095AB63}"/>
              </a:ext>
            </a:extLst>
          </p:cNvPr>
          <p:cNvSpPr/>
          <p:nvPr/>
        </p:nvSpPr>
        <p:spPr>
          <a:xfrm>
            <a:off x="1105784" y="2032107"/>
            <a:ext cx="3586717" cy="141894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JVM</a:t>
            </a:r>
            <a:endParaRPr lang="en-IN" sz="2400" b="1" dirty="0">
              <a:solidFill>
                <a:schemeClr val="bg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7CD687-71ED-0A7F-3967-6B6108CE731C}"/>
              </a:ext>
            </a:extLst>
          </p:cNvPr>
          <p:cNvSpPr/>
          <p:nvPr/>
        </p:nvSpPr>
        <p:spPr>
          <a:xfrm>
            <a:off x="1105783" y="3756343"/>
            <a:ext cx="3586717" cy="7748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8C2E84-17D1-59AE-179E-0C3A0DEA68AB}"/>
              </a:ext>
            </a:extLst>
          </p:cNvPr>
          <p:cNvSpPr txBox="1"/>
          <p:nvPr/>
        </p:nvSpPr>
        <p:spPr>
          <a:xfrm>
            <a:off x="2243469" y="3946413"/>
            <a:ext cx="148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Library Files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8A53D7-FF68-8CBA-CD30-4C41D5B55399}"/>
              </a:ext>
            </a:extLst>
          </p:cNvPr>
          <p:cNvSpPr/>
          <p:nvPr/>
        </p:nvSpPr>
        <p:spPr>
          <a:xfrm>
            <a:off x="5911899" y="1569733"/>
            <a:ext cx="2264735" cy="30424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4285F4"/>
                </a:solidFill>
              </a:rPr>
              <a:t>Java Compiler</a:t>
            </a:r>
          </a:p>
          <a:p>
            <a:pPr algn="ctr"/>
            <a:r>
              <a:rPr lang="en-US" sz="1800" b="1" dirty="0">
                <a:solidFill>
                  <a:srgbClr val="4285F4"/>
                </a:solidFill>
              </a:rPr>
              <a:t>+</a:t>
            </a:r>
          </a:p>
          <a:p>
            <a:pPr algn="ctr"/>
            <a:r>
              <a:rPr lang="en-US" sz="1800" b="1" dirty="0">
                <a:solidFill>
                  <a:srgbClr val="4285F4"/>
                </a:solidFill>
              </a:rPr>
              <a:t>Other</a:t>
            </a:r>
          </a:p>
          <a:p>
            <a:pPr algn="ctr"/>
            <a:r>
              <a:rPr lang="en-US" sz="1800" b="1" dirty="0">
                <a:solidFill>
                  <a:srgbClr val="4285F4"/>
                </a:solidFill>
              </a:rPr>
              <a:t>Development</a:t>
            </a:r>
          </a:p>
          <a:p>
            <a:pPr algn="ctr"/>
            <a:r>
              <a:rPr lang="en-US" sz="1800" b="1" dirty="0">
                <a:solidFill>
                  <a:srgbClr val="4285F4"/>
                </a:solidFill>
              </a:rPr>
              <a:t>Tools</a:t>
            </a:r>
            <a:endParaRPr lang="en-IN" sz="1800" b="1" dirty="0">
              <a:solidFill>
                <a:srgbClr val="4285F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3BB1A-C924-60B2-8396-6F1F3B075C45}"/>
              </a:ext>
            </a:extLst>
          </p:cNvPr>
          <p:cNvSpPr txBox="1"/>
          <p:nvPr/>
        </p:nvSpPr>
        <p:spPr>
          <a:xfrm>
            <a:off x="2736112" y="3337356"/>
            <a:ext cx="40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85F4"/>
                </a:solidFill>
              </a:rPr>
              <a:t>+</a:t>
            </a:r>
            <a:endParaRPr lang="en-IN" sz="2800" dirty="0">
              <a:solidFill>
                <a:srgbClr val="4285F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717321-B144-339F-072E-1144FFE10CE6}"/>
              </a:ext>
            </a:extLst>
          </p:cNvPr>
          <p:cNvSpPr txBox="1"/>
          <p:nvPr/>
        </p:nvSpPr>
        <p:spPr>
          <a:xfrm>
            <a:off x="5340989" y="2633986"/>
            <a:ext cx="40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+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3698AD6-1B4D-D4D5-DB35-83BD949C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86865FA7-E12F-2418-93B8-1215E723E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Continue…..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F92D5-F90F-189B-0041-FEF1DDBA8A34}"/>
              </a:ext>
            </a:extLst>
          </p:cNvPr>
          <p:cNvSpPr txBox="1"/>
          <p:nvPr/>
        </p:nvSpPr>
        <p:spPr>
          <a:xfrm>
            <a:off x="154367" y="949842"/>
            <a:ext cx="88266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JDK : Java Development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want to run or develop a program in java JDK is essential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provide everything needed to write compile and debug java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progrms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JDK versions: 1.0 to 1.9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Mostly V1.8 is used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JRE : Java Runtime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is a set of software tools which are used for developing Java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used to provide the runtime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It contains a set of libraries + other files that JVM uses at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JVM : Java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It is called a virtual machine because it doesn't physically exist.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mainly used allocate the memory and compiling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 JVM is a Specification, Implementation and Runtime Instance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5F1E17E2-AFB3-2C7E-FA14-D201B13D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4880CDD-4440-01B3-37B5-3085FBFDD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Example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B1788-72C9-16AA-54AA-9527E3C8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0" y="916735"/>
            <a:ext cx="7472361" cy="38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5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EB9269-5B5C-455E-CAFB-B9E8B6DB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73DC49A-48FE-8581-23A5-C1DB91187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Java Configuation Setup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3DD16-D0FA-A202-47F1-F72A7E7B0FDA}"/>
              </a:ext>
            </a:extLst>
          </p:cNvPr>
          <p:cNvSpPr txBox="1"/>
          <p:nvPr/>
        </p:nvSpPr>
        <p:spPr>
          <a:xfrm>
            <a:off x="154367" y="949842"/>
            <a:ext cx="8826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Net 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Eclipse (Juno, Kepler, Luna, Mars)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 Developer-Oracle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RAD-IBM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Java Configuration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JDK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Install JDK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Verify JDK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Download Eclipse as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[URL: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https://www.eclipse.org/downloads/packages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 and launch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29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563</Words>
  <Application>Microsoft Office PowerPoint</Application>
  <PresentationFormat>On-screen Show (16:9)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Arial</vt:lpstr>
      <vt:lpstr>Roboto</vt:lpstr>
      <vt:lpstr>Material</vt:lpstr>
      <vt:lpstr>Lesson: Core JAVA</vt:lpstr>
      <vt:lpstr>CORE JAVA TOPICS</vt:lpstr>
      <vt:lpstr>JAVA INTRODUCTION </vt:lpstr>
      <vt:lpstr>JAVA MAIN FEATURES</vt:lpstr>
      <vt:lpstr>HOW JAVA WORKS</vt:lpstr>
      <vt:lpstr>JDK vs JRE vs JVM</vt:lpstr>
      <vt:lpstr>Continue…..</vt:lpstr>
      <vt:lpstr>Example</vt:lpstr>
      <vt:lpstr>Tools and Java Configuation Setup</vt:lpstr>
      <vt:lpstr>Standard Notation or Naming Standards</vt:lpstr>
      <vt:lpstr>Thank You!!  We will Continue with   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20</cp:revision>
  <dcterms:modified xsi:type="dcterms:W3CDTF">2024-12-30T11:18:43Z</dcterms:modified>
</cp:coreProperties>
</file>