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72" r:id="rId3"/>
    <p:sldId id="274" r:id="rId4"/>
    <p:sldId id="282" r:id="rId5"/>
    <p:sldId id="283" r:id="rId6"/>
    <p:sldId id="289" r:id="rId7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85F4"/>
    <a:srgbClr val="4286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919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91993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0108157-73E7-1F7A-15CD-348D01B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9C5FD5AA-3B28-23AE-6318-197DBA2B82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D6CBEA59-2824-E3B0-EDB1-926AE05EA8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3241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64018789-83D9-CB0E-0920-8188DAD46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959050C-3B6B-59E8-5FF8-EFD8A8715D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7968728A-CA0C-4A0A-2F63-34642D9FA0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6605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44BFB6D4-B313-C90B-A90F-0E0B5F0B7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5784C687-D7C1-7928-5E5D-EDF5E0E0B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C441663C-C07F-A3AE-4C5F-995F9EF407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10478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F482BAFF-B8EB-78AA-C677-30E8D6180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D19E3703-543A-F339-2909-FC6DCD6906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39199F75-1631-34C5-869F-F7EABE589F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7167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3FE28437-1054-061E-0DA8-5C54B17F7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cd7211dc6_0_38:notes">
            <a:extLst>
              <a:ext uri="{FF2B5EF4-FFF2-40B4-BE49-F238E27FC236}">
                <a16:creationId xmlns:a16="http://schemas.microsoft.com/office/drawing/2014/main" id="{FB753498-E000-AD68-4850-A407C06514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cd7211dc6_0_38:notes">
            <a:extLst>
              <a:ext uri="{FF2B5EF4-FFF2-40B4-BE49-F238E27FC236}">
                <a16:creationId xmlns:a16="http://schemas.microsoft.com/office/drawing/2014/main" id="{86B53C56-0AC7-0AE8-E4FF-8FB9BE571B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874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Lesson: Array</a:t>
            </a:r>
            <a:endParaRPr dirty="0"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B120C1A8-6D6C-10CF-6638-895975102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EC957D62-6F88-B9C1-46FE-75FA9FDA0C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8382"/>
            <a:ext cx="8974866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Array: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16960C-738A-9E7B-9C44-BF90578A94D1}"/>
              </a:ext>
            </a:extLst>
          </p:cNvPr>
          <p:cNvSpPr txBox="1"/>
          <p:nvPr/>
        </p:nvSpPr>
        <p:spPr>
          <a:xfrm>
            <a:off x="148266" y="744272"/>
            <a:ext cx="8826600" cy="7382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Arrays are collection of similar data type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value are stored based on index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index will start 0 to n-1.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will allow duplicate. If we don’t assign any value, it will take the default value of data type.</a:t>
            </a: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Array is static memory allocation </a:t>
            </a:r>
          </a:p>
          <a:p>
            <a:pPr lvl="6">
              <a:lnSpc>
                <a:spcPct val="150000"/>
              </a:lnSpc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 lvl="6">
              <a:lnSpc>
                <a:spcPct val="150000"/>
              </a:lnSpc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int num[] = new num[10];</a:t>
            </a:r>
          </a:p>
          <a:p>
            <a:pPr lvl="6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Here,</a:t>
            </a:r>
          </a:p>
          <a:p>
            <a:pPr lvl="6">
              <a:lnSpc>
                <a:spcPct val="150000"/>
              </a:lnSpc>
            </a:pPr>
            <a:r>
              <a:rPr lang="en-US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i="0" dirty="0" err="1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</a:t>
            </a: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datatype</a:t>
            </a:r>
            <a:endParaRPr lang="en-US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6">
              <a:lnSpc>
                <a:spcPct val="150000"/>
              </a:lnSpc>
            </a:pPr>
            <a:r>
              <a:rPr lang="en-US" dirty="0" err="1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Numvariable</a:t>
            </a: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  <a:sym typeface="Wingdings" panose="05000000000000000000" pitchFamily="2" charset="2"/>
            </a:endParaRPr>
          </a:p>
          <a:p>
            <a:pPr lvl="6"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[]Array</a:t>
            </a:r>
          </a:p>
          <a:p>
            <a:pPr lvl="6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10Array length</a:t>
            </a:r>
          </a:p>
          <a:p>
            <a:pPr lvl="6">
              <a:lnSpc>
                <a:spcPct val="150000"/>
              </a:lnSpc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--It takes 0 to n-1; n=10;n-1=9;</a:t>
            </a:r>
            <a:endParaRPr lang="en-US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>
              <a:lnSpc>
                <a:spcPct val="150000"/>
              </a:lnSpc>
            </a:pP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lvl="6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lvl="6"/>
            <a:endParaRPr lang="en-US" b="1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2D5316-F472-6820-7255-AD34485ED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474" y="2401178"/>
            <a:ext cx="5520597" cy="19364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2C8F2D-B3F6-78AD-008D-FEFE7D7CDAA5}"/>
              </a:ext>
            </a:extLst>
          </p:cNvPr>
          <p:cNvSpPr txBox="1"/>
          <p:nvPr/>
        </p:nvSpPr>
        <p:spPr>
          <a:xfrm>
            <a:off x="5103628" y="4399228"/>
            <a:ext cx="4040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Memory Allocation of Array</a:t>
            </a:r>
            <a:endParaRPr lang="en-IN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4167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A7771B0E-52CB-B367-CF9E-0C6CAC251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923A129E-7163-D84A-5126-2119515FAF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Types of an Array: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60FAD7-6E34-E5DF-6A27-287BEE1CA7A4}"/>
              </a:ext>
            </a:extLst>
          </p:cNvPr>
          <p:cNvSpPr txBox="1"/>
          <p:nvPr/>
        </p:nvSpPr>
        <p:spPr>
          <a:xfrm>
            <a:off x="98250" y="619050"/>
            <a:ext cx="8826600" cy="551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two types of array.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 Dimensional Array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Multidimensional Array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sz="1600" b="1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Single Dimensional Array:</a:t>
            </a:r>
          </a:p>
          <a:p>
            <a:pPr algn="just"/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single-dimensional array in Java is a linear collection of elements of the same data type.</a:t>
            </a: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IN" b="1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Syntax: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datatype[] </a:t>
            </a:r>
            <a:r>
              <a:rPr lang="en-US" kern="100" dirty="0" err="1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refname</a:t>
            </a:r>
            <a:r>
              <a:rPr lang="en-US" kern="100" dirty="0">
                <a:effectLst/>
                <a:latin typeface="Calibri" panose="020F0502020204030204" pitchFamily="34" charset="0"/>
                <a:ea typeface="Yu Mincho" panose="02020400000000000000" pitchFamily="18" charset="-128"/>
                <a:cs typeface="Times New Roman" panose="02020603050405020304" pitchFamily="18" charset="0"/>
              </a:rPr>
              <a:t>=new datatype[size/length];</a:t>
            </a:r>
            <a:endParaRPr lang="en-IN" kern="100" dirty="0"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u="sng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Multid</a:t>
            </a:r>
            <a:r>
              <a:rPr lang="en-US" sz="1600" b="1" i="0" u="sng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imensional Array: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-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multidimensional array in Java is an array of arrays where each element can be an array itself. It is useful for storing data in row and column format.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1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Syntax: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int[][] </a:t>
            </a:r>
            <a:r>
              <a:rPr lang="en-US" b="0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arr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new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b="0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[3][3];//3 row and 3 column  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b="1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2419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474FD7A5-970B-77F4-4588-DC01B0409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A1D1C2D2-AA12-5F7D-6C0C-054CDB8DA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For-each Loop for Java Array: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69B564-92A9-1FB7-749E-FC23A540784F}"/>
              </a:ext>
            </a:extLst>
          </p:cNvPr>
          <p:cNvSpPr txBox="1"/>
          <p:nvPr/>
        </p:nvSpPr>
        <p:spPr>
          <a:xfrm>
            <a:off x="98250" y="739553"/>
            <a:ext cx="8826600" cy="5616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 also print the Java array using </a:t>
            </a:r>
            <a:r>
              <a:rPr lang="en-US" b="1" i="0" u="none" strike="noStrike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for-each loop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Java for-each loop prints the array elements one by one.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It holds an array element in a variable, then executes the body of the loop.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/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syntax of the for-each loop is given below:</a:t>
            </a:r>
          </a:p>
          <a:p>
            <a:pPr algn="just"/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spcAft>
                <a:spcPts val="600"/>
              </a:spcAft>
            </a:pPr>
            <a:r>
              <a:rPr lang="en-US" b="1" i="0" dirty="0">
                <a:solidFill>
                  <a:srgbClr val="006699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for(datatype </a:t>
            </a:r>
            <a:r>
              <a:rPr lang="en-US" b="1" i="0" dirty="0" err="1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varname:declaredvarname</a:t>
            </a: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){</a:t>
            </a:r>
          </a:p>
          <a:p>
            <a:pPr algn="l">
              <a:spcAft>
                <a:spcPts val="600"/>
              </a:spcAft>
            </a:pP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//body of the loop</a:t>
            </a:r>
          </a:p>
          <a:p>
            <a:pPr algn="l">
              <a:spcAft>
                <a:spcPts val="600"/>
              </a:spcAft>
            </a:pPr>
            <a:r>
              <a:rPr lang="en-US" b="1" i="0" dirty="0">
                <a:solidFill>
                  <a:schemeClr val="bg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}</a:t>
            </a:r>
            <a:endParaRPr lang="en-US" b="1" dirty="0">
              <a:solidFill>
                <a:schemeClr val="bg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423394-B541-1A9F-C7A8-20A9BC252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023276"/>
              </p:ext>
            </p:extLst>
          </p:nvPr>
        </p:nvGraphicFramePr>
        <p:xfrm>
          <a:off x="354419" y="3041090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9987675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788687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 loop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each loop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688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Index based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 based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098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we can compare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 can't compare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7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5687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82234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366EE879-E6C2-CB6F-B4F2-54395E8C3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0CD5F561-F843-539B-534D-909657E1A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800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Advantages and Disadvantages of an array: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77BC4-7C7D-5583-BADC-B2628F702A9E}"/>
              </a:ext>
            </a:extLst>
          </p:cNvPr>
          <p:cNvSpPr txBox="1"/>
          <p:nvPr/>
        </p:nvSpPr>
        <p:spPr>
          <a:xfrm>
            <a:off x="98250" y="739553"/>
            <a:ext cx="8826600" cy="7925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Advantages of an Array: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Code Optimization: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makes the code optimized, we can retrieve or sort the data efficiently.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Random access:</a:t>
            </a: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We can get any data located at an index position.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 Single variable we can store multiple values.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Disa</a:t>
            </a:r>
            <a:r>
              <a:rPr lang="en-IN" sz="1600" b="1" kern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dvantages of an Array: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can’t store dissimilar datatype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memory wastage is high due to static memory - complier memory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is a fixed size.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overcome this we go </a:t>
            </a: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collection.</a:t>
            </a: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b="0" i="0" dirty="0">
              <a:solidFill>
                <a:srgbClr val="333333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sz="1600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IN" b="1" kern="0" dirty="0">
              <a:solidFill>
                <a:srgbClr val="00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just">
              <a:lnSpc>
                <a:spcPct val="20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333333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algn="just">
              <a:lnSpc>
                <a:spcPct val="150000"/>
              </a:lnSpc>
            </a:pPr>
            <a:endParaRPr lang="en-US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b="0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	</a:t>
            </a:r>
          </a:p>
          <a:p>
            <a:pPr lvl="6"/>
            <a:endParaRPr lang="en-US" sz="2000" b="0" i="0" dirty="0">
              <a:solidFill>
                <a:srgbClr val="333333"/>
              </a:solidFill>
              <a:effectLst/>
              <a:latin typeface="Montserrat" panose="00000500000000000000" pitchFamily="2" charset="0"/>
            </a:endParaRPr>
          </a:p>
          <a:p>
            <a:pPr lvl="6"/>
            <a:endParaRPr lang="en-US" sz="1600" dirty="0">
              <a:solidFill>
                <a:srgbClr val="333333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6"/>
            <a:r>
              <a:rPr lang="en-US" b="1" i="0" dirty="0">
                <a:solidFill>
                  <a:srgbClr val="333333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</a:p>
          <a:p>
            <a:endParaRPr lang="en-IN" dirty="0"/>
          </a:p>
          <a:p>
            <a:endParaRPr lang="en-IN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76225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623F0453-5956-0D44-1414-C38A0A3B9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CF535AB2-323D-761B-AAC1-66A88FB4877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98376" y="1261731"/>
            <a:ext cx="8222100" cy="219998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Thank You!!</a:t>
            </a:r>
            <a:br>
              <a:rPr lang="en-US" dirty="0"/>
            </a:br>
            <a:r>
              <a:rPr lang="en-US" dirty="0"/>
              <a:t>	We will Continue with</a:t>
            </a:r>
            <a:br>
              <a:rPr lang="en-US" dirty="0"/>
            </a:br>
            <a:r>
              <a:rPr lang="en-US" dirty="0"/>
              <a:t>	</a:t>
            </a:r>
            <a:r>
              <a:rPr lang="en-US"/>
              <a:t>		String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4887687"/>
      </p:ext>
    </p:extLst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2309</TotalTime>
  <Words>412</Words>
  <Application>Microsoft Office PowerPoint</Application>
  <PresentationFormat>On-screen Show (16:9)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Times New Roman</vt:lpstr>
      <vt:lpstr>Calibri</vt:lpstr>
      <vt:lpstr>Arial</vt:lpstr>
      <vt:lpstr>Montserrat</vt:lpstr>
      <vt:lpstr>Roboto</vt:lpstr>
      <vt:lpstr>Wingdings</vt:lpstr>
      <vt:lpstr>Material</vt:lpstr>
      <vt:lpstr>Lesson: Array</vt:lpstr>
      <vt:lpstr>Array:</vt:lpstr>
      <vt:lpstr>Types of an Array:</vt:lpstr>
      <vt:lpstr>For-each Loop for Java Array:</vt:lpstr>
      <vt:lpstr>Advantages and Disadvantages of an array:</vt:lpstr>
      <vt:lpstr>Thank You!!  We will Continue with    String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bhuvaneshwari palanisamy</cp:lastModifiedBy>
  <cp:revision>135</cp:revision>
  <dcterms:modified xsi:type="dcterms:W3CDTF">2024-12-30T11:26:57Z</dcterms:modified>
</cp:coreProperties>
</file>