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72" r:id="rId3"/>
    <p:sldId id="273" r:id="rId4"/>
    <p:sldId id="28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E490721-3B63-D729-1F1A-36F3348E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24607D5-063D-BE91-3732-5E77B74C4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30B882A-55F1-55A6-9463-D71FAC0B6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90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Scanner Class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Scanner Class: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69134" y="621082"/>
            <a:ext cx="8826600" cy="665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Scanner class in Java is found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java.util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input from the user at the run time.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Scanner in Java, we can get input from the user in primitive types such as int, long, double, byte, float, short,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Scanner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refname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Scanner (System.in);</a:t>
            </a:r>
          </a:p>
          <a:p>
            <a:pPr lvl="7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refname.scannermethods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lvl="7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7">
              <a:lnSpc>
                <a:spcPct val="150000"/>
              </a:lnSpc>
            </a:pPr>
            <a:r>
              <a:rPr lang="en-IN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Scanner Class Declaration:</a:t>
            </a:r>
          </a:p>
          <a:p>
            <a:pPr lvl="7">
              <a:lnSpc>
                <a:spcPct val="150000"/>
              </a:lnSpc>
            </a:pPr>
            <a:endParaRPr lang="en-IN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public </a:t>
            </a:r>
            <a:r>
              <a:rPr lang="en-US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Scanner  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Object  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Iterator&lt;String&gt;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D62DC14-8F5B-8AF5-24BA-CF1A6BEA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73561F1-E3AA-3839-D6E2-58C39B5CD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Some scanner methods: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5A174-D728-90DF-BEE4-F5A016E62754}"/>
              </a:ext>
            </a:extLst>
          </p:cNvPr>
          <p:cNvSpPr txBox="1"/>
          <p:nvPr/>
        </p:nvSpPr>
        <p:spPr>
          <a:xfrm>
            <a:off x="169134" y="621082"/>
            <a:ext cx="8826600" cy="683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  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nextInt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byte 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nextByte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short 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nextShort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float 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nextFloat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long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nextLong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 - next(); the office  -&gt; the----</a:t>
            </a:r>
            <a:r>
              <a:rPr lang="en-US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ignore the space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nextLine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 the office -&gt; the office---</a:t>
            </a:r>
            <a:r>
              <a:rPr lang="en-US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accepts the space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double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nextDouble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Boolean -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nextBoolean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();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3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</a:t>
            </a:r>
            <a:r>
              <a:rPr lang="en-US"/>
              <a:t>	Collections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178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Calibri</vt:lpstr>
      <vt:lpstr>Arial</vt:lpstr>
      <vt:lpstr>Roboto</vt:lpstr>
      <vt:lpstr>Material</vt:lpstr>
      <vt:lpstr>Lesson: Scanner Class</vt:lpstr>
      <vt:lpstr>Scanner Class:</vt:lpstr>
      <vt:lpstr>Some scanner methods:</vt:lpstr>
      <vt:lpstr>Thank You!!  We will Continue with   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130</cp:revision>
  <dcterms:modified xsi:type="dcterms:W3CDTF">2024-12-30T11:28:08Z</dcterms:modified>
</cp:coreProperties>
</file>