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2" r:id="rId3"/>
    <p:sldId id="274" r:id="rId4"/>
    <p:sldId id="281" r:id="rId5"/>
    <p:sldId id="282" r:id="rId6"/>
    <p:sldId id="283" r:id="rId7"/>
    <p:sldId id="289" r:id="rId8"/>
    <p:sldId id="290" r:id="rId9"/>
    <p:sldId id="291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4DC8629-DF18-9425-15F3-9F410D36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ED9381E-1389-535D-DDF6-F8E698AFB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533645C-93E2-57E5-492B-F612065E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1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44BFB6D4-B313-C90B-A90F-0E0B5F0B7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784C687-D7C1-7928-5E5D-EDF5E0E0B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C441663C-C07F-A3AE-4C5F-995F9EF40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4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ADB766F-4C39-B52C-4A12-F5ACF0161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8DF0665F-BC68-CEDF-EF92-5618AAC86C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3086E936-5909-A14A-D023-4C6778F2A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54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315BDE9-E539-3217-AF20-7FFCC318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54FC013-548C-7006-7B67-AF93BB909B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5763CA95-DA0B-64E8-09E5-40A98C14C1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66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D1F4F22-02F4-CDCE-867B-7E00096C1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CE68B526-2B4B-6375-2F95-7C598378E4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D41FFA9-969A-297E-D4EF-A359FDBD63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74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Collections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Set: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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ignore the duplicate value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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is value based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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 Duplicate Elements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Each element in a Set must be unique.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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Unordered Collection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Elements are not stored in any particular order (depends on the implementation).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Implements Collection Interface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Set is a sub interface of the Collection interface.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Types of Set:</a:t>
            </a:r>
            <a:endParaRPr lang="en-IN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Hashset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random order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LinkedHashset</a:t>
            </a: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insertion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order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Treeset</a:t>
            </a: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ascending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order</a:t>
            </a: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Hashset</a:t>
            </a:r>
            <a:r>
              <a:rPr lang="en-US" sz="2000" dirty="0"/>
              <a:t> &amp; </a:t>
            </a:r>
            <a:r>
              <a:rPr lang="en-US" sz="2000" dirty="0" err="1"/>
              <a:t>LinkedHashset</a:t>
            </a:r>
            <a:r>
              <a:rPr lang="en-US" sz="2000" dirty="0"/>
              <a:t> &amp; </a:t>
            </a:r>
            <a:r>
              <a:rPr lang="en-US" sz="2000" dirty="0" err="1"/>
              <a:t>Treeset</a:t>
            </a:r>
            <a:r>
              <a:rPr lang="en-US" sz="2000" dirty="0"/>
              <a:t>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0" y="619050"/>
            <a:ext cx="8826600" cy="603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Hashset: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will print random order and ignore the duplicate value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Syntax: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N" i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Set&lt;Data Type&gt; ex=new HashSet&lt; Data Type&gt;();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LinkedHashset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Insertion Order---It will insert in order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will allows one Null value and won’t allow duplicate NULL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Syntax: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N" i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Set&lt;Data Type&gt; ex=new </a:t>
            </a:r>
            <a:r>
              <a:rPr lang="en-IN" i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LinkedHashSet</a:t>
            </a:r>
            <a:r>
              <a:rPr lang="en-IN" i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 Data Type&gt;();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Treeset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Ascending Order---It will insert in Ascending order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Syntax: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N" i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Set&lt;Data Type&gt; ex=new </a:t>
            </a:r>
            <a:r>
              <a:rPr lang="en-IN" i="1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Tree</a:t>
            </a:r>
            <a:r>
              <a:rPr lang="en-IN" i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Set</a:t>
            </a:r>
            <a:r>
              <a:rPr lang="en-IN" i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 Data Type&gt;();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i="1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i="1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80BD044-2FA7-E469-7EF1-6899948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A890BDF-7036-9393-BE1C-FDCF711CB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Difference b/w List and Set: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FFC2-9AB3-0A42-F23C-F233E7A59C22}"/>
              </a:ext>
            </a:extLst>
          </p:cNvPr>
          <p:cNvSpPr txBox="1"/>
          <p:nvPr/>
        </p:nvSpPr>
        <p:spPr>
          <a:xfrm>
            <a:off x="98250" y="619050"/>
            <a:ext cx="882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2B99DF-EA56-B854-2D22-7769C6834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61404"/>
              </p:ext>
            </p:extLst>
          </p:nvPr>
        </p:nvGraphicFramePr>
        <p:xfrm>
          <a:off x="1335315" y="1490435"/>
          <a:ext cx="6096000" cy="2950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1664582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99134512"/>
                    </a:ext>
                  </a:extLst>
                </a:gridCol>
              </a:tblGrid>
              <a:tr h="7377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442368"/>
                  </a:ext>
                </a:extLst>
              </a:tr>
              <a:tr h="737734">
                <a:tc>
                  <a:txBody>
                    <a:bodyPr/>
                    <a:lstStyle/>
                    <a:p>
                      <a:r>
                        <a:rPr lang="en-US" dirty="0"/>
                        <a:t>It is all insertion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not maintaining any order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543688"/>
                  </a:ext>
                </a:extLst>
              </a:tr>
              <a:tr h="737734">
                <a:tc>
                  <a:txBody>
                    <a:bodyPr/>
                    <a:lstStyle/>
                    <a:p>
                      <a:r>
                        <a:rPr lang="en-US" dirty="0"/>
                        <a:t>It allows duplicate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value based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257808"/>
                  </a:ext>
                </a:extLst>
              </a:tr>
              <a:tr h="737734">
                <a:tc>
                  <a:txBody>
                    <a:bodyPr/>
                    <a:lstStyle/>
                    <a:p>
                      <a:r>
                        <a:rPr lang="en-US" dirty="0"/>
                        <a:t>It is index based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ignores duplicate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0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2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74FD7A5-970B-77F4-4588-DC01B0409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1D1C2D2-AA12-5F7D-6C0C-054CDB8DA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Map: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9B564-92A9-1FB7-749E-FC23A540784F}"/>
              </a:ext>
            </a:extLst>
          </p:cNvPr>
          <p:cNvSpPr txBox="1"/>
          <p:nvPr/>
        </p:nvSpPr>
        <p:spPr>
          <a:xfrm>
            <a:off x="0" y="593058"/>
            <a:ext cx="88266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SzPts val="1200"/>
              <a:buFont typeface="Wingdings" panose="05000000000000000000" pitchFamily="2" charset="2"/>
              <a:buChar char="§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Map is a Key and value pair</a:t>
            </a:r>
          </a:p>
          <a:p>
            <a:pPr marL="342900" lvl="0" indent="-342900">
              <a:lnSpc>
                <a:spcPct val="200000"/>
              </a:lnSpc>
              <a:buSzPts val="1200"/>
              <a:buFont typeface="Wingdings" panose="05000000000000000000" pitchFamily="2" charset="2"/>
              <a:buChar char="§"/>
            </a:pP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Key+value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is a one entry.</a:t>
            </a:r>
          </a:p>
          <a:p>
            <a:pPr marL="342900" lvl="0" indent="-342900">
              <a:lnSpc>
                <a:spcPct val="200000"/>
              </a:lnSpc>
              <a:buSzPts val="1200"/>
              <a:buFont typeface="Wingdings" panose="05000000000000000000" pitchFamily="2" charset="2"/>
              <a:buChar char="§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Key ignore the duplicate value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200"/>
              <a:buFont typeface="Wingdings" panose="05000000000000000000" pitchFamily="2" charset="2"/>
              <a:buChar char="§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Value allow the duplicate</a:t>
            </a:r>
          </a:p>
          <a:p>
            <a:pPr>
              <a:lnSpc>
                <a:spcPct val="200000"/>
              </a:lnSpc>
              <a:spcAft>
                <a:spcPts val="800"/>
              </a:spcAft>
              <a:buSzPts val="1200"/>
            </a:pP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Types of Map: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200"/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HashMap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200"/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Linked HashMap</a:t>
            </a:r>
            <a:endParaRPr lang="en-IN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200"/>
              <a:buFont typeface="Wingdings" panose="05000000000000000000" pitchFamily="2" charset="2"/>
              <a:buChar char="Ø"/>
            </a:pPr>
            <a:r>
              <a:rPr lang="en-IN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TreeMap</a:t>
            </a:r>
            <a:endParaRPr lang="en-IN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SzPts val="1200"/>
              <a:buFont typeface="Wingdings" panose="05000000000000000000" pitchFamily="2" charset="2"/>
              <a:buChar char="Ø"/>
            </a:pP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Hash Table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7">
              <a:lnSpc>
                <a:spcPct val="150000"/>
              </a:lnSpc>
            </a:pPr>
            <a:r>
              <a:rPr lang="en-US" b="1" kern="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822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F52B73E5-2D4A-5E56-9F46-EBCBE8B92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B8A1604B-35D1-61B1-E73E-D68854BB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Hashmap</a:t>
            </a:r>
            <a:r>
              <a:rPr lang="en-US" dirty="0"/>
              <a:t> and Linked </a:t>
            </a:r>
            <a:r>
              <a:rPr lang="en-US" dirty="0" err="1"/>
              <a:t>Hashmap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D11E3-C43E-6777-1375-BF0A931C688C}"/>
              </a:ext>
            </a:extLst>
          </p:cNvPr>
          <p:cNvSpPr txBox="1"/>
          <p:nvPr/>
        </p:nvSpPr>
        <p:spPr>
          <a:xfrm>
            <a:off x="0" y="569431"/>
            <a:ext cx="88266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en-US" sz="160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random order based on the key.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If duplicate key is there, it takes the last one.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Key will allows the only one NULL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Value allow the duplicate null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Syntax:</a:t>
            </a:r>
          </a:p>
          <a:p>
            <a:pPr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Map&lt;Integer, String&gt; ex=new HashMap&lt;Integer, String&gt;();</a:t>
            </a:r>
          </a:p>
          <a:p>
            <a:pPr>
              <a:spcAft>
                <a:spcPts val="800"/>
              </a:spcAft>
            </a:pP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Linked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Hashmap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Insertion order ( based on key 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Key will allows the only one NULL.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Value allow the duplicate null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Syntax:</a:t>
            </a:r>
          </a:p>
          <a:p>
            <a:pPr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Map&lt;Integer, String&gt; ex=new </a:t>
            </a: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LinkedHashMap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&lt;Integer, String&gt;();</a:t>
            </a:r>
          </a:p>
          <a:p>
            <a:pPr lvl="7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800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1B9ADB85-1F09-76FD-2599-F1C07C8C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FF5FE73-2E3F-6168-02AE-FEE9E9E669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Treemap</a:t>
            </a:r>
            <a:r>
              <a:rPr lang="en-US" dirty="0"/>
              <a:t> and </a:t>
            </a:r>
            <a:r>
              <a:rPr lang="en-US" dirty="0" err="1"/>
              <a:t>Hashtable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0702E0-60D2-6F69-15C0-261054453F0C}"/>
              </a:ext>
            </a:extLst>
          </p:cNvPr>
          <p:cNvSpPr txBox="1"/>
          <p:nvPr/>
        </p:nvSpPr>
        <p:spPr>
          <a:xfrm>
            <a:off x="0" y="569431"/>
            <a:ext cx="8826600" cy="830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150000"/>
              </a:lnSpc>
            </a:pPr>
            <a:r>
              <a:rPr lang="en-US" sz="1600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en-US" sz="1600" b="1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Ascending order ( based on key 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won’t allow NULL ( even a single null)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 allow the duplicate null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Syntax:</a:t>
            </a:r>
          </a:p>
          <a:p>
            <a:pPr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Map&lt;Integer, String&gt; ex=new </a:t>
            </a:r>
            <a:r>
              <a:rPr lang="en-IN" kern="100" dirty="0" err="1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Tree</a:t>
            </a: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Map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&lt;Integer, String&gt;();</a:t>
            </a:r>
          </a:p>
          <a:p>
            <a:pPr>
              <a:spcAft>
                <a:spcPts val="800"/>
              </a:spcAft>
            </a:pP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600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Hashtable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Random order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Both key and value ignore the NULL.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Syntax:</a:t>
            </a:r>
          </a:p>
          <a:p>
            <a:pPr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Map&lt;Integer, String&gt; ex=new </a:t>
            </a: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Hashtable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&lt;Integer, String&gt;();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Concurrent </a:t>
            </a:r>
            <a:r>
              <a:rPr lang="en-IN" b="1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hashmap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 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Map&lt;Integer, String&gt; ex=new </a:t>
            </a:r>
            <a:r>
              <a:rPr lang="en-IN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Hashtable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&lt;Integer, String&gt;();</a:t>
            </a:r>
          </a:p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</a:p>
          <a:p>
            <a:pPr lvl="7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145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A28E973-2DB5-744E-8A1F-AD416EA7F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70EF0072-54CD-AF9E-DF62-A1B87BD49A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Difference b/w </a:t>
            </a:r>
            <a:r>
              <a:rPr lang="en-US" dirty="0" err="1"/>
              <a:t>Hashmap</a:t>
            </a:r>
            <a:r>
              <a:rPr lang="en-US" dirty="0"/>
              <a:t> and </a:t>
            </a:r>
            <a:r>
              <a:rPr lang="en-US" dirty="0" err="1"/>
              <a:t>Hashtable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B9C47C-F540-C365-DB78-4633B38633E6}"/>
              </a:ext>
            </a:extLst>
          </p:cNvPr>
          <p:cNvSpPr txBox="1"/>
          <p:nvPr/>
        </p:nvSpPr>
        <p:spPr>
          <a:xfrm>
            <a:off x="0" y="569431"/>
            <a:ext cx="8826600" cy="590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</a:p>
          <a:p>
            <a:pPr lvl="7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Methods:</a:t>
            </a:r>
          </a:p>
          <a:p>
            <a:pPr algn="just">
              <a:lnSpc>
                <a:spcPct val="150000"/>
              </a:lnSpc>
            </a:pPr>
            <a:endParaRPr lang="en-US" sz="16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get():	          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print the value based on the key.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keyset():          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separate the key.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Value():	         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It is used to separate the value.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entryset</a:t>
            </a: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    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It is used to iterate the map. 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76E300-CE44-DE9E-436C-47ED70939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53798"/>
              </p:ext>
            </p:extLst>
          </p:nvPr>
        </p:nvGraphicFramePr>
        <p:xfrm>
          <a:off x="1365300" y="80893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3466436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19371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HashMap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Hashtable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0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allows single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and value won’t allow 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03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Asynchronies( not thread safe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Synchronize ( thread safe 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6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170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</a:t>
            </a:r>
            <a:r>
              <a:rPr lang="en-US"/>
              <a:t>	Constructor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569</Words>
  <Application>Microsoft Office PowerPoint</Application>
  <PresentationFormat>On-screen Show (16:9)</PresentationFormat>
  <Paragraphs>137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Times New Roman</vt:lpstr>
      <vt:lpstr>Symbol</vt:lpstr>
      <vt:lpstr>Calibri</vt:lpstr>
      <vt:lpstr>Arial</vt:lpstr>
      <vt:lpstr>Montserrat</vt:lpstr>
      <vt:lpstr>Roboto</vt:lpstr>
      <vt:lpstr>Wingdings</vt:lpstr>
      <vt:lpstr>Material</vt:lpstr>
      <vt:lpstr>Lesson: Collections</vt:lpstr>
      <vt:lpstr>Set:</vt:lpstr>
      <vt:lpstr>Hashset &amp; LinkedHashset &amp; Treeset:</vt:lpstr>
      <vt:lpstr>Difference b/w List and Set:</vt:lpstr>
      <vt:lpstr>Map:</vt:lpstr>
      <vt:lpstr>Hashmap and Linked Hashmap:</vt:lpstr>
      <vt:lpstr>Treemap and Hashtable:</vt:lpstr>
      <vt:lpstr>Difference b/w Hashmap and Hashtable:</vt:lpstr>
      <vt:lpstr>Thank You!!  We will Continue with    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124</cp:revision>
  <dcterms:modified xsi:type="dcterms:W3CDTF">2024-12-30T11:30:27Z</dcterms:modified>
</cp:coreProperties>
</file>