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72" r:id="rId3"/>
    <p:sldId id="274" r:id="rId4"/>
    <p:sldId id="281" r:id="rId5"/>
    <p:sldId id="282" r:id="rId6"/>
    <p:sldId id="289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F4"/>
    <a:srgbClr val="428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50108157-73E7-1F7A-15CD-348D01B6D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9C5FD5AA-3B28-23AE-6318-197DBA2B82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D6CBEA59-2824-E3B0-EDB1-926AE05EA8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24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64018789-83D9-CB0E-0920-8188DAD46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5959050C-3B6B-59E8-5FF8-EFD8A8715D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7968728A-CA0C-4A0A-2F63-34642D9FA0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605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C4DC8629-DF18-9425-15F3-9F410D36E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FED9381E-1389-535D-DDF6-F8E698AFBD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D533645C-93E2-57E5-492B-F612065E76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412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44BFB6D4-B313-C90B-A90F-0E0B5F0B7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5784C687-D7C1-7928-5E5D-EDF5E0E0BC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C441663C-C07F-A3AE-4C5F-995F9EF407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047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3FE28437-1054-061E-0DA8-5C54B17F7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FB753498-E000-AD68-4850-A407C06514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86B53C56-0AC7-0AE8-E4FF-8FB9BE571B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7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Lesson: Constructor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B120C1A8-6D6C-10CF-6638-895975102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EC957D62-6F88-B9C1-46FE-75FA9FDA0C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382"/>
            <a:ext cx="8974866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Constructor: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16960C-738A-9E7B-9C44-BF90578A94D1}"/>
              </a:ext>
            </a:extLst>
          </p:cNvPr>
          <p:cNvSpPr txBox="1"/>
          <p:nvPr/>
        </p:nvSpPr>
        <p:spPr>
          <a:xfrm>
            <a:off x="148266" y="744272"/>
            <a:ext cx="8826600" cy="578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 constructor is a block of codes similar to the method. It is called when an instance of the class is created.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Class name and constructor name must be same</a:t>
            </a:r>
            <a:endParaRPr lang="en-IN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It doesn’t have any return type</a:t>
            </a:r>
            <a:endParaRPr lang="en-IN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We don’t want to call constructor which is creating object itself.</a:t>
            </a:r>
            <a:endParaRPr lang="en-IN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It will automatically invoke the default constructor.</a:t>
            </a:r>
            <a:endParaRPr lang="en-IN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It will support in method overloading but won’t support in method overriding</a:t>
            </a:r>
            <a:endParaRPr lang="en-IN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Types:</a:t>
            </a: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AutoNum type="arabicPeriod"/>
            </a:pPr>
            <a:r>
              <a:rPr lang="en-US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Default Constructor or Non-Parameterized </a:t>
            </a:r>
          </a:p>
          <a:p>
            <a:pPr>
              <a:lnSpc>
                <a:spcPct val="107000"/>
              </a:lnSpc>
            </a:pPr>
            <a:r>
              <a:rPr lang="en-US" kern="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	</a:t>
            </a: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//In argument base constructor we have to pass the argument in object.</a:t>
            </a:r>
          </a:p>
          <a:p>
            <a:pPr lvl="0">
              <a:lnSpc>
                <a:spcPct val="107000"/>
              </a:lnSpc>
            </a:pPr>
            <a:endParaRPr lang="en-IN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2. Parameterized Constructor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	</a:t>
            </a: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//In non-argument base constructor, we don't need to pass any argument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6"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6"/>
            <a:endParaRPr lang="en-US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endParaRPr lang="en-US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16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A7771B0E-52CB-B367-CF9E-0C6CAC251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923A129E-7163-D84A-5126-2119515FAF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This: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0FAD7-6E34-E5DF-6A27-287BEE1CA7A4}"/>
              </a:ext>
            </a:extLst>
          </p:cNvPr>
          <p:cNvSpPr txBox="1"/>
          <p:nvPr/>
        </p:nvSpPr>
        <p:spPr>
          <a:xfrm>
            <a:off x="0" y="619050"/>
            <a:ext cx="8826600" cy="4726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It is a keyword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If we use this argument, we can pass without object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This argument we must use only in first statement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To avoid the number of object creation “this” should be always present at the first line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kern="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We can use this keyword in Class, Method and variable level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Notes: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If we trying to declare any variable without value in class level. It will print the default value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Inside the method, we must initialize the local variable otherwise we get compile time error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If same variable name in local level and class level, it will give first preference is local level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Constructor Chain:</a:t>
            </a:r>
            <a:endParaRPr lang="en-IN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 process of calling one constructor from another is called Constructor chain.</a:t>
            </a: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2419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080BD044-2FA7-E469-7EF1-689994839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EA890BDF-7036-9393-BE1C-FDCF711CB3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Super: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AFFC2-9AB3-0A42-F23C-F233E7A59C22}"/>
              </a:ext>
            </a:extLst>
          </p:cNvPr>
          <p:cNvSpPr txBox="1"/>
          <p:nvPr/>
        </p:nvSpPr>
        <p:spPr>
          <a:xfrm>
            <a:off x="98250" y="619050"/>
            <a:ext cx="88266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7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super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keyword in Java is a reference variable which is used to refer immediate parent class object.</a:t>
            </a:r>
          </a:p>
          <a:p>
            <a:pPr algn="l">
              <a:lnSpc>
                <a:spcPct val="200000"/>
              </a:lnSpc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Usage of Java super Keyword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super can be used to refer immediate parent class instance variable.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super can be used to invoke immediate parent class method.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super() can be used to invoke immediate parent class constructor.</a:t>
            </a:r>
          </a:p>
          <a:p>
            <a:pPr lvl="7">
              <a:lnSpc>
                <a:spcPct val="200000"/>
              </a:lnSpc>
            </a:pPr>
            <a:r>
              <a:rPr lang="en-US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Note: super() is added in each class constructor automatically by compiler if there is no super() or this().</a:t>
            </a:r>
          </a:p>
          <a:p>
            <a:pPr lvl="7">
              <a:lnSpc>
                <a:spcPct val="200000"/>
              </a:lnSpc>
            </a:pPr>
            <a:endParaRPr lang="en-US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286C64-9EC4-5C99-363A-068CCD1936BE}"/>
              </a:ext>
            </a:extLst>
          </p:cNvPr>
          <p:cNvSpPr/>
          <p:nvPr/>
        </p:nvSpPr>
        <p:spPr>
          <a:xfrm>
            <a:off x="219149" y="3636335"/>
            <a:ext cx="2190897" cy="76167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Bike{</a:t>
            </a:r>
          </a:p>
          <a:p>
            <a:pPr algn="ctr"/>
            <a:r>
              <a:rPr lang="en-US" dirty="0"/>
              <a:t>}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40B819-96ED-AF45-847C-BC8641EF74F8}"/>
              </a:ext>
            </a:extLst>
          </p:cNvPr>
          <p:cNvSpPr/>
          <p:nvPr/>
        </p:nvSpPr>
        <p:spPr>
          <a:xfrm>
            <a:off x="3274828" y="3579628"/>
            <a:ext cx="1743739" cy="800986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F85E73-DB9F-5780-0601-06C5B9E9EF31}"/>
              </a:ext>
            </a:extLst>
          </p:cNvPr>
          <p:cNvSpPr/>
          <p:nvPr/>
        </p:nvSpPr>
        <p:spPr>
          <a:xfrm>
            <a:off x="5918791" y="3359888"/>
            <a:ext cx="2502195" cy="136096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Bike{</a:t>
            </a:r>
          </a:p>
          <a:p>
            <a:pPr algn="ctr"/>
            <a:r>
              <a:rPr lang="en-US" dirty="0"/>
              <a:t>Bike(){</a:t>
            </a:r>
          </a:p>
          <a:p>
            <a:pPr algn="ctr"/>
            <a:r>
              <a:rPr lang="en-US" dirty="0"/>
              <a:t>Super();//first statement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2F5715-3DFF-1DA9-58EF-AC13CF37EF70}"/>
              </a:ext>
            </a:extLst>
          </p:cNvPr>
          <p:cNvSpPr txBox="1"/>
          <p:nvPr/>
        </p:nvSpPr>
        <p:spPr>
          <a:xfrm>
            <a:off x="723014" y="449255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Bike.java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856DA-759E-2327-94DC-7E6D816857C5}"/>
              </a:ext>
            </a:extLst>
          </p:cNvPr>
          <p:cNvSpPr txBox="1"/>
          <p:nvPr/>
        </p:nvSpPr>
        <p:spPr>
          <a:xfrm>
            <a:off x="6546112" y="4731501"/>
            <a:ext cx="1577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Bike.class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2E4F7B-4EC6-0060-FA08-FBC3E1ECA449}"/>
              </a:ext>
            </a:extLst>
          </p:cNvPr>
          <p:cNvCxnSpPr>
            <a:stCxn id="3" idx="3"/>
            <a:endCxn id="4" idx="2"/>
          </p:cNvCxnSpPr>
          <p:nvPr/>
        </p:nvCxnSpPr>
        <p:spPr>
          <a:xfrm flipV="1">
            <a:off x="2410046" y="3980121"/>
            <a:ext cx="864782" cy="37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3F5324-32D0-12B3-1787-5FFC18CD1257}"/>
              </a:ext>
            </a:extLst>
          </p:cNvPr>
          <p:cNvCxnSpPr>
            <a:stCxn id="4" idx="6"/>
          </p:cNvCxnSpPr>
          <p:nvPr/>
        </p:nvCxnSpPr>
        <p:spPr>
          <a:xfrm flipV="1">
            <a:off x="5018567" y="3969488"/>
            <a:ext cx="836428" cy="106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25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474FD7A5-970B-77F4-4588-DC01B0409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A1D1C2D2-AA12-5F7D-6C0C-054CDB8DA0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9B564-92A9-1FB7-749E-FC23A540784F}"/>
              </a:ext>
            </a:extLst>
          </p:cNvPr>
          <p:cNvSpPr txBox="1"/>
          <p:nvPr/>
        </p:nvSpPr>
        <p:spPr>
          <a:xfrm>
            <a:off x="98250" y="874232"/>
            <a:ext cx="8826600" cy="747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It’s a keyword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If we use final before the variable, we can’t overwrite.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If we trying to overwrite it show compile time error.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As well as if we use final before the method/class, we can’t extend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We can use final in three ways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Variable level using final:</a:t>
            </a:r>
            <a:endParaRPr lang="en-IN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We can overwrite the value of variable on variable declaration.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If we declare the variable as final, the value of the variable can’t be overwrite.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Method level using final:</a:t>
            </a:r>
            <a:endParaRPr lang="en-IN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When we declare method as final modifier, we can’t override the method in another class.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Class level using final:</a:t>
            </a:r>
            <a:endParaRPr lang="en-IN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When we declare class as final we can’t inherit in the another class</a:t>
            </a:r>
          </a:p>
          <a:p>
            <a:pPr algn="just">
              <a:lnSpc>
                <a:spcPct val="150000"/>
              </a:lnSpc>
            </a:pPr>
            <a:endParaRPr lang="en-IN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b="1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4822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623F0453-5956-0D44-1414-C38A0A3B9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CF535AB2-323D-761B-AAC1-66A88FB4877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8376" y="1261731"/>
            <a:ext cx="8222100" cy="21999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You!!</a:t>
            </a:r>
            <a:br>
              <a:rPr lang="en-US" dirty="0"/>
            </a:br>
            <a:r>
              <a:rPr lang="en-US" dirty="0"/>
              <a:t>	We will Continue with</a:t>
            </a:r>
            <a:br>
              <a:rPr lang="en-US" dirty="0"/>
            </a:br>
            <a:r>
              <a:rPr lang="en-US" dirty="0"/>
              <a:t>		Types of variables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4887687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</TotalTime>
  <Words>497</Words>
  <Application>Microsoft Office PowerPoint</Application>
  <PresentationFormat>On-screen Show (16:9)</PresentationFormat>
  <Paragraphs>77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Times New Roman</vt:lpstr>
      <vt:lpstr>Symbol</vt:lpstr>
      <vt:lpstr>Calibri</vt:lpstr>
      <vt:lpstr>Arial</vt:lpstr>
      <vt:lpstr>Montserrat</vt:lpstr>
      <vt:lpstr>Roboto</vt:lpstr>
      <vt:lpstr>Wingdings</vt:lpstr>
      <vt:lpstr>Material</vt:lpstr>
      <vt:lpstr>Lesson: Constructor</vt:lpstr>
      <vt:lpstr>Constructor:</vt:lpstr>
      <vt:lpstr>This:</vt:lpstr>
      <vt:lpstr>Super:</vt:lpstr>
      <vt:lpstr>Final:</vt:lpstr>
      <vt:lpstr>Thank You!!  We will Continue with   Types of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bhuvaneshwari palanisamy</cp:lastModifiedBy>
  <cp:revision>124</cp:revision>
  <dcterms:modified xsi:type="dcterms:W3CDTF">2024-12-30T11:31:14Z</dcterms:modified>
</cp:coreProperties>
</file>