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72" r:id="rId6"/>
    <p:sldId id="273" r:id="rId7"/>
    <p:sldId id="274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199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199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cb4f0fa3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cb4f0fa3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9DF7DC7-9E97-0E78-733D-89C5E17B2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61C44455-AFFE-3F68-EFC7-7B894B0572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EAACE8DC-80B3-D607-53EF-88002E2A8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96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1AE03E-FCB6-5D64-CFE0-BF5AB587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195905A-5CFC-D096-FB57-7C33C35AB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B119DDF-5455-42C9-E709-5F147B4F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86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OOPs Concept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-226744" y="1115736"/>
            <a:ext cx="4749125" cy="22725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OOPs Concept</a:t>
            </a:r>
            <a:endParaRPr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2"/>
          </p:nvPr>
        </p:nvSpPr>
        <p:spPr>
          <a:xfrm>
            <a:off x="5755759" y="120495"/>
            <a:ext cx="3664688" cy="4727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82918" lvl="0" algn="just" rtl="0">
              <a:spcBef>
                <a:spcPts val="1600"/>
              </a:spcBef>
              <a:spcAft>
                <a:spcPts val="1600"/>
              </a:spcAft>
              <a:buSzPct val="100000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marL="482918" lvl="0" algn="just" rtl="0">
              <a:spcBef>
                <a:spcPts val="1600"/>
              </a:spcBef>
              <a:spcAft>
                <a:spcPts val="1600"/>
              </a:spcAft>
              <a:buSzPct val="100000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</a:p>
          <a:p>
            <a:pPr marL="482918" lvl="0" algn="just" rtl="0">
              <a:spcBef>
                <a:spcPts val="1600"/>
              </a:spcBef>
              <a:spcAft>
                <a:spcPts val="1600"/>
              </a:spcAft>
              <a:buSzPct val="100000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</a:p>
          <a:p>
            <a:pPr marL="482918" lvl="0" algn="just" rtl="0">
              <a:spcBef>
                <a:spcPts val="1600"/>
              </a:spcBef>
              <a:spcAft>
                <a:spcPts val="1600"/>
              </a:spcAft>
              <a:buSzPct val="100000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Encapsulation</a:t>
            </a:r>
          </a:p>
          <a:p>
            <a:pPr marL="482918" lvl="0" algn="just" rtl="0">
              <a:spcBef>
                <a:spcPts val="1600"/>
              </a:spcBef>
              <a:spcAft>
                <a:spcPts val="1600"/>
              </a:spcAft>
              <a:buSzPct val="100000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Abstraction</a:t>
            </a:r>
          </a:p>
          <a:p>
            <a:pPr marL="482918" lvl="0" algn="just" rtl="0">
              <a:spcBef>
                <a:spcPts val="1600"/>
              </a:spcBef>
              <a:spcAft>
                <a:spcPts val="1600"/>
              </a:spcAft>
              <a:buSzPct val="100000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Inheritance</a:t>
            </a:r>
          </a:p>
          <a:p>
            <a:pPr marL="482918" lvl="0" algn="just" rtl="0">
              <a:spcBef>
                <a:spcPts val="1600"/>
              </a:spcBef>
              <a:spcAft>
                <a:spcPts val="1600"/>
              </a:spcAft>
              <a:buSzPct val="100000"/>
              <a:buAutoNum type="arabicPeriod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Polymorphism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2400" y="4520775"/>
            <a:ext cx="1183600" cy="5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is OOPs ?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E1A72-ECE7-EAF5-67AF-A12343ABC290}"/>
              </a:ext>
            </a:extLst>
          </p:cNvPr>
          <p:cNvSpPr txBox="1"/>
          <p:nvPr/>
        </p:nvSpPr>
        <p:spPr>
          <a:xfrm>
            <a:off x="154367" y="949842"/>
            <a:ext cx="8826600" cy="5615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Object Oriented Programming Structure</a:t>
            </a:r>
            <a:endParaRPr lang="en-IN" sz="16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OOPs refers to languages that use objects in programming.</a:t>
            </a:r>
            <a:r>
              <a:rPr lang="en-IN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OOPs is a method of implementation in which programs are organized as collection of objects, class and methods</a:t>
            </a:r>
          </a:p>
          <a:p>
            <a:endParaRPr lang="en-IN" sz="1800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Advantages of OOPs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OOPs is faster and easier to execute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OOPs provides a clear structure for the programs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It </a:t>
            </a: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helps to keep the Java code DRY "Don't Repeat Yourself“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OOPs makes the code easier to maintain, modify and debug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is used to create full reusable applications with less code and shorter development time</a:t>
            </a: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OBJECT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30C32-DAB8-5D47-AD30-529D495F3464}"/>
              </a:ext>
            </a:extLst>
          </p:cNvPr>
          <p:cNvSpPr txBox="1"/>
          <p:nvPr/>
        </p:nvSpPr>
        <p:spPr>
          <a:xfrm>
            <a:off x="154367" y="1098690"/>
            <a:ext cx="88266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 is a Real-World Entity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An Object is an instance of a Class.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time memory allocation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objects,  we can call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Characteristics of an Object: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State: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represents the data (value) of an object.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Behavior: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represents the behavior (functionality) of an object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Identity: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An object's identity is typically implemented via a unique ID. The ID's value is not visible to the external user; however, it is used internally by the JVM to identify each object uniquely.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(Class name) (Object name) = new (Class name)();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CLASS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54367" y="1098690"/>
            <a:ext cx="882660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 class is a user-defined data type.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It consists of data members and member functions, which can be accessed and used by creating an instance of that class.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class is nothing but collections of methods and/or collections of objects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A class is like a blueprint for an object.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class in Java can contain: Fields, methods, constructors, blocks, nested class and interface</a:t>
            </a:r>
            <a:br>
              <a:rPr lang="en-US" sz="2400" dirty="0"/>
            </a:br>
            <a:r>
              <a:rPr lang="en-IN" sz="1800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 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Syntax:</a:t>
            </a:r>
          </a:p>
          <a:p>
            <a:r>
              <a:rPr lang="en-US" dirty="0"/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 &lt;class_name&gt; { 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		field;  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		method; 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A7E4CB2-FBAE-D2ED-E172-3B19B7F9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83FD50B-B7CD-3B72-B040-AD035E4881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METHOD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39007-B112-FFA4-6782-6505D39116D6}"/>
              </a:ext>
            </a:extLst>
          </p:cNvPr>
          <p:cNvSpPr txBox="1"/>
          <p:nvPr/>
        </p:nvSpPr>
        <p:spPr>
          <a:xfrm>
            <a:off x="158700" y="850017"/>
            <a:ext cx="882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 Method is a set of action to be performed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A method is a block of code which only runs when it is called.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You can pass data, known as parameters, into a 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Methods are used to perform certain actions, and they are also known as functions.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Method is a start of execution.</a:t>
            </a:r>
          </a:p>
          <a:p>
            <a:endParaRPr lang="en-US" dirty="0"/>
          </a:p>
          <a:p>
            <a:r>
              <a:rPr lang="en-US" b="1" dirty="0"/>
              <a:t>Syntax:</a:t>
            </a:r>
          </a:p>
          <a:p>
            <a:r>
              <a:rPr lang="en-US" dirty="0"/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public void  &lt;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_name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&gt;(){</a:t>
            </a:r>
          </a:p>
          <a:p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	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u="sng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Method:</a:t>
            </a:r>
          </a:p>
          <a:p>
            <a:pPr algn="l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main(String[]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objectname.methodname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call the method here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pPr lvl="6"/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53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8E5F5A-C67C-BE8C-4EDC-F0FF79CE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71A4E54-F793-4146-D999-440896259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Encapsulation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28871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449</Words>
  <Application>Microsoft Office PowerPoint</Application>
  <PresentationFormat>On-screen Show (16:9)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Wingdings</vt:lpstr>
      <vt:lpstr>Arial</vt:lpstr>
      <vt:lpstr>Montserrat</vt:lpstr>
      <vt:lpstr>Roboto</vt:lpstr>
      <vt:lpstr>Material</vt:lpstr>
      <vt:lpstr>Lesson: OOPs Concept</vt:lpstr>
      <vt:lpstr>OOPs Concept</vt:lpstr>
      <vt:lpstr>What is OOPs ?</vt:lpstr>
      <vt:lpstr>1. OBJECT</vt:lpstr>
      <vt:lpstr>2. CLASS</vt:lpstr>
      <vt:lpstr>3. METHOD</vt:lpstr>
      <vt:lpstr>Thank You!!  We will Continue with   Encapsulation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Subbaram Theerthagiri (QJD C)</cp:lastModifiedBy>
  <cp:revision>38</cp:revision>
  <dcterms:modified xsi:type="dcterms:W3CDTF">2025-04-04T13:46:52Z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2025-04-04T13:46:51Z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0753c2a4-ed26-450a-a818-0c1ca54ff73b</vt:lpwstr>
  </property>
  <property fmtid="{D5CDD505-2E9C-101B-9397-08002B2CF9AE}" pid="8" name="MSIP_Label_55818d02-8d25-4bb9-b27c-e4db64670887_ContentBits">
    <vt:lpwstr>0</vt:lpwstr>
  </property>
  <property fmtid="{D5CDD505-2E9C-101B-9397-08002B2CF9AE}" pid="9" name="MSIP_Label_55818d02-8d25-4bb9-b27c-e4db64670887_Tag">
    <vt:lpwstr>10, 3, 0, 1</vt:lpwstr>
  </property>
</Properties>
</file>