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5" r:id="rId3"/>
    <p:sldId id="272" r:id="rId4"/>
    <p:sldId id="273" r:id="rId5"/>
    <p:sldId id="274" r:id="rId6"/>
    <p:sldId id="275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9DF7DC7-9E97-0E78-733D-89C5E17B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61C44455-AFFE-3F68-EFC7-7B894B0572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EAACE8DC-80B3-D607-53EF-88002E2A8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62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E03C7D77-6578-A512-0083-22188778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5B9AD99-A1DA-EADC-55B3-0ACA554A2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8BA66C2-7AA4-C7B3-4621-AEA215619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848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31AE03E-FCB6-5D64-CFE0-BF5AB587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E195905A-5CFC-D096-FB57-7C33C35AB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9B119DDF-5455-42C9-E709-5F147B4F3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86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Encapsulation &amp; Access Specifer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Encapsulation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30C32-DAB8-5D47-AD30-529D495F3464}"/>
              </a:ext>
            </a:extLst>
          </p:cNvPr>
          <p:cNvSpPr txBox="1"/>
          <p:nvPr/>
        </p:nvSpPr>
        <p:spPr>
          <a:xfrm>
            <a:off x="154367" y="1098690"/>
            <a:ext cx="8826600" cy="329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Encapsulation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 process of wrapping code and data together into a single unit.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The meaning of word encapsulation is keeping something safe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Encapsulation, is to make sure that "sensitive" data is hidden from users.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Why Encapsulation?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Better control of class attributes and methods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Class attributes can be made read-only (if you only use the get method), or write-only (if you only use the set method)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Flexible: the programmer can change one part of the code without affecting other parts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Increased security of data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Specifier/Modifier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98250" y="822244"/>
            <a:ext cx="882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6" indent="-342900">
              <a:buAutoNum type="arabicPeriod"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6"/>
            <a:r>
              <a:rPr lang="en-US" sz="1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global level access ( same package + different package )</a:t>
            </a: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sz="1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Private:</a:t>
            </a:r>
          </a:p>
          <a:p>
            <a:pPr lvl="6"/>
            <a:r>
              <a:rPr lang="en-US" sz="1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class level access.</a:t>
            </a:r>
          </a:p>
          <a:p>
            <a:pPr lvl="6"/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cannot be accessed from outside the class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r>
              <a:rPr lang="en-US" sz="1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Default:</a:t>
            </a:r>
          </a:p>
          <a:p>
            <a:pPr lvl="6"/>
            <a:r>
              <a:rPr lang="en-US" sz="20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access level of a default is only within the package. </a:t>
            </a:r>
          </a:p>
          <a:p>
            <a:pPr lvl="6"/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you do not specify any access level, it will be the default.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-Ex: Static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Default access specifier</a:t>
            </a:r>
          </a:p>
          <a:p>
            <a:pPr lvl="6"/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6"/>
            <a:r>
              <a:rPr lang="en-US" sz="1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Protected:</a:t>
            </a:r>
          </a:p>
          <a:p>
            <a:pPr lvl="6"/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access level of a protected is within the package and outside the package through child class.</a:t>
            </a:r>
          </a:p>
          <a:p>
            <a:pPr lvl="7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A7E4CB2-FBAE-D2ED-E172-3B19B7F9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83FD50B-B7CD-3B72-B040-AD035E4881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 Modifiers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39007-B112-FFA4-6782-6505D39116D6}"/>
              </a:ext>
            </a:extLst>
          </p:cNvPr>
          <p:cNvSpPr txBox="1"/>
          <p:nvPr/>
        </p:nvSpPr>
        <p:spPr>
          <a:xfrm>
            <a:off x="98250" y="871283"/>
            <a:ext cx="882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</a:t>
            </a: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398F16-E4D7-D400-C5BF-A2B48777C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43760"/>
              </p:ext>
            </p:extLst>
          </p:nvPr>
        </p:nvGraphicFramePr>
        <p:xfrm>
          <a:off x="1063256" y="1339700"/>
          <a:ext cx="6695630" cy="3317360"/>
        </p:xfrm>
        <a:graphic>
          <a:graphicData uri="http://schemas.openxmlformats.org/drawingml/2006/table">
            <a:tbl>
              <a:tblPr/>
              <a:tblGrid>
                <a:gridCol w="1339126">
                  <a:extLst>
                    <a:ext uri="{9D8B030D-6E8A-4147-A177-3AD203B41FA5}">
                      <a16:colId xmlns:a16="http://schemas.microsoft.com/office/drawing/2014/main" val="2431914392"/>
                    </a:ext>
                  </a:extLst>
                </a:gridCol>
                <a:gridCol w="1339126">
                  <a:extLst>
                    <a:ext uri="{9D8B030D-6E8A-4147-A177-3AD203B41FA5}">
                      <a16:colId xmlns:a16="http://schemas.microsoft.com/office/drawing/2014/main" val="93854"/>
                    </a:ext>
                  </a:extLst>
                </a:gridCol>
                <a:gridCol w="1339126">
                  <a:extLst>
                    <a:ext uri="{9D8B030D-6E8A-4147-A177-3AD203B41FA5}">
                      <a16:colId xmlns:a16="http://schemas.microsoft.com/office/drawing/2014/main" val="382678620"/>
                    </a:ext>
                  </a:extLst>
                </a:gridCol>
                <a:gridCol w="1339126">
                  <a:extLst>
                    <a:ext uri="{9D8B030D-6E8A-4147-A177-3AD203B41FA5}">
                      <a16:colId xmlns:a16="http://schemas.microsoft.com/office/drawing/2014/main" val="4014127869"/>
                    </a:ext>
                  </a:extLst>
                </a:gridCol>
                <a:gridCol w="1339126">
                  <a:extLst>
                    <a:ext uri="{9D8B030D-6E8A-4147-A177-3AD203B41FA5}">
                      <a16:colId xmlns:a16="http://schemas.microsoft.com/office/drawing/2014/main" val="2566466947"/>
                    </a:ext>
                  </a:extLst>
                </a:gridCol>
              </a:tblGrid>
              <a:tr h="1070968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Access Modifier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within class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C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C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within package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00C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C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outside package by subclass only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B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B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outside package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C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01215"/>
                  </a:ext>
                </a:extLst>
              </a:tr>
              <a:tr h="561598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Private</a:t>
                      </a:r>
                      <a:endParaRPr lang="en-IN">
                        <a:effectLst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C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48591"/>
                  </a:ext>
                </a:extLst>
              </a:tr>
              <a:tr h="561598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Default</a:t>
                      </a:r>
                      <a:endParaRPr lang="en-IN">
                        <a:effectLst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048654"/>
                  </a:ext>
                </a:extLst>
              </a:tr>
              <a:tr h="561598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Protected</a:t>
                      </a:r>
                      <a:endParaRPr lang="en-IN">
                        <a:effectLst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77396"/>
                  </a:ext>
                </a:extLst>
              </a:tr>
              <a:tr h="561598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Public</a:t>
                      </a:r>
                      <a:endParaRPr lang="en-IN">
                        <a:effectLst/>
                      </a:endParaRP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Y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E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7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53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51E8B1E-D97C-1CB6-5FD7-47268572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FD9CEE33-3C45-30FC-D174-6C0464793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Package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DDA82-278A-0941-A840-018D4FB0D988}"/>
              </a:ext>
            </a:extLst>
          </p:cNvPr>
          <p:cNvSpPr txBox="1"/>
          <p:nvPr/>
        </p:nvSpPr>
        <p:spPr>
          <a:xfrm>
            <a:off x="98250" y="800979"/>
            <a:ext cx="8826600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package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group of similar types of classes, interfaces and sub-packages.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Package of java:   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java.lang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Package in java can be categorized in two form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-built-in package (</a:t>
            </a:r>
            <a:r>
              <a:rPr lang="nb-NO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java, lang, awt, javax, swing, net, io, util, sql etc)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user-defined package.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Encapsulation, is to make sure that "sensitive" data is hidden from users.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Why Encapsulation?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Better control of class attributes and methods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Class attributes can be made read-only (if you only use the get method), or write-only (if you only use the set method)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Flexible: the programmer can change one part of the code without affecting other parts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rgbClr val="0F0F0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Increased security of data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1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18E5F5A-C67C-BE8C-4EDC-F0FF79CE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71A4E54-F793-4146-D999-440896259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Inheritance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28871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407</Words>
  <Application>Microsoft Office PowerPoint</Application>
  <PresentationFormat>On-screen Show 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Symbol</vt:lpstr>
      <vt:lpstr>Calibri</vt:lpstr>
      <vt:lpstr>Arial</vt:lpstr>
      <vt:lpstr>Montserrat</vt:lpstr>
      <vt:lpstr>Roboto</vt:lpstr>
      <vt:lpstr>Material</vt:lpstr>
      <vt:lpstr>Lesson: Encapsulation &amp; Access Specifer</vt:lpstr>
      <vt:lpstr>4. Encapsulation</vt:lpstr>
      <vt:lpstr>Access Specifier/Modifier</vt:lpstr>
      <vt:lpstr>Access Modifiers</vt:lpstr>
      <vt:lpstr>Java Package</vt:lpstr>
      <vt:lpstr>Thank You!!  We will Continue with  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46</cp:revision>
  <dcterms:modified xsi:type="dcterms:W3CDTF">2024-12-30T11:19:58Z</dcterms:modified>
</cp:coreProperties>
</file>