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5" r:id="rId3"/>
    <p:sldId id="272" r:id="rId4"/>
    <p:sldId id="273" r:id="rId5"/>
    <p:sldId id="274" r:id="rId6"/>
    <p:sldId id="275" r:id="rId7"/>
    <p:sldId id="276" r:id="rId8"/>
    <p:sldId id="281" r:id="rId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F4"/>
    <a:srgbClr val="428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50108157-73E7-1F7A-15CD-348D01B6D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9C5FD5AA-3B28-23AE-6318-197DBA2B82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D6CBEA59-2824-E3B0-EDB1-926AE05EA8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241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98A95421-FD88-9936-2607-D4E1A2726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9C171014-094B-36E1-62E5-7D0298F664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2279AED7-F19B-1D6C-D5BB-882D6C0B89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17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64018789-83D9-CB0E-0920-8188DAD46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5959050C-3B6B-59E8-5FF8-EFD8A8715D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7968728A-CA0C-4A0A-2F63-34642D9FA0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605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B5CE658E-A519-301F-53D1-3425A2A2D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D115B36C-D31F-1E33-C1C4-715DE114B9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3BBE393D-2AEF-3B4D-D868-0227BC97A4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406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1313FD45-C86F-F6FD-1926-9A46A63D4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677EA332-68D6-D860-4F36-7D8BFF0A56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A0701E89-DD8A-BB7E-A8F1-C65D972A8E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008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131AE03E-FCB6-5D64-CFE0-BF5AB5871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E195905A-5CFC-D096-FB57-7C33C35ABC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9B119DDF-5455-42C9-E709-5F147B4F36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86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Lesson: Inheritance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 Inheritance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330C32-DAB8-5D47-AD30-529D495F3464}"/>
              </a:ext>
            </a:extLst>
          </p:cNvPr>
          <p:cNvSpPr txBox="1"/>
          <p:nvPr/>
        </p:nvSpPr>
        <p:spPr>
          <a:xfrm>
            <a:off x="98250" y="673388"/>
            <a:ext cx="8826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Using Inheritance, we can access one class property into another class.</a:t>
            </a:r>
            <a:endParaRPr lang="en-US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IN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uperclass</a:t>
            </a: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(parent, base) - the class being inherited from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IN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ubclass</a:t>
            </a: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(child, derived) - the class that inherits from another class</a:t>
            </a:r>
            <a:endParaRPr lang="en-IN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yntax:</a:t>
            </a:r>
            <a:b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class Subclass-name </a:t>
            </a:r>
            <a:r>
              <a:rPr lang="en-US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extends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Superclass-name  </a:t>
            </a:r>
          </a:p>
          <a:p>
            <a:pPr lvl="3"/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lvl="3"/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//methods and fields  </a:t>
            </a:r>
          </a:p>
          <a:p>
            <a:pPr lvl="3"/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} </a:t>
            </a:r>
          </a:p>
          <a:p>
            <a:pPr lvl="3"/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r>
              <a:rPr lang="en-US" sz="16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 of Inheritance: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lvl="3"/>
            <a:endParaRPr lang="en-US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1. Single Inheritance</a:t>
            </a:r>
          </a:p>
          <a:p>
            <a:pPr lvl="3">
              <a:lnSpc>
                <a:spcPct val="150000"/>
              </a:lnSpc>
            </a:pP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2.Multilevel Inheritance</a:t>
            </a:r>
          </a:p>
          <a:p>
            <a:pPr lvl="3">
              <a:lnSpc>
                <a:spcPct val="150000"/>
              </a:lnSpc>
            </a:pP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3. Multiple Inheritance</a:t>
            </a:r>
          </a:p>
          <a:p>
            <a:pPr lvl="3">
              <a:lnSpc>
                <a:spcPct val="150000"/>
              </a:lnSpc>
            </a:pP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4. Hybrid Inheritance</a:t>
            </a:r>
          </a:p>
          <a:p>
            <a:pPr lvl="3">
              <a:lnSpc>
                <a:spcPct val="150000"/>
              </a:lnSpc>
            </a:pP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5. Hierarchical Inheritance</a:t>
            </a:r>
          </a:p>
          <a:p>
            <a:endParaRPr lang="en-IN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B120C1A8-6D6C-10CF-6638-895975102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EC957D62-6F88-B9C1-46FE-75FA9FDA0C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Single Inheritance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16960C-738A-9E7B-9C44-BF90578A94D1}"/>
              </a:ext>
            </a:extLst>
          </p:cNvPr>
          <p:cNvSpPr txBox="1"/>
          <p:nvPr/>
        </p:nvSpPr>
        <p:spPr>
          <a:xfrm>
            <a:off x="98250" y="822244"/>
            <a:ext cx="8826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One Parent Class is directly support into one child is called Single Inheritance.	</a:t>
            </a: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AB1F04-1643-5F6A-EB43-838FFAAD85D9}"/>
              </a:ext>
            </a:extLst>
          </p:cNvPr>
          <p:cNvSpPr/>
          <p:nvPr/>
        </p:nvSpPr>
        <p:spPr>
          <a:xfrm>
            <a:off x="3058632" y="1572087"/>
            <a:ext cx="2112335" cy="99966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09331-751D-A481-8F41-BF4B8B25D55F}"/>
              </a:ext>
            </a:extLst>
          </p:cNvPr>
          <p:cNvSpPr txBox="1"/>
          <p:nvPr/>
        </p:nvSpPr>
        <p:spPr>
          <a:xfrm>
            <a:off x="3452038" y="1902641"/>
            <a:ext cx="1871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Parent class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8C5343-9933-318F-6593-AE6BF1EF1ACD}"/>
              </a:ext>
            </a:extLst>
          </p:cNvPr>
          <p:cNvSpPr/>
          <p:nvPr/>
        </p:nvSpPr>
        <p:spPr>
          <a:xfrm>
            <a:off x="3058631" y="3708854"/>
            <a:ext cx="2112335" cy="99966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43268C-CC4E-FAA5-77AA-391BFE355C83}"/>
              </a:ext>
            </a:extLst>
          </p:cNvPr>
          <p:cNvSpPr txBox="1"/>
          <p:nvPr/>
        </p:nvSpPr>
        <p:spPr>
          <a:xfrm>
            <a:off x="3537098" y="4039408"/>
            <a:ext cx="1268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Child class</a:t>
            </a:r>
            <a:endParaRPr lang="en-IN" sz="1600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D37C8B-A779-F332-0E7F-3D05A5CB8016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4114799" y="2571750"/>
            <a:ext cx="1" cy="11371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16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42FBD156-7499-4EA4-8B72-D17CA8C78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5A807E93-F31E-3D5A-9379-4390BCB32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Multilevel Inheritance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9FC60E-A420-A76C-28B1-D43EA902E383}"/>
              </a:ext>
            </a:extLst>
          </p:cNvPr>
          <p:cNvSpPr txBox="1"/>
          <p:nvPr/>
        </p:nvSpPr>
        <p:spPr>
          <a:xfrm>
            <a:off x="98250" y="822244"/>
            <a:ext cx="8826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One child class and more than one parent class</a:t>
            </a: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B12DDE-E834-523C-3C57-48D0BC8C2138}"/>
              </a:ext>
            </a:extLst>
          </p:cNvPr>
          <p:cNvSpPr/>
          <p:nvPr/>
        </p:nvSpPr>
        <p:spPr>
          <a:xfrm>
            <a:off x="3058630" y="2815513"/>
            <a:ext cx="2112335" cy="66910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64FE58-C6A0-F8CC-6655-815BD0D3C4CE}"/>
              </a:ext>
            </a:extLst>
          </p:cNvPr>
          <p:cNvSpPr txBox="1"/>
          <p:nvPr/>
        </p:nvSpPr>
        <p:spPr>
          <a:xfrm>
            <a:off x="3363427" y="2917793"/>
            <a:ext cx="1807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Parent class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79808F-9F28-F649-584A-7B1265505521}"/>
              </a:ext>
            </a:extLst>
          </p:cNvPr>
          <p:cNvSpPr/>
          <p:nvPr/>
        </p:nvSpPr>
        <p:spPr>
          <a:xfrm>
            <a:off x="3058631" y="4208685"/>
            <a:ext cx="2112335" cy="66910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EA05B8-8316-9984-D70C-E6C6BC0138E9}"/>
              </a:ext>
            </a:extLst>
          </p:cNvPr>
          <p:cNvSpPr txBox="1"/>
          <p:nvPr/>
        </p:nvSpPr>
        <p:spPr>
          <a:xfrm>
            <a:off x="3480389" y="4373962"/>
            <a:ext cx="1268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Child class</a:t>
            </a:r>
            <a:endParaRPr lang="en-IN" sz="1600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DF0F2F-55DB-974D-2FF9-1836C8EAE8A7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114799" y="3487479"/>
            <a:ext cx="0" cy="7212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E6ED6E7-66A7-96EE-53D4-8D1713C9EA04}"/>
              </a:ext>
            </a:extLst>
          </p:cNvPr>
          <p:cNvSpPr/>
          <p:nvPr/>
        </p:nvSpPr>
        <p:spPr>
          <a:xfrm>
            <a:off x="2998379" y="1331385"/>
            <a:ext cx="2112335" cy="66910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FE419F-9B56-C9B4-5849-4707EA4ABAF0}"/>
              </a:ext>
            </a:extLst>
          </p:cNvPr>
          <p:cNvSpPr txBox="1"/>
          <p:nvPr/>
        </p:nvSpPr>
        <p:spPr>
          <a:xfrm>
            <a:off x="3058630" y="1468575"/>
            <a:ext cx="222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Grand Parent class</a:t>
            </a:r>
            <a:endParaRPr lang="en-IN" sz="16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073868-5D8A-60DB-7A56-EE07CFB05C6A}"/>
              </a:ext>
            </a:extLst>
          </p:cNvPr>
          <p:cNvCxnSpPr>
            <a:cxnSpLocks/>
          </p:cNvCxnSpPr>
          <p:nvPr/>
        </p:nvCxnSpPr>
        <p:spPr>
          <a:xfrm flipV="1">
            <a:off x="4040371" y="2000494"/>
            <a:ext cx="0" cy="815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99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A7771B0E-52CB-B367-CF9E-0C6CAC251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923A129E-7163-D84A-5126-2119515FAF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Multiple Inheritance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0FAD7-6E34-E5DF-6A27-287BEE1CA7A4}"/>
              </a:ext>
            </a:extLst>
          </p:cNvPr>
          <p:cNvSpPr txBox="1"/>
          <p:nvPr/>
        </p:nvSpPr>
        <p:spPr>
          <a:xfrm>
            <a:off x="98250" y="822244"/>
            <a:ext cx="8826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More than one parent class parallelly support into one child class but it won’t support in java because</a:t>
            </a:r>
          </a:p>
          <a:p>
            <a:pPr lvl="7">
              <a:lnSpc>
                <a:spcPct val="20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1. Priority problem</a:t>
            </a:r>
          </a:p>
          <a:p>
            <a:pPr lvl="7">
              <a:lnSpc>
                <a:spcPct val="20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2. Compilation error/syntax error</a:t>
            </a: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(</a:t>
            </a:r>
            <a:r>
              <a:rPr lang="en-IN" dirty="0" err="1"/>
              <a:t>i.e</a:t>
            </a:r>
            <a:r>
              <a:rPr lang="en-IN" dirty="0"/>
              <a:t>) if both parent class having same method name it will get priority problem so it doesn’t work in java</a:t>
            </a:r>
          </a:p>
          <a:p>
            <a:endParaRPr lang="en-IN" dirty="0"/>
          </a:p>
          <a:p>
            <a:r>
              <a:rPr lang="en-IN" dirty="0"/>
              <a:t>	Parent Class</a:t>
            </a:r>
            <a:r>
              <a:rPr lang="en-IN" dirty="0">
                <a:sym typeface="Wingdings" panose="05000000000000000000" pitchFamily="2" charset="2"/>
              </a:rPr>
              <a:t> Child Class Parent Class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	</a:t>
            </a:r>
          </a:p>
          <a:p>
            <a:r>
              <a:rPr lang="en-IN" dirty="0">
                <a:sym typeface="Wingdings" panose="05000000000000000000" pitchFamily="2" charset="2"/>
              </a:rPr>
              <a:t>	test()			test()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Here test() is a method name, it present in both parent class, so its get priority problem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C7397C-BFD8-4E4C-2352-635AADF8608C}"/>
              </a:ext>
            </a:extLst>
          </p:cNvPr>
          <p:cNvSpPr/>
          <p:nvPr/>
        </p:nvSpPr>
        <p:spPr>
          <a:xfrm>
            <a:off x="3549790" y="2147322"/>
            <a:ext cx="2112335" cy="66910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2CB4D-9E83-8FC7-4210-96CC5D1F1E45}"/>
              </a:ext>
            </a:extLst>
          </p:cNvPr>
          <p:cNvSpPr txBox="1"/>
          <p:nvPr/>
        </p:nvSpPr>
        <p:spPr>
          <a:xfrm>
            <a:off x="3893570" y="2258072"/>
            <a:ext cx="1807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Child class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7ED9E2-5147-4F4D-9A4C-5E33A9BAAD0C}"/>
              </a:ext>
            </a:extLst>
          </p:cNvPr>
          <p:cNvSpPr/>
          <p:nvPr/>
        </p:nvSpPr>
        <p:spPr>
          <a:xfrm>
            <a:off x="215411" y="2138882"/>
            <a:ext cx="2112335" cy="66910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3CE89-A8C6-E015-997E-AEAC4F61D091}"/>
              </a:ext>
            </a:extLst>
          </p:cNvPr>
          <p:cNvSpPr txBox="1"/>
          <p:nvPr/>
        </p:nvSpPr>
        <p:spPr>
          <a:xfrm>
            <a:off x="498204" y="2233196"/>
            <a:ext cx="1540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Parent class</a:t>
            </a:r>
            <a:endParaRPr lang="en-IN" sz="1600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032C39-5A27-BA0D-C758-E6368AC66F67}"/>
              </a:ext>
            </a:extLst>
          </p:cNvPr>
          <p:cNvCxnSpPr>
            <a:cxnSpLocks/>
          </p:cNvCxnSpPr>
          <p:nvPr/>
        </p:nvCxnSpPr>
        <p:spPr>
          <a:xfrm>
            <a:off x="2327746" y="2427349"/>
            <a:ext cx="122204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60410F-0801-2E6D-8376-20945306941F}"/>
              </a:ext>
            </a:extLst>
          </p:cNvPr>
          <p:cNvSpPr/>
          <p:nvPr/>
        </p:nvSpPr>
        <p:spPr>
          <a:xfrm>
            <a:off x="6670153" y="2076922"/>
            <a:ext cx="2112335" cy="66910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230809-9C08-8848-D81D-E466199D18C2}"/>
              </a:ext>
            </a:extLst>
          </p:cNvPr>
          <p:cNvSpPr txBox="1"/>
          <p:nvPr/>
        </p:nvSpPr>
        <p:spPr>
          <a:xfrm>
            <a:off x="6780607" y="2200927"/>
            <a:ext cx="222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 Parent class</a:t>
            </a:r>
            <a:endParaRPr lang="en-IN" sz="16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F17E6-8812-5E2A-10B2-ED8A7EFAC64E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flipH="1">
            <a:off x="5701108" y="2411477"/>
            <a:ext cx="969045" cy="158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5158BD-A0D4-2567-6185-0E2A89E24B7E}"/>
              </a:ext>
            </a:extLst>
          </p:cNvPr>
          <p:cNvCxnSpPr/>
          <p:nvPr/>
        </p:nvCxnSpPr>
        <p:spPr>
          <a:xfrm>
            <a:off x="1268819" y="3778102"/>
            <a:ext cx="0" cy="4323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1228B5-C10A-09CB-53FE-7299A217AF01}"/>
              </a:ext>
            </a:extLst>
          </p:cNvPr>
          <p:cNvCxnSpPr/>
          <p:nvPr/>
        </p:nvCxnSpPr>
        <p:spPr>
          <a:xfrm>
            <a:off x="3987209" y="3778102"/>
            <a:ext cx="0" cy="4323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192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A01AA9E7-AFB1-7DD2-C00C-DCDEDA017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A623918F-1EA1-DC66-237E-35626540DD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Hybrid Inheritance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B8219-3FDE-DECB-0706-4E0D8BC2C784}"/>
              </a:ext>
            </a:extLst>
          </p:cNvPr>
          <p:cNvSpPr txBox="1"/>
          <p:nvPr/>
        </p:nvSpPr>
        <p:spPr>
          <a:xfrm>
            <a:off x="98250" y="822244"/>
            <a:ext cx="8826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a combination of single and multiple inheritance</a:t>
            </a: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F84675-A5E8-2063-A467-F9AA3259BC18}"/>
              </a:ext>
            </a:extLst>
          </p:cNvPr>
          <p:cNvSpPr/>
          <p:nvPr/>
        </p:nvSpPr>
        <p:spPr>
          <a:xfrm>
            <a:off x="478468" y="2646236"/>
            <a:ext cx="2112335" cy="66910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F0A76-C492-B220-7986-46202D422030}"/>
              </a:ext>
            </a:extLst>
          </p:cNvPr>
          <p:cNvSpPr txBox="1"/>
          <p:nvPr/>
        </p:nvSpPr>
        <p:spPr>
          <a:xfrm>
            <a:off x="1010093" y="2789795"/>
            <a:ext cx="1807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Class B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F8CA55-7854-EBC2-8328-E0E7FB78A664}"/>
              </a:ext>
            </a:extLst>
          </p:cNvPr>
          <p:cNvSpPr/>
          <p:nvPr/>
        </p:nvSpPr>
        <p:spPr>
          <a:xfrm>
            <a:off x="3058631" y="4208685"/>
            <a:ext cx="2112335" cy="66910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A518E-0695-7343-ED5E-1608B21D6536}"/>
              </a:ext>
            </a:extLst>
          </p:cNvPr>
          <p:cNvSpPr txBox="1"/>
          <p:nvPr/>
        </p:nvSpPr>
        <p:spPr>
          <a:xfrm>
            <a:off x="3613290" y="4373962"/>
            <a:ext cx="1268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Class D</a:t>
            </a:r>
            <a:endParaRPr lang="en-IN" sz="1600" b="1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6AFCA7-84BD-BB7D-3794-65CAC6D23C0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170966" y="4543240"/>
            <a:ext cx="1640960" cy="18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3BB394-39F9-44F0-E941-67F6309CE7EA}"/>
              </a:ext>
            </a:extLst>
          </p:cNvPr>
          <p:cNvSpPr/>
          <p:nvPr/>
        </p:nvSpPr>
        <p:spPr>
          <a:xfrm>
            <a:off x="2998379" y="1331385"/>
            <a:ext cx="2112335" cy="66910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12BC3A-7DFF-2AEA-86B3-E2F469D75129}"/>
              </a:ext>
            </a:extLst>
          </p:cNvPr>
          <p:cNvSpPr txBox="1"/>
          <p:nvPr/>
        </p:nvSpPr>
        <p:spPr>
          <a:xfrm>
            <a:off x="3634558" y="1461487"/>
            <a:ext cx="222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Class A</a:t>
            </a:r>
            <a:endParaRPr lang="en-IN" sz="16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DD3D07-F7E0-C5D1-4D81-7E6940DDA760}"/>
              </a:ext>
            </a:extLst>
          </p:cNvPr>
          <p:cNvCxnSpPr>
            <a:cxnSpLocks/>
          </p:cNvCxnSpPr>
          <p:nvPr/>
        </p:nvCxnSpPr>
        <p:spPr>
          <a:xfrm flipV="1">
            <a:off x="1488557" y="1637852"/>
            <a:ext cx="0" cy="9842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0A42C8B-6942-A6D4-D3EB-753B6A424AE5}"/>
              </a:ext>
            </a:extLst>
          </p:cNvPr>
          <p:cNvSpPr/>
          <p:nvPr/>
        </p:nvSpPr>
        <p:spPr>
          <a:xfrm>
            <a:off x="5890444" y="2646236"/>
            <a:ext cx="2112335" cy="66910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3BB1DD-BC45-761E-4FB1-8BA72497E982}"/>
              </a:ext>
            </a:extLst>
          </p:cNvPr>
          <p:cNvSpPr txBox="1"/>
          <p:nvPr/>
        </p:nvSpPr>
        <p:spPr>
          <a:xfrm>
            <a:off x="6386627" y="2799830"/>
            <a:ext cx="1807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Class C</a:t>
            </a:r>
            <a:endParaRPr lang="en-IN" sz="1600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D6F3A2-0C5B-ABD9-3F9D-79125F5CEE58}"/>
              </a:ext>
            </a:extLst>
          </p:cNvPr>
          <p:cNvCxnSpPr>
            <a:cxnSpLocks/>
          </p:cNvCxnSpPr>
          <p:nvPr/>
        </p:nvCxnSpPr>
        <p:spPr>
          <a:xfrm>
            <a:off x="1488557" y="1622795"/>
            <a:ext cx="14460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A29405-FFA3-FC16-F71F-0BB54E58CD2C}"/>
              </a:ext>
            </a:extLst>
          </p:cNvPr>
          <p:cNvCxnSpPr>
            <a:cxnSpLocks/>
          </p:cNvCxnSpPr>
          <p:nvPr/>
        </p:nvCxnSpPr>
        <p:spPr>
          <a:xfrm flipH="1">
            <a:off x="1488557" y="4550735"/>
            <a:ext cx="15098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507970-88E5-A5DD-181B-59B6635CD6E5}"/>
              </a:ext>
            </a:extLst>
          </p:cNvPr>
          <p:cNvCxnSpPr>
            <a:cxnSpLocks/>
          </p:cNvCxnSpPr>
          <p:nvPr/>
        </p:nvCxnSpPr>
        <p:spPr>
          <a:xfrm flipV="1">
            <a:off x="1488557" y="3339433"/>
            <a:ext cx="0" cy="12113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F16F186-9FE1-8571-254E-9B6A6ABA37D9}"/>
              </a:ext>
            </a:extLst>
          </p:cNvPr>
          <p:cNvCxnSpPr>
            <a:cxnSpLocks/>
          </p:cNvCxnSpPr>
          <p:nvPr/>
        </p:nvCxnSpPr>
        <p:spPr>
          <a:xfrm>
            <a:off x="5151471" y="1615707"/>
            <a:ext cx="1660455" cy="150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D6B1F31-45B3-BF14-38E7-D5C443CE047B}"/>
              </a:ext>
            </a:extLst>
          </p:cNvPr>
          <p:cNvCxnSpPr>
            <a:cxnSpLocks/>
          </p:cNvCxnSpPr>
          <p:nvPr/>
        </p:nvCxnSpPr>
        <p:spPr>
          <a:xfrm flipV="1">
            <a:off x="6811926" y="1622758"/>
            <a:ext cx="0" cy="9842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38252AB-D5E4-5FBE-D831-123C4664C6F3}"/>
              </a:ext>
            </a:extLst>
          </p:cNvPr>
          <p:cNvCxnSpPr>
            <a:cxnSpLocks/>
          </p:cNvCxnSpPr>
          <p:nvPr/>
        </p:nvCxnSpPr>
        <p:spPr>
          <a:xfrm flipV="1">
            <a:off x="6822560" y="3339433"/>
            <a:ext cx="0" cy="1229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91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904C62B2-4DA2-98E6-5F8A-A6A2ED9EC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B0F18B00-46E3-3597-84E2-64240D33BC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Hierarchical Inheritance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531F56-685F-EE2D-99E9-B39E050BDB21}"/>
              </a:ext>
            </a:extLst>
          </p:cNvPr>
          <p:cNvSpPr txBox="1"/>
          <p:nvPr/>
        </p:nvSpPr>
        <p:spPr>
          <a:xfrm>
            <a:off x="98250" y="822244"/>
            <a:ext cx="8826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One parent class and more than one child class</a:t>
            </a: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326587-8363-BF05-5A0E-5E28347348FA}"/>
              </a:ext>
            </a:extLst>
          </p:cNvPr>
          <p:cNvSpPr/>
          <p:nvPr/>
        </p:nvSpPr>
        <p:spPr>
          <a:xfrm>
            <a:off x="336702" y="3121153"/>
            <a:ext cx="2112335" cy="66910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56112-DB3E-7B2E-9884-58CAF08247E0}"/>
              </a:ext>
            </a:extLst>
          </p:cNvPr>
          <p:cNvSpPr txBox="1"/>
          <p:nvPr/>
        </p:nvSpPr>
        <p:spPr>
          <a:xfrm>
            <a:off x="641499" y="3223433"/>
            <a:ext cx="1807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Child class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A92D39-4272-0B41-30D1-7A3C6E0E6F03}"/>
              </a:ext>
            </a:extLst>
          </p:cNvPr>
          <p:cNvSpPr/>
          <p:nvPr/>
        </p:nvSpPr>
        <p:spPr>
          <a:xfrm>
            <a:off x="3030285" y="3145428"/>
            <a:ext cx="2112335" cy="66910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25A27-440E-1198-B148-AA96A363D7DD}"/>
              </a:ext>
            </a:extLst>
          </p:cNvPr>
          <p:cNvSpPr txBox="1"/>
          <p:nvPr/>
        </p:nvSpPr>
        <p:spPr>
          <a:xfrm>
            <a:off x="3452043" y="3310705"/>
            <a:ext cx="1268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Child class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75766D-BC51-FAFF-A5BD-0D42B61BF4FD}"/>
              </a:ext>
            </a:extLst>
          </p:cNvPr>
          <p:cNvSpPr/>
          <p:nvPr/>
        </p:nvSpPr>
        <p:spPr>
          <a:xfrm>
            <a:off x="2998379" y="1331385"/>
            <a:ext cx="2112335" cy="66910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22603B-45A8-194D-B7F7-10ADA8F81E85}"/>
              </a:ext>
            </a:extLst>
          </p:cNvPr>
          <p:cNvSpPr txBox="1"/>
          <p:nvPr/>
        </p:nvSpPr>
        <p:spPr>
          <a:xfrm>
            <a:off x="3329758" y="1446430"/>
            <a:ext cx="222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Parent class</a:t>
            </a:r>
            <a:endParaRPr lang="en-IN" sz="1600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699296-C69A-DF95-17DE-74B151FC3868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1392870" y="1644876"/>
            <a:ext cx="1588667" cy="1476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EDF62E7-D38A-FAB6-5D49-1D9E3069BA28}"/>
              </a:ext>
            </a:extLst>
          </p:cNvPr>
          <p:cNvSpPr/>
          <p:nvPr/>
        </p:nvSpPr>
        <p:spPr>
          <a:xfrm>
            <a:off x="6018032" y="3121154"/>
            <a:ext cx="2112335" cy="66910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629C7-8717-70B7-4D81-37C6B909F997}"/>
              </a:ext>
            </a:extLst>
          </p:cNvPr>
          <p:cNvSpPr txBox="1"/>
          <p:nvPr/>
        </p:nvSpPr>
        <p:spPr>
          <a:xfrm>
            <a:off x="6322829" y="3223434"/>
            <a:ext cx="1807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Child class</a:t>
            </a:r>
            <a:endParaRPr lang="en-IN" sz="1600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91341C-A3CD-D522-048E-B522BB6664C7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054546" y="2000494"/>
            <a:ext cx="1" cy="11378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741C1A-8183-4EC6-5670-C8EDD1FC2F8A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142620" y="1665939"/>
            <a:ext cx="1931580" cy="1455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768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718E5F5A-C67C-BE8C-4EDC-F0FF79CE6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071A4E54-F793-4146-D999-4408962599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8376" y="1261731"/>
            <a:ext cx="8222100" cy="21999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You!!</a:t>
            </a:r>
            <a:br>
              <a:rPr lang="en-US" dirty="0"/>
            </a:br>
            <a:r>
              <a:rPr lang="en-US" dirty="0"/>
              <a:t>	We will Continue with</a:t>
            </a:r>
            <a:br>
              <a:rPr lang="en-US" dirty="0"/>
            </a:br>
            <a:r>
              <a:rPr lang="en-US" dirty="0"/>
              <a:t>		Data types </a:t>
            </a:r>
            <a:r>
              <a:rPr lang="en-US"/>
              <a:t>and Return 			types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0288713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305</Words>
  <Application>Microsoft Office PowerPoint</Application>
  <PresentationFormat>On-screen Show (16:9)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Symbol</vt:lpstr>
      <vt:lpstr>Calibri</vt:lpstr>
      <vt:lpstr>Arial</vt:lpstr>
      <vt:lpstr>Montserrat</vt:lpstr>
      <vt:lpstr>Roboto</vt:lpstr>
      <vt:lpstr>Wingdings</vt:lpstr>
      <vt:lpstr>Material</vt:lpstr>
      <vt:lpstr>Lesson: Inheritance</vt:lpstr>
      <vt:lpstr>5. Inheritance</vt:lpstr>
      <vt:lpstr>1. Single Inheritance</vt:lpstr>
      <vt:lpstr>2. Multilevel Inheritance</vt:lpstr>
      <vt:lpstr>3. Multiple Inheritance</vt:lpstr>
      <vt:lpstr>4. Hybrid Inheritance</vt:lpstr>
      <vt:lpstr>4. Hierarchical Inheritance</vt:lpstr>
      <vt:lpstr>Thank You!!  We will Continue with   Data types and Return   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bhuvaneshwari palanisamy</cp:lastModifiedBy>
  <cp:revision>54</cp:revision>
  <dcterms:modified xsi:type="dcterms:W3CDTF">2024-12-30T11:22:12Z</dcterms:modified>
</cp:coreProperties>
</file>