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72" r:id="rId3"/>
    <p:sldId id="265" r:id="rId4"/>
    <p:sldId id="277" r:id="rId5"/>
    <p:sldId id="273" r:id="rId6"/>
    <p:sldId id="274" r:id="rId7"/>
    <p:sldId id="279" r:id="rId8"/>
    <p:sldId id="280" r:id="rId9"/>
    <p:sldId id="278" r:id="rId10"/>
    <p:sldId id="281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31AE03E-FCB6-5D64-CFE0-BF5AB587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195905A-5CFC-D096-FB57-7C33C35AB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B119DDF-5455-42C9-E709-5F147B4F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986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B6C6D9F-56B3-ADFB-D8EC-6D2D222B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3ADD9FD0-90C7-C4BF-21BD-53C38CE73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97B1DEE8-9B71-3395-ED2F-0F0CD73530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72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8A95421-FD88-9936-2607-D4E1A272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171014-094B-36E1-62E5-7D0298F66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2279AED7-F19B-1D6C-D5BB-882D6C0B8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417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19C7070-7991-32DC-4177-350F9F90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1395AC8D-6838-9F8E-EA3F-8EBD0EBFD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B8946160-DC5B-EC95-8B01-816C205FA7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303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28CEBB0-B06C-9E80-E8C3-325ECAC3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15281FFE-4002-F6E9-CBFE-D67F73F18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03E08A5-AEF0-62B5-30CB-696162394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352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80CF56B-63CD-7A87-C3CE-59F7D159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432B0CB-E844-A25B-8BF6-9A32826D0F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EB3F964-7900-598A-D060-46A3ADFC4E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1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Data Types and Return Types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18E5F5A-C67C-BE8C-4EDC-F0FF79CE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71A4E54-F793-4146-D999-4408962599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Polymorphism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0288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Types: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74133" y="694653"/>
            <a:ext cx="882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types specify the different sizes and values that can be stored in the variable.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types of data types in Java:</a:t>
            </a: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F5DAEB-0B0C-5794-DC26-9E085C38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23" y="1631019"/>
            <a:ext cx="5540560" cy="30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 Types: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330C32-DAB8-5D47-AD30-529D495F3464}"/>
              </a:ext>
            </a:extLst>
          </p:cNvPr>
          <p:cNvSpPr txBox="1"/>
          <p:nvPr/>
        </p:nvSpPr>
        <p:spPr>
          <a:xfrm>
            <a:off x="98250" y="673388"/>
            <a:ext cx="88266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omplier:</a:t>
            </a:r>
          </a:p>
          <a:p>
            <a:pPr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program that converts instructions into a machine code form so that they can be read and executed by a computer.</a:t>
            </a:r>
          </a:p>
          <a:p>
            <a:pPr lvl="3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3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endParaRPr lang="en-IN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DEA0DB-CB56-193D-F1F3-5B9B926BC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430090"/>
              </p:ext>
            </p:extLst>
          </p:nvPr>
        </p:nvGraphicFramePr>
        <p:xfrm>
          <a:off x="1375144" y="1484790"/>
          <a:ext cx="5854996" cy="3393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749">
                  <a:extLst>
                    <a:ext uri="{9D8B030D-6E8A-4147-A177-3AD203B41FA5}">
                      <a16:colId xmlns:a16="http://schemas.microsoft.com/office/drawing/2014/main" val="1161679649"/>
                    </a:ext>
                  </a:extLst>
                </a:gridCol>
                <a:gridCol w="1463749">
                  <a:extLst>
                    <a:ext uri="{9D8B030D-6E8A-4147-A177-3AD203B41FA5}">
                      <a16:colId xmlns:a16="http://schemas.microsoft.com/office/drawing/2014/main" val="626191017"/>
                    </a:ext>
                  </a:extLst>
                </a:gridCol>
                <a:gridCol w="1463749">
                  <a:extLst>
                    <a:ext uri="{9D8B030D-6E8A-4147-A177-3AD203B41FA5}">
                      <a16:colId xmlns:a16="http://schemas.microsoft.com/office/drawing/2014/main" val="2945386944"/>
                    </a:ext>
                  </a:extLst>
                </a:gridCol>
                <a:gridCol w="1463749">
                  <a:extLst>
                    <a:ext uri="{9D8B030D-6E8A-4147-A177-3AD203B41FA5}">
                      <a16:colId xmlns:a16="http://schemas.microsoft.com/office/drawing/2014/main" val="332985689"/>
                    </a:ext>
                  </a:extLst>
                </a:gridCol>
              </a:tblGrid>
              <a:tr h="2820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Wrapper 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Default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02096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257775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393985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2233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14804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65257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1485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</a:t>
                      </a:r>
                      <a:r>
                        <a:rPr lang="en-IN" dirty="0"/>
                        <a:t>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917576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99979"/>
                  </a:ext>
                </a:extLst>
              </a:tr>
              <a:tr h="343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8256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CDAFAF06-2DBD-36D0-BCBF-33F5A9797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A420AD0-DC63-5BD9-B589-188968BCCB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 Types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7A0C-D960-962A-43C6-716FC2131302}"/>
              </a:ext>
            </a:extLst>
          </p:cNvPr>
          <p:cNvSpPr txBox="1"/>
          <p:nvPr/>
        </p:nvSpPr>
        <p:spPr>
          <a:xfrm>
            <a:off x="492642" y="884021"/>
            <a:ext cx="82614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Byte:	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find range: Formula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-2^n-1 to +2^n-1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For </a:t>
            </a: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 byte =8 bits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So n=8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-128 to +127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 range of values from -32,768 to 32,767.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default value is 0.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 range of values from -2,147,483,648 to 2,147,483,647.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default value is 0.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type is commonly used in applications where large integer values are required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-long n = 2000000l ( enter to enter l finally)</a:t>
            </a: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24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2FBD156-7499-4EA4-8B72-D17CA8C78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A807E93-F31E-3D5A-9379-4390BCB32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Primitive Data Types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CFF91D-BA8B-CA54-7263-D87BDA68A54D}"/>
              </a:ext>
            </a:extLst>
          </p:cNvPr>
          <p:cNvSpPr txBox="1"/>
          <p:nvPr/>
        </p:nvSpPr>
        <p:spPr>
          <a:xfrm>
            <a:off x="492642" y="884021"/>
            <a:ext cx="82614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Float:	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can represent a wide range of decimal values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-float f= 10.06f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</a:rPr>
              <a:t>	</a:t>
            </a: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provides a wider range of values and greater precision compared to 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type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Its default value is 0.0d. ( No need to enter d )</a:t>
            </a: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Character is any number, any alphabet or any special character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-char = ‘A’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single quotation</a:t>
            </a:r>
          </a:p>
          <a:p>
            <a:pPr lvl="6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Boolean: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data type represents a single bit of information with two possible states: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6"/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-boolean b1=true;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 b2=false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6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6799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 –Primitive Data Types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are user-defined data types created by programmers. 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default value of any reference variable is null.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types reference objects or instances, and they don't have fixed sizes.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Whenever we are passing a non-primitive data type to a method, we are passing the address of that object where the data is stored.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five types of non-primitive data types in Java. They are as follows:</a:t>
            </a:r>
          </a:p>
          <a:p>
            <a:pPr lvl="5"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Class</a:t>
            </a:r>
          </a:p>
          <a:p>
            <a:pPr lvl="4"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2.Object</a:t>
            </a:r>
          </a:p>
          <a:p>
            <a:pPr lvl="4"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3.String</a:t>
            </a:r>
          </a:p>
          <a:p>
            <a:pPr lvl="4"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4.Array</a:t>
            </a:r>
          </a:p>
          <a:p>
            <a:pPr lvl="4"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5.Interface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30809-9C08-8848-D81D-E466199D18C2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8F1F554-72C2-EE15-A259-50E08A18B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864AAFC-3B23-D488-D05F-B1583D4FEA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Continue….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2737D-E98A-E69E-FC42-21D80212127D}"/>
              </a:ext>
            </a:extLst>
          </p:cNvPr>
          <p:cNvSpPr txBox="1"/>
          <p:nvPr/>
        </p:nvSpPr>
        <p:spPr>
          <a:xfrm>
            <a:off x="98250" y="822244"/>
            <a:ext cx="8826600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 and Object:</a:t>
            </a:r>
          </a:p>
          <a:p>
            <a:pPr lvl="7">
              <a:lnSpc>
                <a:spcPct val="20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Classes define the structure and behavior of objects.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String: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 sequence of characters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Array: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Used to store multiple values of the same type.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Interfaces:</a:t>
            </a:r>
          </a:p>
          <a:p>
            <a:pPr lvl="5"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Abstract types used to specify a behavior that classes must implement.	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EAEA54-22A6-0D8C-290B-FBAA18DDA31A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0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9D812B4-407A-2FF5-BB22-4489209D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93955D2-C73B-E9A4-9BA4-B50E1A2E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Return Types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25ACF8-00EE-4A76-F641-963AB0869B87}"/>
              </a:ext>
            </a:extLst>
          </p:cNvPr>
          <p:cNvSpPr txBox="1"/>
          <p:nvPr/>
        </p:nvSpPr>
        <p:spPr>
          <a:xfrm>
            <a:off x="98250" y="822244"/>
            <a:ext cx="8826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Void:</a:t>
            </a:r>
          </a:p>
          <a:p>
            <a:pPr lvl="7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void return type doesn't require any return statement.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lvl="7">
              <a:lnSpc>
                <a:spcPct val="20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we try to return a value from a void method, the compiler shows an error.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 Statement: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-It is used for returning a value when the execution of the block is completed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Montserrat" panose="00000500000000000000" pitchFamily="2" charset="0"/>
                <a:cs typeface="Calibri" panose="020F0502020204030204" pitchFamily="34" charset="0"/>
              </a:rPr>
              <a:t>	-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 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returnvalue;</a:t>
            </a:r>
          </a:p>
          <a:p>
            <a:pPr algn="just">
              <a:lnSpc>
                <a:spcPct val="200000"/>
              </a:lnSpc>
            </a:pPr>
            <a:r>
              <a:rPr lang="en-IN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return type of the method and type of data returned at the end of the method should be same type.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The variable that stores the returned value after the method is called should be a similar data type.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a method is declared with parameters, the sequence of the parameter must be the same	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647986-2BBE-87C2-1A1E-410F222D3AD2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13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450CD05-345A-019B-AA17-F639B205C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1B602B46-EF55-4352-3E3B-9B474686F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Wrapper Class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BF504-A7FD-609C-C99F-1A873400282E}"/>
              </a:ext>
            </a:extLst>
          </p:cNvPr>
          <p:cNvSpPr txBox="1"/>
          <p:nvPr/>
        </p:nvSpPr>
        <p:spPr>
          <a:xfrm>
            <a:off x="98250" y="822244"/>
            <a:ext cx="8826600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wrapper class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provides the mechanism 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convert primitive into object and object into primitive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used to convert any data type into object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 of data type is called wrapper class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All classes and wrapper classes default value is </a:t>
            </a:r>
            <a:r>
              <a:rPr lang="en-US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of Wrapper classes in Java</a:t>
            </a:r>
          </a:p>
          <a:p>
            <a:pPr algn="l"/>
            <a:endParaRPr lang="en-US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Change the value in Method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Serialization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Synchronization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java.util</a:t>
            </a:r>
            <a:r>
              <a:rPr lang="en-IN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package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Framework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/>
            </a:b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02DE4-0F63-FE48-E904-2D36029DC3C2}"/>
              </a:ext>
            </a:extLst>
          </p:cNvPr>
          <p:cNvSpPr txBox="1"/>
          <p:nvPr/>
        </p:nvSpPr>
        <p:spPr>
          <a:xfrm>
            <a:off x="6780607" y="2200927"/>
            <a:ext cx="2229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 Parent class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464775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735</Words>
  <Application>Microsoft Office PowerPoint</Application>
  <PresentationFormat>On-screen Show (16:9)</PresentationFormat>
  <Paragraphs>148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Arial</vt:lpstr>
      <vt:lpstr>Montserrat</vt:lpstr>
      <vt:lpstr>Roboto</vt:lpstr>
      <vt:lpstr>Wingdings</vt:lpstr>
      <vt:lpstr>Material</vt:lpstr>
      <vt:lpstr>Lesson: Data Types and Return Types</vt:lpstr>
      <vt:lpstr>Data Types:</vt:lpstr>
      <vt:lpstr>Primitive Data Types:</vt:lpstr>
      <vt:lpstr>Primitive Data Types</vt:lpstr>
      <vt:lpstr>Primitive Data Types</vt:lpstr>
      <vt:lpstr>Non –Primitive Data Types</vt:lpstr>
      <vt:lpstr>Continue….</vt:lpstr>
      <vt:lpstr>Return Types</vt:lpstr>
      <vt:lpstr>Wrapper Class</vt:lpstr>
      <vt:lpstr>Thank You!!  We will Continue with   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78</cp:revision>
  <dcterms:modified xsi:type="dcterms:W3CDTF">2024-12-30T11:22:35Z</dcterms:modified>
</cp:coreProperties>
</file>