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2" r:id="rId3"/>
    <p:sldId id="272" r:id="rId4"/>
    <p:sldId id="274" r:id="rId5"/>
    <p:sldId id="281" r:id="rId6"/>
    <p:sldId id="28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1AE03E-FCB6-5D64-CFE0-BF5AB587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195905A-5CFC-D096-FB57-7C33C35AB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B119DDF-5455-42C9-E709-5F147B4F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86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Lesson:Polymorphism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8E5F5A-C67C-BE8C-4EDC-F0FF79CE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71A4E54-F793-4146-D999-440896259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OOPs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28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Polymorphism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74133" y="694653"/>
            <a:ext cx="88266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Poly – many ; Morphism-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Polymorphism means "many forms", and it occurs when we have many classes that are related to each other by inheritance.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Polymorphism uses those methods to perform different tasks. </a:t>
            </a:r>
            <a:endParaRPr lang="en-IN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This allows us to perform a single action in different ways.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Executing methods in more than one form</a:t>
            </a:r>
            <a:r>
              <a:rPr lang="en-IN" dirty="0">
                <a:latin typeface="Calibri" panose="020F0502020204030204" pitchFamily="34" charset="0"/>
                <a:ea typeface="Yu Mincho" panose="02020400000000000000" pitchFamily="18" charset="-128"/>
              </a:rPr>
              <a:t>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It allows a single entity (like a method, class, or interface) to behave in multiple ways. 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Polymorphism enhances flexibility, reusability, and maintainability in code.</a:t>
            </a:r>
          </a:p>
          <a:p>
            <a:pPr lvl="6">
              <a:lnSpc>
                <a:spcPct val="150000"/>
              </a:lnSpc>
            </a:pPr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6">
              <a:lnSpc>
                <a:spcPct val="150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Types of Polymorphism in Java</a:t>
            </a:r>
          </a:p>
          <a:p>
            <a:pPr lvl="0">
              <a:lnSpc>
                <a:spcPct val="150000"/>
              </a:lnSpc>
            </a:pPr>
            <a:r>
              <a:rPr lang="en-IN" sz="1800" b="1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Method Overloading – Compile time polymorphism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2. Method Overriding - Run time polymorphism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Overloading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98250" y="619050"/>
            <a:ext cx="882660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Compile time polymorphism/static binding/static polymorphism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ethod overloading is used to achieve compile-time polymorphism.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class can have numerous methods with the same name but distinct parameter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compiler uses the amount &amp; kind of parameters provided to during compilation decide which method to call.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methods in method overloading must have the same name but differ in the quantity or kind of parameters.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overloading has same class, same method name but different parameters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depend on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-Datatype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-Datatype order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-Datatype number or count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Overriding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 polymorphism/dynamic binding/dynamic polymorphism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 time polymorphisms a process in which a call to an overridden method is resolved at runtime.</a:t>
            </a:r>
          </a:p>
          <a:p>
            <a:pPr marL="342900" lvl="0" indent="-342900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 a subclass provides a specific implementation for a method that is already defined in its parent class.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method to be executed is determined at runtime based on the object being referenced.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method in subclass overrides the method in parent class-same method name and same parameters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Upcasting: 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reference variable of Parent class refers to the object of Child class</a:t>
            </a: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  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B(); //upcasting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4A0260-6B90-1C02-3C0E-E5F9F796AD4C}"/>
              </a:ext>
            </a:extLst>
          </p:cNvPr>
          <p:cNvSpPr/>
          <p:nvPr/>
        </p:nvSpPr>
        <p:spPr>
          <a:xfrm>
            <a:off x="999461" y="3881835"/>
            <a:ext cx="2360428" cy="980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variable of Parent Class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F1B18F-C314-BE8A-EF60-E4EE2436E2E2}"/>
              </a:ext>
            </a:extLst>
          </p:cNvPr>
          <p:cNvSpPr/>
          <p:nvPr/>
        </p:nvSpPr>
        <p:spPr>
          <a:xfrm>
            <a:off x="5557284" y="3799367"/>
            <a:ext cx="1885507" cy="98078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of Child Class</a:t>
            </a:r>
            <a:endParaRPr lang="en-IN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216452-E866-ED25-4AFB-7BA1C88749F2}"/>
              </a:ext>
            </a:extLst>
          </p:cNvPr>
          <p:cNvCxnSpPr/>
          <p:nvPr/>
        </p:nvCxnSpPr>
        <p:spPr>
          <a:xfrm>
            <a:off x="3359889" y="4330995"/>
            <a:ext cx="2147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Abstraction-Interface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366</Words>
  <Application>Microsoft Office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 New Roman</vt:lpstr>
      <vt:lpstr>Symbol</vt:lpstr>
      <vt:lpstr>Calibri</vt:lpstr>
      <vt:lpstr>Arial</vt:lpstr>
      <vt:lpstr>Montserrat</vt:lpstr>
      <vt:lpstr>Roboto</vt:lpstr>
      <vt:lpstr>Wingdings</vt:lpstr>
      <vt:lpstr>Material</vt:lpstr>
      <vt:lpstr>Lesson:Polymorphism</vt:lpstr>
      <vt:lpstr>Thank You!!  We will Continue with   OOPs</vt:lpstr>
      <vt:lpstr>Polymorphism</vt:lpstr>
      <vt:lpstr>Method Overloading</vt:lpstr>
      <vt:lpstr>Method Overriding</vt:lpstr>
      <vt:lpstr>Thank You!!  We will Continue with   Abstraction-Interface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88</cp:revision>
  <dcterms:modified xsi:type="dcterms:W3CDTF">2024-12-30T11:24:42Z</dcterms:modified>
</cp:coreProperties>
</file>