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2" r:id="rId3"/>
    <p:sldId id="274" r:id="rId4"/>
    <p:sldId id="281" r:id="rId5"/>
    <p:sldId id="280" r:id="rId6"/>
    <p:sldId id="283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0108157-73E7-1F7A-15CD-348D01B6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C5FD5AA-3B28-23AE-6318-197DBA2B8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6CBEA59-2824-E3B0-EDB1-926AE05EA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4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4018789-83D9-CB0E-0920-8188DAD46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959050C-3B6B-59E8-5FF8-EFD8A8715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7968728A-CA0C-4A0A-2F63-34642D9FA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60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C4DC8629-DF18-9425-15F3-9F410D36E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ED9381E-1389-535D-DDF6-F8E698AFB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533645C-93E2-57E5-492B-F612065E76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41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428CEBB0-B06C-9E80-E8C3-325ECAC3F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15281FFE-4002-F6E9-CBFE-D67F73F183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C03E08A5-AEF0-62B5-30CB-6961623947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352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FE28437-1054-061E-0DA8-5C54B17F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B753498-E000-AD68-4850-A407C06514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86B53C56-0AC7-0AE8-E4FF-8FB9BE571B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7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Lesson: Abstraction-Interface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120C1A8-6D6C-10CF-6638-895975102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C957D62-6F88-B9C1-46FE-75FA9FDA0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Abstraction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6960C-738A-9E7B-9C44-BF90578A94D1}"/>
              </a:ext>
            </a:extLst>
          </p:cNvPr>
          <p:cNvSpPr txBox="1"/>
          <p:nvPr/>
        </p:nvSpPr>
        <p:spPr>
          <a:xfrm>
            <a:off x="148266" y="744272"/>
            <a:ext cx="8826600" cy="5426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Abstraction is the process of hiding implementation details 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Abstraction lets you focus on what the object does instead of how it does it.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It has 2 types,</a:t>
            </a:r>
          </a:p>
          <a:p>
            <a:pPr lvl="6">
              <a:lnSpc>
                <a:spcPct val="150000"/>
              </a:lnSpc>
            </a:pPr>
            <a:r>
              <a:rPr lang="en-IN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	1. Partial Abstraction ( Abstract Class )</a:t>
            </a:r>
          </a:p>
          <a:p>
            <a:pPr lvl="6">
              <a:lnSpc>
                <a:spcPct val="150000"/>
              </a:lnSpc>
            </a:pPr>
            <a:r>
              <a:rPr lang="en-IN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	2. Fully Abstraction ( Interface )</a:t>
            </a:r>
          </a:p>
          <a:p>
            <a:pPr lvl="0">
              <a:lnSpc>
                <a:spcPct val="150000"/>
              </a:lnSpc>
            </a:pPr>
            <a:r>
              <a:rPr lang="en-IN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Abstract Class:</a:t>
            </a:r>
          </a:p>
          <a:p>
            <a:pPr>
              <a:lnSpc>
                <a:spcPct val="150000"/>
              </a:lnSpc>
            </a:pP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Abstract Class is a </a:t>
            </a: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is a restricted class that cannot be used to create objects (to access it, it must be inherited from another class).</a:t>
            </a:r>
          </a:p>
          <a:p>
            <a:pPr>
              <a:lnSpc>
                <a:spcPct val="150000"/>
              </a:lnSpc>
            </a:pPr>
            <a:endParaRPr lang="en-IN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Cannot be instantiated (you cannot create objects of it).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May contain both </a:t>
            </a:r>
            <a:r>
              <a:rPr lang="en-IN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abstract methods</a:t>
            </a: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 (methods without a body) and </a:t>
            </a:r>
            <a:r>
              <a:rPr lang="en-IN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concrete methods</a:t>
            </a: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 (methods with a body).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7771B0E-52CB-B367-CF9E-0C6CAC251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923A129E-7163-D84A-5126-2119515FAF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Continue….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0FAD7-6E34-E5DF-6A27-287BEE1CA7A4}"/>
              </a:ext>
            </a:extLst>
          </p:cNvPr>
          <p:cNvSpPr txBox="1"/>
          <p:nvPr/>
        </p:nvSpPr>
        <p:spPr>
          <a:xfrm>
            <a:off x="158700" y="427664"/>
            <a:ext cx="8826600" cy="601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b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Abstract method: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can only be used in an abstract class, and it does not have a body. The body is provided by the subclass (inherited from).</a:t>
            </a: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I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Abstract method should have abstract class</a:t>
            </a: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I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is compulsory to implement all the abstract methods.</a:t>
            </a: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Syntax:</a:t>
            </a: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abstract class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AbstractClass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{ </a:t>
            </a: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abstract void abstract Method(); // Abstract method (no implementation)</a:t>
            </a: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void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concreteMethod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 { // Concrete method (with implementation) </a:t>
            </a: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System.out.println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("This is a concrete method"); </a:t>
            </a: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 }</a:t>
            </a: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419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080BD044-2FA7-E469-7EF1-68999483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A890BDF-7036-9393-BE1C-FDCF711CB3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Interface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FFC2-9AB3-0A42-F23C-F233E7A59C22}"/>
              </a:ext>
            </a:extLst>
          </p:cNvPr>
          <p:cNvSpPr txBox="1"/>
          <p:nvPr/>
        </p:nvSpPr>
        <p:spPr>
          <a:xfrm>
            <a:off x="98250" y="619050"/>
            <a:ext cx="8826600" cy="6991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 </a:t>
            </a:r>
            <a:r>
              <a:rPr lang="en-IN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interface in Java</a:t>
            </a: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is a blueprint of a class. </a:t>
            </a:r>
          </a:p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 has static constants and abstract methods.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will support only abstract method, won’t support non abstract method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Interface “</a:t>
            </a:r>
            <a:r>
              <a:rPr lang="en-IN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public abstract</a:t>
            </a: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” is default. </a:t>
            </a: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need to mention it.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20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uses “</a:t>
            </a:r>
            <a:r>
              <a:rPr lang="en-IN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implements</a:t>
            </a: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” keyword.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2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is used to achieve abstraction and multiple inheritance in Java.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spcAft>
                <a:spcPts val="800"/>
              </a:spcAft>
            </a:pPr>
            <a:r>
              <a:rPr lang="en-IN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Constants:</a:t>
            </a: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All fields in an interface are implicitly public, static, and final.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Interface is a class by default all methods are </a:t>
            </a:r>
            <a:r>
              <a:rPr lang="en-IN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public abstract.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 variables inside the interface are</a:t>
            </a:r>
            <a:r>
              <a:rPr lang="en-IN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Final and Static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Interface cannot be instantiated.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025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39D812B4-407A-2FF5-BB22-4489209D5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593955D2-C73B-E9A4-9BA4-B50E1A2EF9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Difference b/w Abstract class and Interface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5ACF8-00EE-4A76-F641-963AB0869B87}"/>
              </a:ext>
            </a:extLst>
          </p:cNvPr>
          <p:cNvSpPr txBox="1"/>
          <p:nvPr/>
        </p:nvSpPr>
        <p:spPr>
          <a:xfrm>
            <a:off x="98250" y="822244"/>
            <a:ext cx="882660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20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647986-2BBE-87C2-1A1E-410F222D3AD2}"/>
              </a:ext>
            </a:extLst>
          </p:cNvPr>
          <p:cNvSpPr txBox="1"/>
          <p:nvPr/>
        </p:nvSpPr>
        <p:spPr>
          <a:xfrm>
            <a:off x="6780607" y="2200927"/>
            <a:ext cx="222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 Parent class</a:t>
            </a:r>
            <a:endParaRPr lang="en-IN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B0CCD2-AC56-B757-B913-454358AE3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1124"/>
              </p:ext>
            </p:extLst>
          </p:nvPr>
        </p:nvGraphicFramePr>
        <p:xfrm>
          <a:off x="1523999" y="1088406"/>
          <a:ext cx="6563832" cy="367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916">
                  <a:extLst>
                    <a:ext uri="{9D8B030D-6E8A-4147-A177-3AD203B41FA5}">
                      <a16:colId xmlns:a16="http://schemas.microsoft.com/office/drawing/2014/main" val="3610971365"/>
                    </a:ext>
                  </a:extLst>
                </a:gridCol>
                <a:gridCol w="3281916">
                  <a:extLst>
                    <a:ext uri="{9D8B030D-6E8A-4147-A177-3AD203B41FA5}">
                      <a16:colId xmlns:a16="http://schemas.microsoft.com/office/drawing/2014/main" val="3115069513"/>
                    </a:ext>
                  </a:extLst>
                </a:gridCol>
              </a:tblGrid>
              <a:tr h="540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Abstract 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7917"/>
                  </a:ext>
                </a:extLst>
              </a:tr>
              <a:tr h="54087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1.It is Partial abstraction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 is fully abstraction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49165"/>
                  </a:ext>
                </a:extLst>
              </a:tr>
              <a:tr h="75574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2. It support both abstract and non- abstract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 only supports abstract method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74524"/>
                  </a:ext>
                </a:extLst>
              </a:tr>
              <a:tr h="54087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3. It uses “extends” keyword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 uses “implement” keyword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72798"/>
                  </a:ext>
                </a:extLst>
              </a:tr>
              <a:tr h="75574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4. Here, we have to mention “public abstract”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Here “Public abstract” is default. No need to mention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237063"/>
                  </a:ext>
                </a:extLst>
              </a:tr>
              <a:tr h="54087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5. We can use any access specifier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We only can use public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13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23F0453-5956-0D44-1414-C38A0A3B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CF535AB2-323D-761B-AAC1-66A88FB487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376" y="1261731"/>
            <a:ext cx="8222100" cy="21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	We will Continue with</a:t>
            </a:r>
            <a:br>
              <a:rPr lang="en-US" dirty="0"/>
            </a:br>
            <a:r>
              <a:rPr lang="en-US" dirty="0"/>
              <a:t>		</a:t>
            </a:r>
            <a:r>
              <a:rPr lang="en-US"/>
              <a:t>Control Statements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88768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434</Words>
  <Application>Microsoft Office PowerPoint</Application>
  <PresentationFormat>On-screen Show (16:9)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Times New Roman</vt:lpstr>
      <vt:lpstr>Symbol</vt:lpstr>
      <vt:lpstr>Calibri</vt:lpstr>
      <vt:lpstr>Arial</vt:lpstr>
      <vt:lpstr>Montserrat</vt:lpstr>
      <vt:lpstr>Roboto</vt:lpstr>
      <vt:lpstr>Wingdings</vt:lpstr>
      <vt:lpstr>Material</vt:lpstr>
      <vt:lpstr>Lesson: Abstraction-Interface</vt:lpstr>
      <vt:lpstr>Abstraction</vt:lpstr>
      <vt:lpstr>Continue….</vt:lpstr>
      <vt:lpstr>2. Interface </vt:lpstr>
      <vt:lpstr>Difference b/w Abstract class and Interface</vt:lpstr>
      <vt:lpstr>Thank You!!  We will Continue with   Control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bhuvaneshwari palanisamy</cp:lastModifiedBy>
  <cp:revision>92</cp:revision>
  <dcterms:modified xsi:type="dcterms:W3CDTF">2024-12-30T11:24:39Z</dcterms:modified>
</cp:coreProperties>
</file>