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2" r:id="rId3"/>
    <p:sldId id="284" r:id="rId4"/>
    <p:sldId id="285" r:id="rId5"/>
    <p:sldId id="286" r:id="rId6"/>
    <p:sldId id="287" r:id="rId7"/>
    <p:sldId id="289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6D1523-93A1-6519-4672-9462D9369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1AE18EE-FED0-3A36-2103-865B8A2558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B8DE9AB-73E2-341A-0F08-847CC92A0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82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EB6FC89-9C7E-BE9D-9AE8-0D2A3A1EC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D0080393-DA73-AF19-3C2B-01470F45CF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109D0688-0B7D-C713-1BA1-BC3B063F8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11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92B2F42-7799-1399-AC76-A7201BFFF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680AECCC-8A79-F586-1E82-ED041214F7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63A7B44B-2E81-F641-BC21-1A2E7D50F1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892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C875C1A-11A0-0012-55F4-C9AF8F66E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3B3BEBB-E678-9F87-EB3D-D8A8003AE7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B75965B2-589B-2293-51A5-BF74391220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434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Looping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Looping: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628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sometimes we need to execute the block of code repeatedly while some condition evaluates to true. </a:t>
            </a:r>
          </a:p>
          <a:p>
            <a:pPr marL="285750" lvl="6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have three types of loops that execute similarly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loop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loop</a:t>
            </a:r>
          </a:p>
          <a:p>
            <a:pPr algn="just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do-while loop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982EAF6C-8367-EC96-CC29-24FD2BEE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EC6EE91-84C2-775A-96D9-6CCCF7102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For loop: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D88943-EC2A-FFA1-1FD5-5C3292D3A584}"/>
              </a:ext>
            </a:extLst>
          </p:cNvPr>
          <p:cNvSpPr txBox="1"/>
          <p:nvPr/>
        </p:nvSpPr>
        <p:spPr>
          <a:xfrm>
            <a:off x="148266" y="744272"/>
            <a:ext cx="8826600" cy="533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use the for loop only when we exactly know the number of times, we want to execute the block of code.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for(initialization, condition, increment/decrement) {  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//block of statements  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</a:t>
            </a:r>
          </a:p>
          <a:p>
            <a:pPr algn="l"/>
            <a:endParaRPr lang="en-US" b="0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A58C0-F19C-94C5-0946-4FB5FBF3E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27" y="2135575"/>
            <a:ext cx="56292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5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7EC2B58B-4415-FE3E-D6D4-B34580B2D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4ED99E14-192D-3A01-72CA-AF6E91750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While loop: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AD27C-649B-19B7-8235-E8EE6B95B261}"/>
              </a:ext>
            </a:extLst>
          </p:cNvPr>
          <p:cNvSpPr txBox="1"/>
          <p:nvPr/>
        </p:nvSpPr>
        <p:spPr>
          <a:xfrm>
            <a:off x="148266" y="744272"/>
            <a:ext cx="8826600" cy="5335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Unlike for loop, the initialization and increment/decrement doesn't take place inside the loop statement in while loop.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while(condition){    </a:t>
            </a:r>
          </a:p>
          <a:p>
            <a:pPr algn="l"/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//looping statements    </a:t>
            </a:r>
          </a:p>
          <a:p>
            <a:pPr algn="l"/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l"/>
            <a:endParaRPr lang="en-US" b="0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0CBA4-9922-1554-A330-3F62856A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451" y="1470948"/>
            <a:ext cx="2507512" cy="32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C329AC7-1D9A-809B-9579-3D02C6E9D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3E3DC15-DB81-64E0-3333-ACB694877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</a:t>
            </a:r>
            <a:r>
              <a:rPr lang="en" sz="2000" dirty="0"/>
              <a:t>o-While loop: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70BF5A-B254-5A1D-0CAF-664FD6980707}"/>
              </a:ext>
            </a:extLst>
          </p:cNvPr>
          <p:cNvSpPr txBox="1"/>
          <p:nvPr/>
        </p:nvSpPr>
        <p:spPr>
          <a:xfrm>
            <a:off x="148266" y="744272"/>
            <a:ext cx="8826600" cy="555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 </a:t>
            </a:r>
            <a:r>
              <a:rPr lang="en-US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do-while loop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checks the condition at the end of the loop after executing the loop statements. 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     </a:t>
            </a:r>
          </a:p>
          <a:p>
            <a:pPr algn="l"/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{    </a:t>
            </a:r>
          </a:p>
          <a:p>
            <a:pPr algn="l"/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//statements    </a:t>
            </a:r>
          </a:p>
          <a:p>
            <a:pPr algn="l"/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} </a:t>
            </a:r>
            <a:r>
              <a:rPr lang="en-IN" b="1" i="1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(condition);  </a:t>
            </a:r>
            <a:r>
              <a:rPr lang="en-IN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</a:t>
            </a:r>
          </a:p>
          <a:p>
            <a:pPr algn="l"/>
            <a:endParaRPr lang="en-US" b="0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225ED-AAFB-8928-CA08-DD5E96528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664" y="1395190"/>
            <a:ext cx="21240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6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8022FDB-91DB-4413-CF47-5F8A2B26E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7CEAFC83-EE4B-5A17-8172-DD770A4B87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Jump Statements: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01E11-C2E1-BDDE-0038-643A8A1ABEF3}"/>
              </a:ext>
            </a:extLst>
          </p:cNvPr>
          <p:cNvSpPr txBox="1"/>
          <p:nvPr/>
        </p:nvSpPr>
        <p:spPr>
          <a:xfrm>
            <a:off x="148266" y="744272"/>
            <a:ext cx="8826600" cy="5772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 </a:t>
            </a:r>
            <a:r>
              <a:rPr lang="en-US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 statement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used to break the current flow of the program and transfer the control to the next statement outside a loop or switch statement.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break statement cannot be used independently in the Java program, i.e., it can only be written inside the loop or switch statement.</a:t>
            </a: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Continue: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Unlike break statement, the </a:t>
            </a:r>
            <a:r>
              <a:rPr lang="en-US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continue statement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doesn't break the loop, whereas, it skips the specific part of the loop and jumps to the next iteration of the loop immediately.</a:t>
            </a:r>
            <a:endParaRPr lang="en-IN" b="1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9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</a:t>
            </a:r>
            <a:r>
              <a:rPr lang="en-US"/>
              <a:t>		Array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2279</TotalTime>
  <Words>274</Words>
  <Application>Microsoft Office PowerPoint</Application>
  <PresentationFormat>On-screen Show (16:9)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Calibri</vt:lpstr>
      <vt:lpstr>Arial</vt:lpstr>
      <vt:lpstr>Montserrat</vt:lpstr>
      <vt:lpstr>Roboto</vt:lpstr>
      <vt:lpstr>Material</vt:lpstr>
      <vt:lpstr>Lesson: Looping</vt:lpstr>
      <vt:lpstr>Looping:</vt:lpstr>
      <vt:lpstr>For loop:</vt:lpstr>
      <vt:lpstr>While loop:</vt:lpstr>
      <vt:lpstr>Do-While loop:</vt:lpstr>
      <vt:lpstr>Jump Statements:</vt:lpstr>
      <vt:lpstr>Thank You!!  We will Continue with    Array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132</cp:revision>
  <dcterms:modified xsi:type="dcterms:W3CDTF">2024-12-30T11:26:50Z</dcterms:modified>
</cp:coreProperties>
</file>