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2" r:id="rId3"/>
    <p:sldId id="291" r:id="rId4"/>
    <p:sldId id="292" r:id="rId5"/>
    <p:sldId id="293" r:id="rId6"/>
    <p:sldId id="294" r:id="rId7"/>
    <p:sldId id="295" r:id="rId8"/>
    <p:sldId id="289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724DBED-ECE0-3A63-5D7A-90A984F2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1AB55CB8-6BA5-7555-5B84-1D29F23E5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AC782375-791D-6C91-6E78-C63623B63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07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ED78367-94C6-0658-01D0-11B1B3514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E4F874-31F0-76A1-9DF4-8DD4FC673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52ADB04-34B8-2F8A-22D6-CEFA3AB33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7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Multiple Windows &amp; Actions Class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Mutiple Windows: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679D9-F133-E52E-2D3E-6427A2D657C2}"/>
              </a:ext>
            </a:extLst>
          </p:cNvPr>
          <p:cNvSpPr txBox="1"/>
          <p:nvPr/>
        </p:nvSpPr>
        <p:spPr>
          <a:xfrm>
            <a:off x="0" y="713383"/>
            <a:ext cx="9221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New Windows: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	When a new tab or window opens, Selenium provides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getWindowHandles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 to switch between them.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Steps to handle multiple windows:</a:t>
            </a:r>
          </a:p>
          <a:p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Store the main window handle using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getWindowHandle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Get all window handles using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getWindowHandles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Switch to the new window using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switchTo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().window(handle).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Perform actions and switch back if needed.</a:t>
            </a: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2C05-CC97-8E57-BEAA-6E13ED7F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Syntex: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6A3B-7CB3-D2DD-FB37-8E98C8933117}"/>
              </a:ext>
            </a:extLst>
          </p:cNvPr>
          <p:cNvSpPr txBox="1"/>
          <p:nvPr/>
        </p:nvSpPr>
        <p:spPr>
          <a:xfrm>
            <a:off x="98250" y="779484"/>
            <a:ext cx="90457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mainWindow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driver.getWindowHandle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(); // Store main window handle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Click a link that opens a new window        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(By.id("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newWindowButton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")).click();        // Get all window handles       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Set&lt;String&gt;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allWindows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driver.getWindowHandles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();       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for (String window :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allWindows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{           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	if (!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window.equals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mainWindow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)) {               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driver.switchTo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().window(window); // Switch to new window                			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("New window title: " +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driver.getTitle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());               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driver.close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(); // Close new window            }      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}      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driver.switchTo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().window(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mainWindow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); // Switch back to main window</a:t>
            </a:r>
          </a:p>
        </p:txBody>
      </p:sp>
    </p:spTree>
    <p:extLst>
      <p:ext uri="{BB962C8B-B14F-4D97-AF65-F5344CB8AC3E}">
        <p14:creationId xmlns:p14="http://schemas.microsoft.com/office/powerpoint/2010/main" val="27809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A3538C3-0F62-37C1-ED93-C3B58D2C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4409281-526F-FA4D-ED66-B463454CE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Action Class: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0622D-5CF6-E880-28F6-4192CDE222AD}"/>
              </a:ext>
            </a:extLst>
          </p:cNvPr>
          <p:cNvSpPr txBox="1"/>
          <p:nvPr/>
        </p:nvSpPr>
        <p:spPr>
          <a:xfrm>
            <a:off x="0" y="713383"/>
            <a:ext cx="92211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Action Class: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	The Actions class is used for mouse and keyboard interactions like hover, drag &amp; drop, double-click, and right-click.</a:t>
            </a: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Steps to use Actions class: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Create an Actions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 methods like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moveToElement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contextClick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doubleClick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dragAndDrop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(), etc.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moveToElement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): Moves the mouse to the middle of the specified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click(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onElement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): Clicks on the specified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doubleClick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onElement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): Double-clicks on the specified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contextClick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onElement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): Right-clicks on the specified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sendKeys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CharSequence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keysToSend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): Sends a sequence of keystrokes to the focused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dragAndDrop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source,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target): Drags an element and drops it on a target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perform(): Executes all the actions in the chain.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build(): Builds the action chain</a:t>
            </a:r>
          </a:p>
        </p:txBody>
      </p:sp>
    </p:spTree>
    <p:extLst>
      <p:ext uri="{BB962C8B-B14F-4D97-AF65-F5344CB8AC3E}">
        <p14:creationId xmlns:p14="http://schemas.microsoft.com/office/powerpoint/2010/main" val="134503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CB1F5-C857-C379-26C8-9ACDD30C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223A-0556-952F-A79B-F7BACDF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Syntex: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7744F-8F14-867D-A447-675BD4CC0432}"/>
              </a:ext>
            </a:extLst>
          </p:cNvPr>
          <p:cNvSpPr txBox="1"/>
          <p:nvPr/>
        </p:nvSpPr>
        <p:spPr>
          <a:xfrm>
            <a:off x="98250" y="779484"/>
            <a:ext cx="90457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Create Actions object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hover over the menu        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org.openqa.selenium.interactions.Actions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Actions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new Actions(driver);        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actions.moveToElement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(menu).perform();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Right-Click (Context Click)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(By.id("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rightClickButton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"));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Actions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new Actions(driver);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actions.contextClick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(element).perform(); // Right-click on the element</a:t>
            </a:r>
          </a:p>
          <a:p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Double Click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(By.id("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doubleClickButton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"));Actions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new Actions(driver);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actions.doubleClick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(element).perform(); // Double-click on the element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3D40-D862-2C05-21EA-788C908D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4042-1D4F-A761-A8C8-791013B7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Syntex: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8C3C6-51EF-4799-8899-026B3E60F7A3}"/>
              </a:ext>
            </a:extLst>
          </p:cNvPr>
          <p:cNvSpPr txBox="1"/>
          <p:nvPr/>
        </p:nvSpPr>
        <p:spPr>
          <a:xfrm>
            <a:off x="98250" y="779484"/>
            <a:ext cx="90457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Drag and Drop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source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(By.id("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dragSource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"));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target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(By.id("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dropTarget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"));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Actions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new Actions(driver);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actions.dragAndDrop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(source, target).perform(); // Drag source to target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Keyup</a:t>
            </a: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Keydown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keyDown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(modifier key): Performs a modifier key press.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sendKeys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(keys to send ): Sends keys to the active web element.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keyUp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(modifier key): Performs a modifier key release.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actions.keyDown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Keys.SHIFT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 // Press down the Shift key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sendKeys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inputField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"hello world") // Send "hello world" in uppercase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keyUp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Keys.SHIFT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 // Release the Shift key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.perform();  // Execute the "path/to/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chromedriver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"); // Update with your path</a:t>
            </a:r>
          </a:p>
        </p:txBody>
      </p:sp>
    </p:spTree>
    <p:extLst>
      <p:ext uri="{BB962C8B-B14F-4D97-AF65-F5344CB8AC3E}">
        <p14:creationId xmlns:p14="http://schemas.microsoft.com/office/powerpoint/2010/main" val="71084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824D4DA-7A17-C248-8F51-272244017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4528B17-CFEB-CFE5-4513-484CC53CA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ROBOT Class: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B9AAA-88D2-2470-4989-5F9B99BDDDEF}"/>
              </a:ext>
            </a:extLst>
          </p:cNvPr>
          <p:cNvSpPr txBox="1"/>
          <p:nvPr/>
        </p:nvSpPr>
        <p:spPr>
          <a:xfrm>
            <a:off x="0" y="713383"/>
            <a:ext cx="92211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 Robot class can be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Simulating keyboard inputs (e.g., pressing keys, typing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Simulating mouse movements and clicks.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Taking screenshots.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Controlling the mouse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Common Methods: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Here are some common methods available in the Robot class: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keyPress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(int keycode): Simulates pressing a specified key.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keyRelease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(int keycode): Simulates releasing a specified key.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mouseMove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(int x, int y): Moves the mouse pointer to the specified screen coordinates.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mousePress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(int buttons): Simulates pressing a mouse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mouseRelease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(int buttons): Simulates releasing a mouse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delay(int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): Causes the program to wait for the specified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394610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	Next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7280</TotalTime>
  <Words>768</Words>
  <Application>Microsoft Office PowerPoint</Application>
  <PresentationFormat>On-screen Show (16:9)</PresentationFormat>
  <Paragraphs>89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Calibri</vt:lpstr>
      <vt:lpstr>Material</vt:lpstr>
      <vt:lpstr>Handling Multiple Windows &amp; Actions Class</vt:lpstr>
      <vt:lpstr>Mutiple Windows:</vt:lpstr>
      <vt:lpstr>Syntex:</vt:lpstr>
      <vt:lpstr>Action Class:</vt:lpstr>
      <vt:lpstr>Syntex:</vt:lpstr>
      <vt:lpstr>Syntex:</vt:lpstr>
      <vt:lpstr>ROBOT Class:</vt:lpstr>
      <vt:lpstr>Thank You!!  We will Continue with   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Subbaram Theerthagiri (QJD C)</cp:lastModifiedBy>
  <cp:revision>138</cp:revision>
  <dcterms:modified xsi:type="dcterms:W3CDTF">2025-03-07T06:53:50Z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2025-03-04T18:03:28Z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815af3e4-4ad4-48d0-836a-8de9a0cb5194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