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2" r:id="rId3"/>
    <p:sldId id="290" r:id="rId4"/>
    <p:sldId id="274" r:id="rId5"/>
    <p:sldId id="281" r:id="rId6"/>
    <p:sldId id="282" r:id="rId7"/>
    <p:sldId id="291" r:id="rId8"/>
    <p:sldId id="289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Dropdowns, Alerts &amp; </a:t>
            </a:r>
            <a:r>
              <a:rPr lang="en-GB" dirty="0" err="1"/>
              <a:t>IFrames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Dropdown </a:t>
            </a:r>
            <a:r>
              <a:rPr lang="en" sz="2000" dirty="0"/>
              <a:t>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GB" sz="1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Dropdown:</a:t>
            </a:r>
          </a:p>
          <a:p>
            <a:pPr lvl="6"/>
            <a:r>
              <a:rPr lang="en-GB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Handling Dropdowns Selenium provides the Select class to handle dropdown elements with &lt;select&gt; tags.</a:t>
            </a:r>
          </a:p>
          <a:p>
            <a:pPr lvl="6"/>
            <a:endParaRPr lang="en-GB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GB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GB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to handle dropdowns</a:t>
            </a:r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6"/>
            <a:endParaRPr lang="en-GB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6" indent="-342900">
              <a:buFont typeface="+mj-lt"/>
              <a:buAutoNum type="arabicPeriod"/>
            </a:pPr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dropdown element using </a:t>
            </a:r>
            <a:r>
              <a:rPr lang="en-GB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findElement</a:t>
            </a:r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lvl="6" indent="-342900">
              <a:buFont typeface="+mj-lt"/>
              <a:buAutoNum type="arabicPeriod"/>
            </a:pPr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Select class to interact with it.</a:t>
            </a:r>
          </a:p>
          <a:p>
            <a:pPr marL="342900" lvl="6" indent="-342900">
              <a:buFont typeface="+mj-lt"/>
              <a:buAutoNum type="arabicPeriod"/>
            </a:pPr>
            <a:r>
              <a:rPr lang="en-GB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an option using:</a:t>
            </a:r>
          </a:p>
          <a:p>
            <a:pPr marL="342900" lvl="6" indent="-342900">
              <a:buFont typeface="+mj-lt"/>
              <a:buAutoNum type="arabicPeriod"/>
            </a:pPr>
            <a:endParaRPr lang="en-GB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18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9D17-AE7E-3717-858B-BC084E26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Syntex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A5F8B-E51D-3B34-3F59-D592FD7B149E}"/>
              </a:ext>
            </a:extLst>
          </p:cNvPr>
          <p:cNvSpPr txBox="1"/>
          <p:nvPr/>
        </p:nvSpPr>
        <p:spPr>
          <a:xfrm>
            <a:off x="98250" y="760164"/>
            <a:ext cx="8659258" cy="278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Syntex: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WebElement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dropdown = </a:t>
            </a: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driver.findElement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(By.id("</a:t>
            </a: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dropdownId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"));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GB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 </a:t>
            </a:r>
            <a:r>
              <a:rPr lang="en-GB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</a:t>
            </a:r>
            <a:r>
              <a:rPr lang="en-GB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= new Select(dropdown);</a:t>
            </a:r>
            <a:endParaRPr lang="en-IN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GB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select.selectByVisibleText</a:t>
            </a:r>
            <a:r>
              <a:rPr lang="en-GB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("Option 1"); // Select by visible text       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GB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select.selectByIndex</a:t>
            </a:r>
            <a:r>
              <a:rPr lang="en-GB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(2); // Select by index (0-based)       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GB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select.selectByValue</a:t>
            </a:r>
            <a:r>
              <a:rPr lang="en-GB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("option3"); // Select by</a:t>
            </a:r>
            <a:endParaRPr lang="en-IN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Alerts: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4969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Alerts: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It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appear as pop-ups in a browser. Selenium provides Alert class to handle them.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Steps to handle alerts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Switch to the alert using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driver.switchTo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().alert().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Perform actions: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accept() → Clicks OK.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dismiss() → Clicks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Cancel.getText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 → Gets alert message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sendKeys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("text") → Enters text (for prompt alerts).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Syntex: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B418B-FD45-0299-EE3C-67F38DD62C5F}"/>
              </a:ext>
            </a:extLst>
          </p:cNvPr>
          <p:cNvCxnSpPr/>
          <p:nvPr/>
        </p:nvCxnSpPr>
        <p:spPr>
          <a:xfrm flipH="1" flipV="1">
            <a:off x="5011479" y="3530009"/>
            <a:ext cx="375684" cy="205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594A6-1F9E-92EA-A2A3-178FB14614A8}"/>
              </a:ext>
            </a:extLst>
          </p:cNvPr>
          <p:cNvCxnSpPr>
            <a:cxnSpLocks/>
          </p:cNvCxnSpPr>
          <p:nvPr/>
        </p:nvCxnSpPr>
        <p:spPr>
          <a:xfrm flipH="1">
            <a:off x="5117805" y="3852049"/>
            <a:ext cx="269358" cy="308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51CB00-F0CB-E8CC-9C56-0A31C21EEC1B}"/>
              </a:ext>
            </a:extLst>
          </p:cNvPr>
          <p:cNvSpPr txBox="1"/>
          <p:nvPr/>
        </p:nvSpPr>
        <p:spPr>
          <a:xfrm>
            <a:off x="302963" y="966532"/>
            <a:ext cx="6108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Alert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driver.switchTo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().alert();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alert.getText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()); // Get alert text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alert.accept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(); // Clicks OK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alert.decline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(); // Clicks cancel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Iframes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619050"/>
            <a:ext cx="8826600" cy="385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b="1" u="sng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Iframes</a:t>
            </a:r>
            <a:r>
              <a:rPr lang="en-IN" sz="16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GB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GB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Iframes</a:t>
            </a:r>
            <a:r>
              <a:rPr lang="en-GB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are used to embed another HTML document inside a page. Selenium allows switching between </a:t>
            </a:r>
            <a:r>
              <a:rPr lang="en-GB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iframes</a:t>
            </a:r>
            <a:r>
              <a:rPr lang="en-GB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using </a:t>
            </a:r>
            <a:r>
              <a:rPr lang="en-GB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switchTo</a:t>
            </a:r>
            <a:r>
              <a:rPr lang="en-GB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().frame().</a:t>
            </a:r>
          </a:p>
          <a:p>
            <a:pPr lvl="0">
              <a:lnSpc>
                <a:spcPct val="150000"/>
              </a:lnSpc>
            </a:pPr>
            <a:endParaRPr lang="en-GB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GB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Steps to handle </a:t>
            </a:r>
            <a:r>
              <a:rPr lang="en-IN" sz="1600" b="1" u="sng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iframes</a:t>
            </a:r>
            <a:r>
              <a:rPr lang="en-IN" sz="16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Switch using:</a:t>
            </a:r>
          </a:p>
          <a:p>
            <a:pPr lvl="0">
              <a:lnSpc>
                <a:spcPct val="150000"/>
              </a:lnSpc>
            </a:pP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driver.switchTo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().frame(index) → By index (0-based).</a:t>
            </a:r>
          </a:p>
          <a:p>
            <a:pPr lvl="0">
              <a:lnSpc>
                <a:spcPct val="150000"/>
              </a:lnSpc>
            </a:pP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driver.switchTo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().frame("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nameOrId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") → By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name or ID.</a:t>
            </a:r>
          </a:p>
          <a:p>
            <a:pPr lvl="0">
              <a:lnSpc>
                <a:spcPct val="150000"/>
              </a:lnSpc>
            </a:pP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driver.switchTo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().frame(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WebElement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→ By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WebElement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3373-A17A-2712-3B18-7283EF496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68F-BD3C-78C9-1A2F-996EF1AA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Syntex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2344B-6B7C-0E16-7DA3-BE2E208A3627}"/>
              </a:ext>
            </a:extLst>
          </p:cNvPr>
          <p:cNvSpPr txBox="1"/>
          <p:nvPr/>
        </p:nvSpPr>
        <p:spPr>
          <a:xfrm>
            <a:off x="98250" y="760164"/>
            <a:ext cx="8659258" cy="183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Syntex: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driver.switchTo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().frame(0); // Switch to the first </a:t>
            </a: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</a:t>
            </a:r>
            <a:endParaRPr lang="en-IN" sz="16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driver.findElement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(By.id("button")).click(); // Perform actions inside the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iframedriver.switchTo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().</a:t>
            </a:r>
            <a:r>
              <a:rPr lang="en-IN" sz="16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defaultContent</a:t>
            </a: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 // Switch back to the main page</a:t>
            </a:r>
          </a:p>
        </p:txBody>
      </p:sp>
    </p:spTree>
    <p:extLst>
      <p:ext uri="{BB962C8B-B14F-4D97-AF65-F5344CB8AC3E}">
        <p14:creationId xmlns:p14="http://schemas.microsoft.com/office/powerpoint/2010/main" val="109544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</a:t>
            </a:r>
            <a:r>
              <a:rPr lang="en-US"/>
              <a:t>Scanner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362</Words>
  <Application>Microsoft Office PowerPoint</Application>
  <PresentationFormat>On-screen Show (16:9)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Arial</vt:lpstr>
      <vt:lpstr>Roboto</vt:lpstr>
      <vt:lpstr>Calibri</vt:lpstr>
      <vt:lpstr>Material</vt:lpstr>
      <vt:lpstr>Handling Dropdowns, Alerts &amp; IFrames </vt:lpstr>
      <vt:lpstr>Dropdown :</vt:lpstr>
      <vt:lpstr>Syntex</vt:lpstr>
      <vt:lpstr>Alerts:</vt:lpstr>
      <vt:lpstr>Alert Syntex:</vt:lpstr>
      <vt:lpstr>Iframes:</vt:lpstr>
      <vt:lpstr>Syntex</vt:lpstr>
      <vt:lpstr>Thank You!!  We will Continue with    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137</cp:revision>
  <dcterms:modified xsi:type="dcterms:W3CDTF">2025-03-07T06:53:58Z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2025-03-04T17:56:19Z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770266be-8a11-416d-ad57-e977b05dee6d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